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432C5D79-E691-4B51-88CB-C0A16ECEC709}" type="datetimeFigureOut">
              <a:rPr lang="en-US" altLang="zh-CN" smtClean="0"/>
              <a:t>7/15/2018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FE037FB0-595B-40EF-A0BA-20862A72C3E0}" type="slidenum">
              <a:rPr lang="zh-CN" smtClean="0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54347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D550A96-7895-4775-80EE-AA77FEB2A3F9}" type="datetimeFigureOut">
              <a:t>2018/7/15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B94165F4-379C-44F2-8E89-DB43904FE854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34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81200"/>
            <a:ext cx="9144000" cy="2609851"/>
          </a:xfrm>
        </p:spPr>
        <p:txBody>
          <a:bodyPr anchor="b">
            <a:normAutofit/>
          </a:bodyPr>
          <a:lstStyle>
            <a:lvl1pPr algn="l" latinLnBrk="0">
              <a:defRPr lang="zh-CN" sz="6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algn="l" latinLnBrk="0">
              <a:buNone/>
              <a:defRPr lang="zh-CN"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919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6132-7CE6-45E4-90D4-91693943292D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03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latinLnBrk="0">
              <a:defRPr lang="zh-CN"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4800600"/>
            <a:ext cx="9144000" cy="1143000"/>
          </a:xfrm>
        </p:spPr>
        <p:txBody>
          <a:bodyPr/>
          <a:lstStyle>
            <a:lvl1pPr marL="0" indent="0" latinLnBrk="0">
              <a:buNone/>
              <a:defRPr lang="zh-CN"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204D-E712-460F-A835-B3805357AA3E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9833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任意多边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9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572000" cy="45005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3014" y="1676400"/>
            <a:ext cx="4572000" cy="45005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3E1D-4BB2-4EB5-99F0-C0445BB2CBB6}" type="datetime1">
              <a:t>2018/7/15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97842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0" name="任意多边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1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456330"/>
            <a:ext cx="9601202" cy="10676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1681163"/>
            <a:ext cx="4572000" cy="823912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3813" y="2505075"/>
            <a:ext cx="457200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3015" y="1681163"/>
            <a:ext cx="4572000" cy="823912"/>
          </a:xfrm>
        </p:spPr>
        <p:txBody>
          <a:bodyPr anchor="ctr"/>
          <a:lstStyle>
            <a:lvl1pPr marL="0" indent="0" latinLnBrk="0">
              <a:spcBef>
                <a:spcPts val="0"/>
              </a:spcBef>
              <a:buNone/>
              <a:defRPr lang="zh-CN" sz="24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3015" y="2505075"/>
            <a:ext cx="457200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70DD-936A-40C7-B2FF-E7290D8BDE85}" type="datetime1">
              <a:t>2018/7/15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6691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A680-C0D5-4B16-AB7C-0C3F71FB527A}" type="datetime1">
              <a:t>2018/7/15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383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3F4F-0B88-4C49-B9D1-C95270C9BFC4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7607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的叶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E08E-F1BA-4F47-A445-B54A4E6BD6A4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946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任意多边形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9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24400" y="1676400"/>
            <a:ext cx="61722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2000"/>
            </a:lvl6pPr>
            <a:lvl7pPr latinLnBrk="0">
              <a:defRPr lang="zh-CN" sz="2000"/>
            </a:lvl7pPr>
            <a:lvl8pPr latinLnBrk="0">
              <a:defRPr lang="zh-CN" sz="2000"/>
            </a:lvl8pPr>
            <a:lvl9pPr latinLnBrk="0">
              <a:defRPr lang="zh-CN"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27679" y="1676400"/>
            <a:ext cx="3108960" cy="45720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7197-55AE-4427-94B5-41FFCF01E594}" type="datetime1">
              <a:t>2018/7/15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288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9FC22-13D8-4D82-81F3-EDC2D992088A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759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5"/>
          <p:cNvSpPr>
            <a:spLocks/>
          </p:cNvSpPr>
          <p:nvPr/>
        </p:nvSpPr>
        <p:spPr bwMode="auto">
          <a:xfrm>
            <a:off x="365339" y="279947"/>
            <a:ext cx="11486107" cy="627903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任意多边形 6"/>
          <p:cNvSpPr>
            <a:spLocks/>
          </p:cNvSpPr>
          <p:nvPr/>
        </p:nvSpPr>
        <p:spPr bwMode="auto">
          <a:xfrm>
            <a:off x="452263" y="336431"/>
            <a:ext cx="11322355" cy="615379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9800" y="609600"/>
            <a:ext cx="1066800" cy="5638800"/>
          </a:xfrm>
        </p:spPr>
        <p:txBody>
          <a:bodyPr vert="eaVert"/>
          <a:lstStyle>
            <a:lvl1pPr latinLnBrk="0">
              <a:defRPr lang="zh-CN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399" y="609600"/>
            <a:ext cx="8322734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9F2-E881-451F-B030-13B947B0EF64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12319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图片与题注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>
          <a:xfrm>
            <a:off x="277813" y="152400"/>
            <a:ext cx="8102599" cy="6248400"/>
            <a:chOff x="1097557" y="700499"/>
            <a:chExt cx="7498976" cy="5278764"/>
          </a:xfrm>
        </p:grpSpPr>
        <p:grpSp>
          <p:nvGrpSpPr>
            <p:cNvPr id="9" name="组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任意多边形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/>
              </a:p>
            </p:txBody>
          </p:sp>
          <p:grpSp>
            <p:nvGrpSpPr>
              <p:cNvPr id="12" name="组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任意多边形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14" name="任意多边形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15" name="任意多边形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16" name="任意多边形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17" name="任意多边形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18" name="任意多边形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19" name="任意多边形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0" name="任意多边形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1" name="任意多边形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2" name="任意多边形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3" name="任意多边形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4" name="任意多边形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25" name="任意多边形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6" name="任意多边形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27" name="任意多边形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28" name="任意多边形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29" name="任意多边形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0" name="任意多边形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1" name="任意多边形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2" name="任意多边形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33" name="任意多边形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4" name="任意多边形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5" name="任意多边形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36" name="任意多边形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7" name="任意多边形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8" name="任意多边形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39" name="任意多边形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0" name="任意多边形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41" name="任意多边形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2" name="任意多边形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3" name="任意多边形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44" name="任意多边形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5" name="任意多边形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6" name="任意多边形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7" name="任意多边形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48" name="任意多边形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49" name="任意多边形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50" name="任意多边形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1" name="任意多边形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2" name="任意多边形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3" name="任意多边形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54" name="任意多边形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5" name="任意多边形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6" name="任意多边形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7" name="任意多边形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58" name="任意多边形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59" name="任意多边形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60" name="任意多边形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61" name="任意多边形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  <p:sp>
              <p:nvSpPr>
                <p:cNvPr id="62" name="任意多边形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lvl="0"/>
                  <a:endParaRPr lang="zh-CN"/>
                </a:p>
              </p:txBody>
            </p:sp>
            <p:sp>
              <p:nvSpPr>
                <p:cNvPr id="63" name="任意多边形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/>
                </a:p>
              </p:txBody>
            </p:sp>
          </p:grpSp>
        </p:grpSp>
        <p:sp>
          <p:nvSpPr>
            <p:cNvPr id="10" name="任意多边形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2811" y="1828800"/>
            <a:ext cx="3276601" cy="2057400"/>
          </a:xfrm>
        </p:spPr>
        <p:txBody>
          <a:bodyPr anchor="b">
            <a:normAutofit/>
          </a:bodyPr>
          <a:lstStyle>
            <a:lvl1pPr latinLnBrk="0">
              <a:defRPr lang="zh-CN"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68" name="图片占位符 67"/>
          <p:cNvSpPr>
            <a:spLocks noGrp="1"/>
          </p:cNvSpPr>
          <p:nvPr>
            <p:ph type="pic" idx="1"/>
          </p:nvPr>
        </p:nvSpPr>
        <p:spPr>
          <a:xfrm>
            <a:off x="1449263" y="1357283"/>
            <a:ext cx="5822838" cy="3907865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>
            <a:no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532811" y="3962399"/>
            <a:ext cx="3276601" cy="18288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8669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宽幅图片与题注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任意多边形 63"/>
          <p:cNvSpPr>
            <a:spLocks/>
          </p:cNvSpPr>
          <p:nvPr/>
        </p:nvSpPr>
        <p:spPr bwMode="auto">
          <a:xfrm>
            <a:off x="1185732" y="336529"/>
            <a:ext cx="9817165" cy="4933971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65" name="任意多边形 64"/>
          <p:cNvSpPr>
            <a:spLocks/>
          </p:cNvSpPr>
          <p:nvPr/>
        </p:nvSpPr>
        <p:spPr bwMode="auto">
          <a:xfrm>
            <a:off x="1212266" y="4253488"/>
            <a:ext cx="1132927" cy="1256308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66" name="任意多边形 65"/>
          <p:cNvSpPr>
            <a:spLocks/>
          </p:cNvSpPr>
          <p:nvPr/>
        </p:nvSpPr>
        <p:spPr bwMode="auto">
          <a:xfrm>
            <a:off x="1255712" y="391886"/>
            <a:ext cx="9675672" cy="4802414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67" name="图片占位符 2"/>
          <p:cNvSpPr>
            <a:spLocks noGrp="1"/>
          </p:cNvSpPr>
          <p:nvPr>
            <p:ph type="pic" idx="1"/>
          </p:nvPr>
        </p:nvSpPr>
        <p:spPr>
          <a:xfrm>
            <a:off x="1315615" y="447869"/>
            <a:ext cx="9517225" cy="4638481"/>
          </a:xfrm>
          <a:custGeom>
            <a:avLst/>
            <a:gdLst/>
            <a:ahLst/>
            <a:cxnLst/>
            <a:rect l="l" t="t" r="r" b="b"/>
            <a:pathLst>
              <a:path w="951722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17225" y="3845897"/>
                </a:lnTo>
                <a:cubicBezTo>
                  <a:pt x="9449723" y="3889986"/>
                  <a:pt x="9385532" y="3939747"/>
                  <a:pt x="9323528" y="3999732"/>
                </a:cubicBezTo>
                <a:lnTo>
                  <a:pt x="9257247" y="3818831"/>
                </a:lnTo>
                <a:cubicBezTo>
                  <a:pt x="9052131" y="3981677"/>
                  <a:pt x="8945205" y="4121717"/>
                  <a:pt x="8857627" y="4294672"/>
                </a:cubicBezTo>
                <a:cubicBezTo>
                  <a:pt x="8681319" y="4204825"/>
                  <a:pt x="8419981" y="4168498"/>
                  <a:pt x="8212559" y="4152775"/>
                </a:cubicBezTo>
                <a:cubicBezTo>
                  <a:pt x="8260718" y="4342348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334276"/>
                  <a:pt x="1332334" y="4136900"/>
                </a:cubicBezTo>
                <a:cubicBezTo>
                  <a:pt x="1130179" y="4152623"/>
                  <a:pt x="875476" y="4188950"/>
                  <a:pt x="703644" y="4278797"/>
                </a:cubicBezTo>
                <a:cubicBezTo>
                  <a:pt x="618290" y="4105842"/>
                  <a:pt x="514079" y="3965802"/>
                  <a:pt x="314171" y="3802956"/>
                </a:cubicBezTo>
                <a:lnTo>
                  <a:pt x="249572" y="3983857"/>
                </a:lnTo>
                <a:cubicBezTo>
                  <a:pt x="171021" y="3905882"/>
                  <a:pt x="88868" y="3845185"/>
                  <a:pt x="0" y="3792938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>
            <a:normAutofit/>
          </a:bodyPr>
          <a:lstStyle>
            <a:lvl1pPr marL="0" indent="0" algn="ctr" latinLnBrk="0">
              <a:buNone/>
              <a:defRPr lang="zh-CN" sz="20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69" name="任意多边形 68"/>
          <p:cNvSpPr/>
          <p:nvPr/>
        </p:nvSpPr>
        <p:spPr>
          <a:xfrm>
            <a:off x="9634538" y="4279106"/>
            <a:ext cx="1390650" cy="1059656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70" name="任意多边形 69"/>
          <p:cNvSpPr/>
          <p:nvPr/>
        </p:nvSpPr>
        <p:spPr>
          <a:xfrm flipH="1">
            <a:off x="1197050" y="4245769"/>
            <a:ext cx="1362435" cy="1073944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grpSp>
        <p:nvGrpSpPr>
          <p:cNvPr id="71" name="组 70"/>
          <p:cNvGrpSpPr/>
          <p:nvPr/>
        </p:nvGrpSpPr>
        <p:grpSpPr>
          <a:xfrm rot="20401737" flipH="1">
            <a:off x="9461415" y="4368335"/>
            <a:ext cx="2423398" cy="1402268"/>
            <a:chOff x="4391996" y="2365975"/>
            <a:chExt cx="1978494" cy="1144830"/>
          </a:xfrm>
        </p:grpSpPr>
        <p:sp>
          <p:nvSpPr>
            <p:cNvPr id="72" name="任意多边形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3" name="任意多边形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/>
            </a:p>
          </p:txBody>
        </p:sp>
        <p:sp>
          <p:nvSpPr>
            <p:cNvPr id="74" name="任意多边形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5" name="任意多边形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6" name="任意多边形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grpSp>
        <p:nvGrpSpPr>
          <p:cNvPr id="77" name="组 76"/>
          <p:cNvGrpSpPr/>
          <p:nvPr/>
        </p:nvGrpSpPr>
        <p:grpSpPr>
          <a:xfrm rot="1198789">
            <a:off x="317453" y="4334226"/>
            <a:ext cx="2423398" cy="1402268"/>
            <a:chOff x="4391996" y="2365975"/>
            <a:chExt cx="1978494" cy="1144830"/>
          </a:xfrm>
        </p:grpSpPr>
        <p:sp>
          <p:nvSpPr>
            <p:cNvPr id="78" name="任意多边形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79" name="任意多边形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/>
            </a:p>
          </p:txBody>
        </p:sp>
        <p:sp>
          <p:nvSpPr>
            <p:cNvPr id="80" name="任意多边形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81" name="任意多边形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  <p:sp>
          <p:nvSpPr>
            <p:cNvPr id="82" name="任意多边形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/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665413" y="5410200"/>
            <a:ext cx="6858000" cy="914400"/>
          </a:xfrm>
        </p:spPr>
        <p:txBody>
          <a:bodyPr>
            <a:normAutofit/>
          </a:bodyPr>
          <a:lstStyle>
            <a:lvl1pPr marL="0" indent="0" algn="ctr" latinLnBrk="0">
              <a:buNone/>
              <a:defRPr lang="zh-CN"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8F72-F274-42CE-B43C-598895B249BF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8561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一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A861-27AB-4ED7-A06C-F55FB44AA18E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  <p:sp>
        <p:nvSpPr>
          <p:cNvPr id="5" name="任意多边形 4"/>
          <p:cNvSpPr>
            <a:spLocks/>
          </p:cNvSpPr>
          <p:nvPr/>
        </p:nvSpPr>
        <p:spPr bwMode="auto">
          <a:xfrm>
            <a:off x="1169502" y="488128"/>
            <a:ext cx="9841398" cy="578307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6" name="任意多边形 9"/>
          <p:cNvSpPr>
            <a:spLocks/>
          </p:cNvSpPr>
          <p:nvPr/>
        </p:nvSpPr>
        <p:spPr bwMode="auto">
          <a:xfrm>
            <a:off x="1359236" y="681199"/>
            <a:ext cx="9462092" cy="537905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7" name="任意多边形 9"/>
          <p:cNvSpPr>
            <a:spLocks/>
          </p:cNvSpPr>
          <p:nvPr/>
        </p:nvSpPr>
        <p:spPr bwMode="auto">
          <a:xfrm>
            <a:off x="1463084" y="770297"/>
            <a:ext cx="9267384" cy="518886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8" name="图片占位符 56"/>
          <p:cNvSpPr>
            <a:spLocks noGrp="1"/>
          </p:cNvSpPr>
          <p:nvPr>
            <p:ph type="pic" sz="quarter" idx="15"/>
          </p:nvPr>
        </p:nvSpPr>
        <p:spPr>
          <a:xfrm>
            <a:off x="1584584" y="848633"/>
            <a:ext cx="9048132" cy="5017062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2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张图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F491-2613-41BF-A4BA-F06516213ACF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763015" y="397363"/>
            <a:ext cx="8038086" cy="552007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0" name="任意多边形 9"/>
          <p:cNvSpPr>
            <a:spLocks/>
          </p:cNvSpPr>
          <p:nvPr/>
        </p:nvSpPr>
        <p:spPr bwMode="auto">
          <a:xfrm>
            <a:off x="819657" y="454908"/>
            <a:ext cx="7924800" cy="540498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1" name="任意多边形 10"/>
          <p:cNvSpPr>
            <a:spLocks/>
          </p:cNvSpPr>
          <p:nvPr/>
        </p:nvSpPr>
        <p:spPr bwMode="auto">
          <a:xfrm>
            <a:off x="877314" y="529106"/>
            <a:ext cx="7809486" cy="525658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12" name="图片占位符 26"/>
          <p:cNvSpPr>
            <a:spLocks noGrp="1"/>
          </p:cNvSpPr>
          <p:nvPr>
            <p:ph type="pic" sz="quarter" idx="13"/>
          </p:nvPr>
        </p:nvSpPr>
        <p:spPr>
          <a:xfrm>
            <a:off x="977900" y="635000"/>
            <a:ext cx="7586963" cy="5052468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13" name="任意多边形 5"/>
          <p:cNvSpPr>
            <a:spLocks/>
          </p:cNvSpPr>
          <p:nvPr/>
        </p:nvSpPr>
        <p:spPr bwMode="auto">
          <a:xfrm>
            <a:off x="7217603" y="3332027"/>
            <a:ext cx="4453697" cy="308147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4" name="任意多边形 5"/>
          <p:cNvSpPr>
            <a:spLocks/>
          </p:cNvSpPr>
          <p:nvPr/>
        </p:nvSpPr>
        <p:spPr bwMode="auto">
          <a:xfrm>
            <a:off x="7277305" y="3376386"/>
            <a:ext cx="4297846" cy="294864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5" name="任意多边形 5"/>
          <p:cNvSpPr>
            <a:spLocks/>
          </p:cNvSpPr>
          <p:nvPr/>
        </p:nvSpPr>
        <p:spPr bwMode="auto">
          <a:xfrm rot="10800000" flipH="1">
            <a:off x="7365999" y="3458396"/>
            <a:ext cx="4102102" cy="281140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16" name="图片占位符 31"/>
          <p:cNvSpPr>
            <a:spLocks noGrp="1"/>
          </p:cNvSpPr>
          <p:nvPr>
            <p:ph type="pic" sz="quarter" idx="14"/>
          </p:nvPr>
        </p:nvSpPr>
        <p:spPr>
          <a:xfrm>
            <a:off x="7452731" y="3555897"/>
            <a:ext cx="3928819" cy="2629022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61044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张图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3BCFE-E111-47F4-B574-E9CF90367B73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  <p:sp>
        <p:nvSpPr>
          <p:cNvPr id="17" name="任意多边形 5"/>
          <p:cNvSpPr>
            <a:spLocks/>
          </p:cNvSpPr>
          <p:nvPr/>
        </p:nvSpPr>
        <p:spPr bwMode="auto">
          <a:xfrm rot="5142891" flipH="1" flipV="1">
            <a:off x="247644" y="1721806"/>
            <a:ext cx="4929972" cy="34075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8" name="任意多边形 5"/>
          <p:cNvSpPr>
            <a:spLocks/>
          </p:cNvSpPr>
          <p:nvPr/>
        </p:nvSpPr>
        <p:spPr bwMode="auto">
          <a:xfrm rot="5239426" flipH="1" flipV="1">
            <a:off x="357111" y="1796769"/>
            <a:ext cx="4728380" cy="324402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19" name="任意多边形 5"/>
          <p:cNvSpPr>
            <a:spLocks/>
          </p:cNvSpPr>
          <p:nvPr/>
        </p:nvSpPr>
        <p:spPr bwMode="auto">
          <a:xfrm rot="16039426" flipV="1">
            <a:off x="479976" y="1881660"/>
            <a:ext cx="4513028" cy="309303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20" name="任意多边形 5"/>
          <p:cNvSpPr>
            <a:spLocks/>
          </p:cNvSpPr>
          <p:nvPr/>
        </p:nvSpPr>
        <p:spPr bwMode="auto">
          <a:xfrm rot="5245851" flipH="1">
            <a:off x="6988110" y="1660590"/>
            <a:ext cx="4876799" cy="340982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1" name="任意多边形 5"/>
          <p:cNvSpPr>
            <a:spLocks/>
          </p:cNvSpPr>
          <p:nvPr/>
        </p:nvSpPr>
        <p:spPr bwMode="auto">
          <a:xfrm rot="5400000" flipH="1">
            <a:off x="7081289" y="1726284"/>
            <a:ext cx="4725692" cy="32421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2" name="任意多边形 5"/>
          <p:cNvSpPr>
            <a:spLocks/>
          </p:cNvSpPr>
          <p:nvPr/>
        </p:nvSpPr>
        <p:spPr bwMode="auto">
          <a:xfrm rot="16200000">
            <a:off x="7174180" y="1791642"/>
            <a:ext cx="4510462" cy="309127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23" name="任意多边形 5"/>
          <p:cNvSpPr>
            <a:spLocks/>
          </p:cNvSpPr>
          <p:nvPr/>
        </p:nvSpPr>
        <p:spPr bwMode="auto">
          <a:xfrm rot="5400000" flipH="1" flipV="1">
            <a:off x="3411348" y="1401382"/>
            <a:ext cx="5366130" cy="369887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4" name="任意多边形 5"/>
          <p:cNvSpPr>
            <a:spLocks/>
          </p:cNvSpPr>
          <p:nvPr/>
        </p:nvSpPr>
        <p:spPr bwMode="auto">
          <a:xfrm rot="5400000" flipH="1" flipV="1">
            <a:off x="3498864" y="1461258"/>
            <a:ext cx="5191102" cy="357823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5" name="任意多边形 5"/>
          <p:cNvSpPr>
            <a:spLocks/>
          </p:cNvSpPr>
          <p:nvPr/>
        </p:nvSpPr>
        <p:spPr bwMode="auto">
          <a:xfrm rot="5400000" flipH="1" flipV="1">
            <a:off x="3599500" y="1547247"/>
            <a:ext cx="4949756" cy="33857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26" name="图片占位符 23"/>
          <p:cNvSpPr>
            <a:spLocks noGrp="1"/>
          </p:cNvSpPr>
          <p:nvPr>
            <p:ph type="pic" sz="quarter" idx="13"/>
          </p:nvPr>
        </p:nvSpPr>
        <p:spPr>
          <a:xfrm>
            <a:off x="1295401" y="1267339"/>
            <a:ext cx="2899856" cy="4319920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CN" sz="18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27" name="图片占位符 23"/>
          <p:cNvSpPr>
            <a:spLocks noGrp="1"/>
          </p:cNvSpPr>
          <p:nvPr>
            <p:ph type="pic" sz="quarter" idx="14"/>
          </p:nvPr>
        </p:nvSpPr>
        <p:spPr>
          <a:xfrm>
            <a:off x="4512088" y="872538"/>
            <a:ext cx="3147670" cy="4689802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CN" sz="18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28" name="图片占位符 23"/>
          <p:cNvSpPr>
            <a:spLocks noGrp="1"/>
          </p:cNvSpPr>
          <p:nvPr>
            <p:ph type="pic" sz="quarter" idx="15"/>
          </p:nvPr>
        </p:nvSpPr>
        <p:spPr>
          <a:xfrm>
            <a:off x="7989807" y="1177218"/>
            <a:ext cx="2890736" cy="4319929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>
            <a:normAutofit/>
          </a:bodyPr>
          <a:lstStyle>
            <a:lvl1pPr marL="0" indent="0" algn="ctr" latinLnBrk="0">
              <a:buNone/>
              <a:defRPr lang="zh-CN" sz="1800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351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张图片（带题注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>
            <a:spLocks/>
          </p:cNvSpPr>
          <p:nvPr/>
        </p:nvSpPr>
        <p:spPr bwMode="auto">
          <a:xfrm rot="10800000">
            <a:off x="822959" y="1630677"/>
            <a:ext cx="5673086" cy="390144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5" name="任意多边形 9"/>
          <p:cNvSpPr>
            <a:spLocks/>
          </p:cNvSpPr>
          <p:nvPr/>
        </p:nvSpPr>
        <p:spPr bwMode="auto">
          <a:xfrm rot="10800000">
            <a:off x="970662" y="1739065"/>
            <a:ext cx="5346761" cy="365320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6" name="任意多边形 9"/>
          <p:cNvSpPr>
            <a:spLocks/>
          </p:cNvSpPr>
          <p:nvPr/>
        </p:nvSpPr>
        <p:spPr bwMode="auto">
          <a:xfrm rot="10800000">
            <a:off x="1022003" y="1800807"/>
            <a:ext cx="5236737" cy="353094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 rot="5106336">
            <a:off x="4893039" y="1012328"/>
            <a:ext cx="4643025" cy="3439902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8" name="任意多边形 9"/>
          <p:cNvSpPr>
            <a:spLocks/>
          </p:cNvSpPr>
          <p:nvPr/>
        </p:nvSpPr>
        <p:spPr bwMode="auto">
          <a:xfrm rot="5106336">
            <a:off x="5015934" y="1096160"/>
            <a:ext cx="4381631" cy="321993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9" name="任意多边形 9"/>
          <p:cNvSpPr>
            <a:spLocks/>
          </p:cNvSpPr>
          <p:nvPr/>
        </p:nvSpPr>
        <p:spPr bwMode="auto">
          <a:xfrm rot="5106336">
            <a:off x="5073495" y="1163712"/>
            <a:ext cx="4275536" cy="310608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0" name="任意多边形 29"/>
          <p:cNvSpPr>
            <a:spLocks/>
          </p:cNvSpPr>
          <p:nvPr/>
        </p:nvSpPr>
        <p:spPr bwMode="auto">
          <a:xfrm rot="5837788">
            <a:off x="7669629" y="2059872"/>
            <a:ext cx="4095348" cy="2877038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1" name="任意多边形 9"/>
          <p:cNvSpPr>
            <a:spLocks/>
          </p:cNvSpPr>
          <p:nvPr/>
        </p:nvSpPr>
        <p:spPr bwMode="auto">
          <a:xfrm rot="5837788">
            <a:off x="7774010" y="2167696"/>
            <a:ext cx="3890116" cy="2690234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2" name="任意多边形 9"/>
          <p:cNvSpPr>
            <a:spLocks/>
          </p:cNvSpPr>
          <p:nvPr/>
        </p:nvSpPr>
        <p:spPr bwMode="auto">
          <a:xfrm rot="5837788">
            <a:off x="7816672" y="2218287"/>
            <a:ext cx="3810067" cy="259511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3" name="任意多边形 32"/>
          <p:cNvSpPr>
            <a:spLocks/>
          </p:cNvSpPr>
          <p:nvPr/>
        </p:nvSpPr>
        <p:spPr bwMode="auto">
          <a:xfrm flipH="1">
            <a:off x="6019800" y="3959649"/>
            <a:ext cx="3122612" cy="23078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4" name="任意多边形 33"/>
          <p:cNvSpPr>
            <a:spLocks/>
          </p:cNvSpPr>
          <p:nvPr/>
        </p:nvSpPr>
        <p:spPr bwMode="auto">
          <a:xfrm flipH="1">
            <a:off x="6071617" y="4009786"/>
            <a:ext cx="3013155" cy="220752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5" name="任意多边形 34"/>
          <p:cNvSpPr>
            <a:spLocks/>
          </p:cNvSpPr>
          <p:nvPr/>
        </p:nvSpPr>
        <p:spPr bwMode="auto">
          <a:xfrm flipH="1">
            <a:off x="6118185" y="4059989"/>
            <a:ext cx="2920019" cy="2107122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6" name="图片占位符 37"/>
          <p:cNvSpPr>
            <a:spLocks noGrp="1"/>
          </p:cNvSpPr>
          <p:nvPr>
            <p:ph type="pic" sz="quarter" idx="13"/>
          </p:nvPr>
        </p:nvSpPr>
        <p:spPr>
          <a:xfrm>
            <a:off x="1103403" y="1875186"/>
            <a:ext cx="4846441" cy="3350166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7" name="图片占位符 37"/>
          <p:cNvSpPr>
            <a:spLocks noGrp="1"/>
          </p:cNvSpPr>
          <p:nvPr>
            <p:ph type="pic" sz="quarter" idx="14"/>
          </p:nvPr>
        </p:nvSpPr>
        <p:spPr>
          <a:xfrm>
            <a:off x="5613953" y="592466"/>
            <a:ext cx="2987150" cy="4131434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38" name="图片占位符 37"/>
          <p:cNvSpPr>
            <a:spLocks noGrp="1"/>
          </p:cNvSpPr>
          <p:nvPr>
            <p:ph type="pic" sz="quarter" idx="15"/>
          </p:nvPr>
        </p:nvSpPr>
        <p:spPr>
          <a:xfrm>
            <a:off x="8444150" y="1622343"/>
            <a:ext cx="2647566" cy="3783087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2794" y="4226768"/>
            <a:ext cx="2590801" cy="1793032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D6B19-7625-4AA4-AE5A-E36558CB5F5F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53903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四张图片"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任意多边形 5"/>
          <p:cNvSpPr>
            <a:spLocks/>
          </p:cNvSpPr>
          <p:nvPr/>
        </p:nvSpPr>
        <p:spPr bwMode="auto">
          <a:xfrm rot="21432709">
            <a:off x="6324263" y="3487057"/>
            <a:ext cx="4288074" cy="297496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900F-A987-4DB8-A613-0BB5F2FD2DF5}" type="datetime1">
              <a:t>2018/7/15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t>‹#›</a:t>
            </a:fld>
            <a:endParaRPr lang="zh-CN"/>
          </a:p>
        </p:txBody>
      </p:sp>
      <p:sp>
        <p:nvSpPr>
          <p:cNvPr id="29" name="任意多边形 5"/>
          <p:cNvSpPr>
            <a:spLocks/>
          </p:cNvSpPr>
          <p:nvPr/>
        </p:nvSpPr>
        <p:spPr bwMode="auto">
          <a:xfrm flipV="1">
            <a:off x="6288832" y="223934"/>
            <a:ext cx="4298931" cy="301440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0" name="任意多边形 5"/>
          <p:cNvSpPr>
            <a:spLocks/>
          </p:cNvSpPr>
          <p:nvPr/>
        </p:nvSpPr>
        <p:spPr bwMode="auto">
          <a:xfrm rot="160574" flipV="1">
            <a:off x="6341325" y="304472"/>
            <a:ext cx="4188922" cy="287391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1" name="任意多边形 5"/>
          <p:cNvSpPr>
            <a:spLocks/>
          </p:cNvSpPr>
          <p:nvPr/>
        </p:nvSpPr>
        <p:spPr bwMode="auto">
          <a:xfrm rot="10960574" flipH="1" flipV="1">
            <a:off x="6428390" y="357897"/>
            <a:ext cx="3998139" cy="27401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32" name="任意多边形 5"/>
          <p:cNvSpPr>
            <a:spLocks/>
          </p:cNvSpPr>
          <p:nvPr/>
        </p:nvSpPr>
        <p:spPr bwMode="auto">
          <a:xfrm flipH="1">
            <a:off x="1656574" y="3430171"/>
            <a:ext cx="4203052" cy="291464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3" name="任意多边形 5"/>
          <p:cNvSpPr>
            <a:spLocks/>
          </p:cNvSpPr>
          <p:nvPr/>
        </p:nvSpPr>
        <p:spPr bwMode="auto">
          <a:xfrm flipH="1">
            <a:off x="1711524" y="3498638"/>
            <a:ext cx="4054926" cy="278198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4" name="任意多边形 5"/>
          <p:cNvSpPr>
            <a:spLocks/>
          </p:cNvSpPr>
          <p:nvPr/>
        </p:nvSpPr>
        <p:spPr bwMode="auto">
          <a:xfrm rot="10800000">
            <a:off x="1795205" y="3576013"/>
            <a:ext cx="3870246" cy="265250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35" name="任意多边形 5"/>
          <p:cNvSpPr>
            <a:spLocks/>
          </p:cNvSpPr>
          <p:nvPr/>
        </p:nvSpPr>
        <p:spPr bwMode="auto">
          <a:xfrm rot="200049" flipH="1" flipV="1">
            <a:off x="1604864" y="247650"/>
            <a:ext cx="4254759" cy="29977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6" name="任意多边形 5"/>
          <p:cNvSpPr>
            <a:spLocks/>
          </p:cNvSpPr>
          <p:nvPr/>
        </p:nvSpPr>
        <p:spPr bwMode="auto">
          <a:xfrm flipH="1" flipV="1">
            <a:off x="1684947" y="325852"/>
            <a:ext cx="4122084" cy="28413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7" name="任意多边形 5"/>
          <p:cNvSpPr>
            <a:spLocks/>
          </p:cNvSpPr>
          <p:nvPr/>
        </p:nvSpPr>
        <p:spPr bwMode="auto">
          <a:xfrm flipH="1" flipV="1">
            <a:off x="1735448" y="393162"/>
            <a:ext cx="4004469" cy="270692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38" name="任意多边形 5"/>
          <p:cNvSpPr>
            <a:spLocks/>
          </p:cNvSpPr>
          <p:nvPr/>
        </p:nvSpPr>
        <p:spPr bwMode="auto">
          <a:xfrm>
            <a:off x="6419893" y="3558258"/>
            <a:ext cx="4122084" cy="284135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39" name="任意多边形 5"/>
          <p:cNvSpPr>
            <a:spLocks/>
          </p:cNvSpPr>
          <p:nvPr/>
        </p:nvSpPr>
        <p:spPr bwMode="auto">
          <a:xfrm>
            <a:off x="6487007" y="3625374"/>
            <a:ext cx="4004469" cy="270692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40" name="图片占位符 16"/>
          <p:cNvSpPr>
            <a:spLocks noGrp="1"/>
          </p:cNvSpPr>
          <p:nvPr>
            <p:ph type="pic" sz="quarter" idx="13"/>
          </p:nvPr>
        </p:nvSpPr>
        <p:spPr>
          <a:xfrm>
            <a:off x="1819059" y="478023"/>
            <a:ext cx="3800478" cy="2550777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1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6514707" y="435634"/>
            <a:ext cx="3827062" cy="2569014"/>
          </a:xfrm>
          <a:custGeom>
            <a:avLst/>
            <a:gdLst/>
            <a:ahLst/>
            <a:cxnLst/>
            <a:rect l="l" t="t" r="r" b="b"/>
            <a:pathLst>
              <a:path w="3827062" h="2569014">
                <a:moveTo>
                  <a:pt x="1762274" y="132"/>
                </a:moveTo>
                <a:cubicBezTo>
                  <a:pt x="1838364" y="-694"/>
                  <a:pt x="1912508" y="2364"/>
                  <a:pt x="1983571" y="9550"/>
                </a:cubicBezTo>
                <a:cubicBezTo>
                  <a:pt x="2552076" y="67036"/>
                  <a:pt x="3321232" y="386900"/>
                  <a:pt x="3678682" y="849755"/>
                </a:cubicBezTo>
                <a:cubicBezTo>
                  <a:pt x="3981188" y="1294476"/>
                  <a:pt x="3772325" y="1807812"/>
                  <a:pt x="3487506" y="2094415"/>
                </a:cubicBezTo>
                <a:cubicBezTo>
                  <a:pt x="3202688" y="2381017"/>
                  <a:pt x="2500397" y="2572688"/>
                  <a:pt x="1970394" y="2568961"/>
                </a:cubicBezTo>
                <a:cubicBezTo>
                  <a:pt x="1440392" y="2565234"/>
                  <a:pt x="692858" y="2421551"/>
                  <a:pt x="307760" y="2072722"/>
                </a:cubicBezTo>
                <a:cubicBezTo>
                  <a:pt x="-77337" y="1723893"/>
                  <a:pt x="-112834" y="850987"/>
                  <a:pt x="268256" y="504867"/>
                </a:cubicBezTo>
                <a:cubicBezTo>
                  <a:pt x="601709" y="202012"/>
                  <a:pt x="1229647" y="5913"/>
                  <a:pt x="1762274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2" name="图片占位符 16"/>
          <p:cNvSpPr>
            <a:spLocks noGrp="1"/>
          </p:cNvSpPr>
          <p:nvPr>
            <p:ph type="pic" sz="quarter" idx="15"/>
          </p:nvPr>
        </p:nvSpPr>
        <p:spPr>
          <a:xfrm>
            <a:off x="1876864" y="3668002"/>
            <a:ext cx="3706757" cy="2480426"/>
          </a:xfrm>
          <a:custGeom>
            <a:avLst/>
            <a:gdLst/>
            <a:ahLst/>
            <a:cxnLst/>
            <a:rect l="l" t="t" r="r" b="b"/>
            <a:pathLst>
              <a:path w="3706757" h="2480426">
                <a:moveTo>
                  <a:pt x="1941340" y="856"/>
                </a:moveTo>
                <a:cubicBezTo>
                  <a:pt x="2429685" y="11721"/>
                  <a:pt x="3030529" y="127214"/>
                  <a:pt x="3370150" y="407123"/>
                </a:cubicBezTo>
                <a:cubicBezTo>
                  <a:pt x="3758289" y="727020"/>
                  <a:pt x="3832067" y="1569477"/>
                  <a:pt x="3479214" y="1921384"/>
                </a:cubicBezTo>
                <a:cubicBezTo>
                  <a:pt x="3126361" y="2273292"/>
                  <a:pt x="2395284" y="2507755"/>
                  <a:pt x="1842967" y="2477864"/>
                </a:cubicBezTo>
                <a:cubicBezTo>
                  <a:pt x="1290649" y="2447973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3" name="图片占位符 16"/>
          <p:cNvSpPr>
            <a:spLocks noGrp="1"/>
          </p:cNvSpPr>
          <p:nvPr>
            <p:ph type="pic" sz="quarter" idx="16"/>
          </p:nvPr>
        </p:nvSpPr>
        <p:spPr>
          <a:xfrm>
            <a:off x="6607386" y="3696666"/>
            <a:ext cx="3800478" cy="2550777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1457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张矩形图片与题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26E2-89CA-487D-AE7D-60FF13F3BAF5}" type="datetime1">
              <a:t>2018/7/15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03C58-465B-42F2-8BA3-01664A6B69B6}" type="slidenum">
              <a:pPr/>
              <a:t>‹#›</a:t>
            </a:fld>
            <a:endParaRPr lang="zh-CN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 flipH="1">
            <a:off x="874711" y="30480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 flipH="1">
            <a:off x="940025" y="35351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 flipH="1">
            <a:off x="1005341" y="399144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39" name="任意多边形 38"/>
          <p:cNvSpPr>
            <a:spLocks/>
          </p:cNvSpPr>
          <p:nvPr/>
        </p:nvSpPr>
        <p:spPr bwMode="auto">
          <a:xfrm>
            <a:off x="6246811" y="30480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0" name="任意多边形 39"/>
          <p:cNvSpPr>
            <a:spLocks/>
          </p:cNvSpPr>
          <p:nvPr/>
        </p:nvSpPr>
        <p:spPr bwMode="auto">
          <a:xfrm>
            <a:off x="6312126" y="35351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1" name="任意多边形 40"/>
          <p:cNvSpPr>
            <a:spLocks/>
          </p:cNvSpPr>
          <p:nvPr/>
        </p:nvSpPr>
        <p:spPr bwMode="auto">
          <a:xfrm>
            <a:off x="6377440" y="399144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42" name="任意多边形 41"/>
          <p:cNvSpPr>
            <a:spLocks/>
          </p:cNvSpPr>
          <p:nvPr/>
        </p:nvSpPr>
        <p:spPr bwMode="auto">
          <a:xfrm flipH="1" flipV="1">
            <a:off x="874711" y="352425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3" name="任意多边形 42"/>
          <p:cNvSpPr>
            <a:spLocks/>
          </p:cNvSpPr>
          <p:nvPr/>
        </p:nvSpPr>
        <p:spPr bwMode="auto">
          <a:xfrm flipH="1" flipV="1">
            <a:off x="940025" y="357296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4" name="任意多边形 43"/>
          <p:cNvSpPr>
            <a:spLocks/>
          </p:cNvSpPr>
          <p:nvPr/>
        </p:nvSpPr>
        <p:spPr bwMode="auto">
          <a:xfrm flipH="1" flipV="1">
            <a:off x="1005341" y="3622250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45" name="任意多边形 44"/>
          <p:cNvSpPr>
            <a:spLocks/>
          </p:cNvSpPr>
          <p:nvPr/>
        </p:nvSpPr>
        <p:spPr bwMode="auto">
          <a:xfrm flipV="1">
            <a:off x="6246811" y="3524251"/>
            <a:ext cx="5041675" cy="298994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6" name="任意多边形 45"/>
          <p:cNvSpPr>
            <a:spLocks/>
          </p:cNvSpPr>
          <p:nvPr/>
        </p:nvSpPr>
        <p:spPr bwMode="auto">
          <a:xfrm flipV="1">
            <a:off x="6312126" y="3572963"/>
            <a:ext cx="4911046" cy="289251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/>
          </a:p>
        </p:txBody>
      </p:sp>
      <p:sp>
        <p:nvSpPr>
          <p:cNvPr id="47" name="任意多边形 46"/>
          <p:cNvSpPr>
            <a:spLocks/>
          </p:cNvSpPr>
          <p:nvPr/>
        </p:nvSpPr>
        <p:spPr bwMode="auto">
          <a:xfrm flipV="1">
            <a:off x="6377440" y="3622250"/>
            <a:ext cx="4780416" cy="2797600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/>
          </a:p>
        </p:txBody>
      </p:sp>
      <p:sp>
        <p:nvSpPr>
          <p:cNvPr id="48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1066798" y="444864"/>
            <a:ext cx="4671059" cy="26924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9" name="图片占位符 13"/>
          <p:cNvSpPr>
            <a:spLocks noGrp="1"/>
          </p:cNvSpPr>
          <p:nvPr>
            <p:ph type="pic" sz="quarter" idx="15"/>
          </p:nvPr>
        </p:nvSpPr>
        <p:spPr>
          <a:xfrm>
            <a:off x="1066798" y="3681730"/>
            <a:ext cx="4671059" cy="2692400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50" name="图片占位符 13"/>
          <p:cNvSpPr>
            <a:spLocks noGrp="1"/>
          </p:cNvSpPr>
          <p:nvPr>
            <p:ph type="pic" sz="quarter" idx="16"/>
          </p:nvPr>
        </p:nvSpPr>
        <p:spPr>
          <a:xfrm>
            <a:off x="6425339" y="3681730"/>
            <a:ext cx="4671060" cy="26924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/>
          <a:lstStyle>
            <a:lvl1pPr marL="0" indent="0" algn="ctr" latinLnBrk="0">
              <a:buNone/>
              <a:defRPr lang="zh-CN"/>
            </a:lvl1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51" name="矩形 54"/>
          <p:cNvSpPr/>
          <p:nvPr/>
        </p:nvSpPr>
        <p:spPr>
          <a:xfrm>
            <a:off x="6425339" y="444864"/>
            <a:ext cx="4671060" cy="2692400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7811" y="771306"/>
            <a:ext cx="4267201" cy="2039516"/>
          </a:xfrm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20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106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 109"/>
          <p:cNvGrpSpPr/>
          <p:nvPr/>
        </p:nvGrpSpPr>
        <p:grpSpPr>
          <a:xfrm>
            <a:off x="-246438" y="-241054"/>
            <a:ext cx="12707726" cy="7411363"/>
            <a:chOff x="-246438" y="-241054"/>
            <a:chExt cx="12707726" cy="7411363"/>
          </a:xfrm>
        </p:grpSpPr>
        <p:sp>
          <p:nvSpPr>
            <p:cNvPr id="7" name="任意多边形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" name="任意多边形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2" name="任意多边形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3" name="任意多边形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4" name="任意多边形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5" name="任意多边形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6" name="任意多边形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7" name="任意多边形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8" name="任意多边形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9" name="任意多边形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0" name="任意多边形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1" name="任意多边形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2" name="任意多边形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3" name="任意多边形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4" name="任意多边形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5" name="任意多边形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6" name="任意多边形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7" name="任意多边形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8" name="任意多边形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9" name="任意多边形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0" name="任意多边形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1" name="任意多边形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2" name="任意多边形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3" name="任意多边形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4" name="任意多边形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5" name="任意多边形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6" name="任意多边形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7" name="任意多边形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812" y="456330"/>
            <a:ext cx="9601202" cy="1067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959961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8695" y="6563201"/>
            <a:ext cx="1002880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CF2F181-94B8-48A3-BCAE-F0C842125A38}" type="datetime1">
              <a:rPr lang="en-US" altLang="zh-CN" smtClean="0"/>
              <a:pPr/>
              <a:t>7/15/2018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93814" y="6563201"/>
            <a:ext cx="4114797" cy="2444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9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1" y="6560791"/>
            <a:ext cx="608172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9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9C03C58-465B-42F2-8BA3-01664A6B69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694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60" r:id="rId16"/>
    <p:sldLayoutId id="2147483656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带有题注的图片版式</a:t>
            </a:r>
          </a:p>
        </p:txBody>
      </p:sp>
      <p:pic>
        <p:nvPicPr>
          <p:cNvPr id="5" name="图片占位符 4" descr="小女孩在吹泡泡" title="示例孩子图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/>
              <a:t>副标题</a:t>
            </a:r>
          </a:p>
        </p:txBody>
      </p:sp>
    </p:spTree>
    <p:extLst>
      <p:ext uri="{BB962C8B-B14F-4D97-AF65-F5344CB8AC3E}">
        <p14:creationId xmlns:p14="http://schemas.microsoft.com/office/powerpoint/2010/main" val="32280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19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3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题注</a:t>
            </a:r>
            <a:endParaRPr lang="zh-CN" dirty="0"/>
          </a:p>
        </p:txBody>
      </p:sp>
      <p:pic>
        <p:nvPicPr>
          <p:cNvPr id="6" name="图片占位符 5" descr="小女孩在吹泡泡" title="示例孩子图片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32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4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23899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38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35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57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eavesAlbum_16x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vesAlbum_16x9.potx" id="{207E927A-870C-40A9-A0C9-6A0F923FA606}" vid="{25473F50-883B-400D-AAE8-2B76456C407F}"/>
    </a:ext>
  </a:extLst>
</a:theme>
</file>

<file path=ppt/theme/theme2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CA8FCBB-2759-4EBF-B752-E9F4336E1B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家庭相册（绿叶自然设计）</Template>
  <TotalTime>0</TotalTime>
  <Words>9</Words>
  <Application>Microsoft Office PowerPoint</Application>
  <PresentationFormat>宽屏</PresentationFormat>
  <Paragraphs>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Microsoft YaHei UI</vt:lpstr>
      <vt:lpstr>黑体</vt:lpstr>
      <vt:lpstr>Arial</vt:lpstr>
      <vt:lpstr>Cambria</vt:lpstr>
      <vt:lpstr>LeavesAlbum_16x9</vt:lpstr>
      <vt:lpstr>带有题注的图片版式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2018-07-15T01:25:05Z</dcterms:created>
  <dcterms:modified xsi:type="dcterms:W3CDTF">2018-07-15T01:44:17Z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TC034888359991</vt:lpwstr>
  </property>
</Properties>
</file>