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357"/>
    <a:srgbClr val="664E27"/>
    <a:srgbClr val="FFD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07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93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16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51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7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5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7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5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4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8BD4-C886-4D5D-84AC-650B40B4A456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6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8BD4-C886-4D5D-84AC-650B40B4A456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7213-8DBE-40F9-93D9-748195A9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4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53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1991576" y="886304"/>
            <a:ext cx="7786986" cy="12241373"/>
            <a:chOff x="2104107" y="797813"/>
            <a:chExt cx="7786986" cy="12241373"/>
          </a:xfrm>
        </p:grpSpPr>
        <p:grpSp>
          <p:nvGrpSpPr>
            <p:cNvPr id="89" name="组合 88"/>
            <p:cNvGrpSpPr/>
            <p:nvPr/>
          </p:nvGrpSpPr>
          <p:grpSpPr>
            <a:xfrm rot="793065">
              <a:off x="2104107" y="797813"/>
              <a:ext cx="4699819" cy="5597013"/>
              <a:chOff x="1396180" y="1260987"/>
              <a:chExt cx="4699819" cy="5597013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1396180" y="1260987"/>
                <a:ext cx="1484671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等腰三角形 85"/>
              <p:cNvSpPr/>
              <p:nvPr/>
            </p:nvSpPr>
            <p:spPr>
              <a:xfrm>
                <a:off x="1553496" y="1607574"/>
                <a:ext cx="4542503" cy="5250426"/>
              </a:xfrm>
              <a:custGeom>
                <a:avLst/>
                <a:gdLst>
                  <a:gd name="connsiteX0" fmla="*/ 0 w 2256503"/>
                  <a:gd name="connsiteY0" fmla="*/ 1047135 h 1047135"/>
                  <a:gd name="connsiteX1" fmla="*/ 1128252 w 2256503"/>
                  <a:gd name="connsiteY1" fmla="*/ 0 h 1047135"/>
                  <a:gd name="connsiteX2" fmla="*/ 2256503 w 2256503"/>
                  <a:gd name="connsiteY2" fmla="*/ 1047135 h 1047135"/>
                  <a:gd name="connsiteX3" fmla="*/ 0 w 2256503"/>
                  <a:gd name="connsiteY3" fmla="*/ 1047135 h 1047135"/>
                  <a:gd name="connsiteX0" fmla="*/ 0 w 3480619"/>
                  <a:gd name="connsiteY0" fmla="*/ 1047135 h 4601496"/>
                  <a:gd name="connsiteX1" fmla="*/ 1128252 w 3480619"/>
                  <a:gd name="connsiteY1" fmla="*/ 0 h 4601496"/>
                  <a:gd name="connsiteX2" fmla="*/ 3480619 w 3480619"/>
                  <a:gd name="connsiteY2" fmla="*/ 4601496 h 4601496"/>
                  <a:gd name="connsiteX3" fmla="*/ 0 w 3480619"/>
                  <a:gd name="connsiteY3" fmla="*/ 1047135 h 4601496"/>
                  <a:gd name="connsiteX0" fmla="*/ 0 w 3480619"/>
                  <a:gd name="connsiteY0" fmla="*/ 943896 h 4498257"/>
                  <a:gd name="connsiteX1" fmla="*/ 1231491 w 3480619"/>
                  <a:gd name="connsiteY1" fmla="*/ 0 h 4498257"/>
                  <a:gd name="connsiteX2" fmla="*/ 3480619 w 3480619"/>
                  <a:gd name="connsiteY2" fmla="*/ 4498257 h 4498257"/>
                  <a:gd name="connsiteX3" fmla="*/ 0 w 3480619"/>
                  <a:gd name="connsiteY3" fmla="*/ 943896 h 4498257"/>
                  <a:gd name="connsiteX0" fmla="*/ 0 w 4661003"/>
                  <a:gd name="connsiteY0" fmla="*/ 943896 h 5233266"/>
                  <a:gd name="connsiteX1" fmla="*/ 1231491 w 4661003"/>
                  <a:gd name="connsiteY1" fmla="*/ 0 h 5233266"/>
                  <a:gd name="connsiteX2" fmla="*/ 4661003 w 4661003"/>
                  <a:gd name="connsiteY2" fmla="*/ 5233266 h 5233266"/>
                  <a:gd name="connsiteX3" fmla="*/ 0 w 4661003"/>
                  <a:gd name="connsiteY3" fmla="*/ 943896 h 5233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1003" h="5233266">
                    <a:moveTo>
                      <a:pt x="0" y="943896"/>
                    </a:moveTo>
                    <a:lnTo>
                      <a:pt x="1231491" y="0"/>
                    </a:lnTo>
                    <a:lnTo>
                      <a:pt x="4661003" y="5233266"/>
                    </a:lnTo>
                    <a:lnTo>
                      <a:pt x="0" y="9438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 rot="11867463">
              <a:off x="5191274" y="7442173"/>
              <a:ext cx="4699819" cy="5597013"/>
              <a:chOff x="1396180" y="1260987"/>
              <a:chExt cx="4699819" cy="5597013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1396180" y="1260987"/>
                <a:ext cx="1484671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等腰三角形 85"/>
              <p:cNvSpPr/>
              <p:nvPr/>
            </p:nvSpPr>
            <p:spPr>
              <a:xfrm>
                <a:off x="1553496" y="1607574"/>
                <a:ext cx="4542503" cy="5250426"/>
              </a:xfrm>
              <a:custGeom>
                <a:avLst/>
                <a:gdLst>
                  <a:gd name="connsiteX0" fmla="*/ 0 w 2256503"/>
                  <a:gd name="connsiteY0" fmla="*/ 1047135 h 1047135"/>
                  <a:gd name="connsiteX1" fmla="*/ 1128252 w 2256503"/>
                  <a:gd name="connsiteY1" fmla="*/ 0 h 1047135"/>
                  <a:gd name="connsiteX2" fmla="*/ 2256503 w 2256503"/>
                  <a:gd name="connsiteY2" fmla="*/ 1047135 h 1047135"/>
                  <a:gd name="connsiteX3" fmla="*/ 0 w 2256503"/>
                  <a:gd name="connsiteY3" fmla="*/ 1047135 h 1047135"/>
                  <a:gd name="connsiteX0" fmla="*/ 0 w 3480619"/>
                  <a:gd name="connsiteY0" fmla="*/ 1047135 h 4601496"/>
                  <a:gd name="connsiteX1" fmla="*/ 1128252 w 3480619"/>
                  <a:gd name="connsiteY1" fmla="*/ 0 h 4601496"/>
                  <a:gd name="connsiteX2" fmla="*/ 3480619 w 3480619"/>
                  <a:gd name="connsiteY2" fmla="*/ 4601496 h 4601496"/>
                  <a:gd name="connsiteX3" fmla="*/ 0 w 3480619"/>
                  <a:gd name="connsiteY3" fmla="*/ 1047135 h 4601496"/>
                  <a:gd name="connsiteX0" fmla="*/ 0 w 3480619"/>
                  <a:gd name="connsiteY0" fmla="*/ 943896 h 4498257"/>
                  <a:gd name="connsiteX1" fmla="*/ 1231491 w 3480619"/>
                  <a:gd name="connsiteY1" fmla="*/ 0 h 4498257"/>
                  <a:gd name="connsiteX2" fmla="*/ 3480619 w 3480619"/>
                  <a:gd name="connsiteY2" fmla="*/ 4498257 h 4498257"/>
                  <a:gd name="connsiteX3" fmla="*/ 0 w 3480619"/>
                  <a:gd name="connsiteY3" fmla="*/ 943896 h 4498257"/>
                  <a:gd name="connsiteX0" fmla="*/ 0 w 4661003"/>
                  <a:gd name="connsiteY0" fmla="*/ 943896 h 5233266"/>
                  <a:gd name="connsiteX1" fmla="*/ 1231491 w 4661003"/>
                  <a:gd name="connsiteY1" fmla="*/ 0 h 5233266"/>
                  <a:gd name="connsiteX2" fmla="*/ 4661003 w 4661003"/>
                  <a:gd name="connsiteY2" fmla="*/ 5233266 h 5233266"/>
                  <a:gd name="connsiteX3" fmla="*/ 0 w 4661003"/>
                  <a:gd name="connsiteY3" fmla="*/ 943896 h 5233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1003" h="5233266">
                    <a:moveTo>
                      <a:pt x="0" y="943896"/>
                    </a:moveTo>
                    <a:lnTo>
                      <a:pt x="1231491" y="0"/>
                    </a:lnTo>
                    <a:lnTo>
                      <a:pt x="4661003" y="5233266"/>
                    </a:lnTo>
                    <a:lnTo>
                      <a:pt x="0" y="9438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05" name="图片 10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89541" y="559210"/>
            <a:ext cx="1625600" cy="1625600"/>
          </a:xfrm>
          <a:prstGeom prst="rect">
            <a:avLst/>
          </a:prstGeom>
        </p:spPr>
      </p:pic>
      <p:pic>
        <p:nvPicPr>
          <p:cNvPr id="106" name="图片 10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26016" y="640373"/>
            <a:ext cx="1625600" cy="1625600"/>
          </a:xfrm>
          <a:prstGeom prst="rect">
            <a:avLst/>
          </a:prstGeom>
        </p:spPr>
      </p:pic>
      <p:sp>
        <p:nvSpPr>
          <p:cNvPr id="108" name="动作按钮: 前进或下一项 107">
            <a:hlinkClick r:id="" action="ppaction://noaction" highlightClick="1"/>
          </p:cNvPr>
          <p:cNvSpPr/>
          <p:nvPr/>
        </p:nvSpPr>
        <p:spPr>
          <a:xfrm>
            <a:off x="648929" y="5737123"/>
            <a:ext cx="918163" cy="6784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0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55" row="8">
    <wetp:webextensionref xmlns:r="http://schemas.openxmlformats.org/officeDocument/2006/relationships" r:id="rId1"/>
  </wetp:taskpane>
  <wetp:taskpane dockstate="right" visibility="0" width="455" row="9">
    <wetp:webextensionref xmlns:r="http://schemas.openxmlformats.org/officeDocument/2006/relationships" r:id="rId2"/>
  </wetp:taskpane>
  <wetp:taskpane dockstate="right" visibility="0" width="350" row="4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D9563087-777A-4180-9EC5-12249B7753D9}">
  <we:reference id="wa104038830" version="1.0.0.3" store="zh-CN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F3E8B43-D0F3-406B-94CE-A9E14E320485}">
  <we:reference id="wa104178141" version="3.10.0.52" store="zh-CN" storeType="OMEX"/>
  <we:alternateReferences>
    <we:reference id="WA104178141" version="3.10.0.52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18861C9-36B8-4445-B24A-CDBA6547D5F5}">
  <we:reference id="wa104380121" version="2.0.0.0" store="zh-CN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6775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zjwu</dc:creator>
  <cp:lastModifiedBy>banan</cp:lastModifiedBy>
  <cp:revision>53</cp:revision>
  <dcterms:created xsi:type="dcterms:W3CDTF">2018-06-30T11:01:39Z</dcterms:created>
  <dcterms:modified xsi:type="dcterms:W3CDTF">2023-12-05T06:11:55Z</dcterms:modified>
</cp:coreProperties>
</file>