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81" autoAdjust="0"/>
  </p:normalViewPr>
  <p:slideViewPr>
    <p:cSldViewPr snapToGrid="0" showGuides="1">
      <p:cViewPr varScale="1">
        <p:scale>
          <a:sx n="108" d="100"/>
          <a:sy n="108" d="100"/>
        </p:scale>
        <p:origin x="65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8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3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2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6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1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5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5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3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6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2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6E59-064B-4980-9169-AEAC0F74BA77}" type="datetimeFigureOut">
              <a:rPr lang="zh-CN" altLang="en-US" smtClean="0"/>
              <a:t>2023/12/12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54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baidu.com/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074506" y="1074125"/>
            <a:ext cx="9144000" cy="2362298"/>
          </a:xfrm>
        </p:spPr>
        <p:txBody>
          <a:bodyPr>
            <a:normAutofit/>
          </a:bodyPr>
          <a:lstStyle/>
          <a:p>
            <a:r>
              <a:rPr lang="en-US" altLang="zh-CN" sz="88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+mn-ea"/>
              </a:rPr>
              <a:t>2008</a:t>
            </a:r>
            <a:r>
              <a:rPr lang="zh-CN" altLang="en-US" sz="88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+mn-ea"/>
              </a:rPr>
              <a:t>奥运歌曲</a:t>
            </a:r>
            <a:endParaRPr lang="zh-CN" altLang="en-US" sz="8800" dirty="0">
              <a:solidFill>
                <a:srgbClr val="FF0000"/>
              </a:solidFill>
              <a:latin typeface="华文琥珀" panose="02010800040101010101" pitchFamily="2" charset="-122"/>
              <a:ea typeface="+mn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  <a:ea typeface="+mn-ea"/>
                <a:hlinkClick r:id="rId2"/>
              </a:rPr>
              <a:t>那些激励我们的歌儿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6" name="Picture 4" descr="https://timgsa.baidu.com/timg?image&amp;quality=80&amp;size=b9999_10000&amp;sec=1587466433046&amp;di=6b656385d9a8c67836c93ee231ead3e9&amp;imgtype=0&amp;src=http%3A%2F%2Fpic.nipic.com%2F2008-01-06%2F200816113831460_2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680" y1="59829" x2="19336" y2="72772"/>
                        <a14:foregroundMark x1="24219" y1="55311" x2="20898" y2="57998"/>
                        <a14:foregroundMark x1="24707" y1="62759" x2="21875" y2="68010"/>
                        <a14:foregroundMark x1="37402" y1="57143" x2="34473" y2="67766"/>
                        <a14:foregroundMark x1="37402" y1="57143" x2="37402" y2="57143"/>
                        <a14:foregroundMark x1="37402" y1="56899" x2="31055" y2="61172"/>
                        <a14:foregroundMark x1="66406" y1="56166" x2="66016" y2="68010"/>
                        <a14:foregroundMark x1="78125" y1="56166" x2="79102" y2="704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838" y="2462946"/>
            <a:ext cx="4408324" cy="352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timgsa.baidu.com/timg?image&amp;quality=80&amp;size=b9999_10000&amp;sec=1587466346106&amp;di=137ee37da8f59dfbb85a1b1c29a596aa&amp;imgtype=0&amp;src=http%3A%2F%2Fimg.mp.itc.cn%2Fupload%2F20160811%2F11acd6a5d1c94d23a71d715a1a5b33af_th.jp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928" b="99384" l="0" r="100000">
                        <a14:foregroundMark x1="36833" y1="27735" x2="36833" y2="27735"/>
                        <a14:foregroundMark x1="47333" y1="2928" x2="47333" y2="2928"/>
                        <a14:foregroundMark x1="69167" y1="29276" x2="69167" y2="29276"/>
                        <a14:foregroundMark x1="53167" y1="26810" x2="53167" y2="26810"/>
                        <a14:foregroundMark x1="51833" y1="9861" x2="51833" y2="9861"/>
                        <a14:foregroundMark x1="54167" y1="10478" x2="54167" y2="10478"/>
                        <a14:foregroundMark x1="52167" y1="8629" x2="52167" y2="8629"/>
                        <a14:foregroundMark x1="48000" y1="7396" x2="57167" y2="8320"/>
                        <a14:foregroundMark x1="42000" y1="14176" x2="41333" y2="25578"/>
                        <a14:foregroundMark x1="41333" y1="14176" x2="33167" y2="26502"/>
                        <a14:foregroundMark x1="48000" y1="14946" x2="65333" y2="45609"/>
                        <a14:foregroundMark x1="60000" y1="11402" x2="70167" y2="23421"/>
                        <a14:foregroundMark x1="65667" y1="10169" x2="71167" y2="20185"/>
                        <a14:foregroundMark x1="67167" y1="11094" x2="71500" y2="17720"/>
                        <a14:foregroundMark x1="53500" y1="15254" x2="35833" y2="38367"/>
                        <a14:foregroundMark x1="51833" y1="15562" x2="44000" y2="48844"/>
                        <a14:foregroundMark x1="33167" y1="26502" x2="30333" y2="57011"/>
                        <a14:foregroundMark x1="44333" y1="24653" x2="40000" y2="63174"/>
                        <a14:foregroundMark x1="56500" y1="22650" x2="50833" y2="63790"/>
                        <a14:foregroundMark x1="63667" y1="33128" x2="53833" y2="68259"/>
                        <a14:foregroundMark x1="71167" y1="52542" x2="45333" y2="67334"/>
                        <a14:foregroundMark x1="69833" y1="66718" x2="38500" y2="72265"/>
                        <a14:foregroundMark x1="65667" y1="73035" x2="49500" y2="74268"/>
                        <a14:foregroundMark x1="29000" y1="33744" x2="30333" y2="42835"/>
                        <a14:foregroundMark x1="14833" y1="83051" x2="14833" y2="83051"/>
                        <a14:foregroundMark x1="96000" y1="88906" x2="93667" y2="90909"/>
                        <a14:foregroundMark x1="97000" y1="87982" x2="97000" y2="87982"/>
                        <a14:foregroundMark x1="67500" y1="51002" x2="62667" y2="67334"/>
                        <a14:foregroundMark x1="68500" y1="84900" x2="68500" y2="84900"/>
                        <a14:foregroundMark x1="63333" y1="85208" x2="63333" y2="85208"/>
                        <a14:foregroundMark x1="67167" y1="85208" x2="67167" y2="85208"/>
                        <a14:foregroundMark x1="66333" y1="85208" x2="66333" y2="85208"/>
                        <a14:foregroundMark x1="65333" y1="85208" x2="65333" y2="85208"/>
                        <a14:foregroundMark x1="71167" y1="86133" x2="71167" y2="86133"/>
                        <a14:foregroundMark x1="69167" y1="88598" x2="69167" y2="88598"/>
                        <a14:foregroundMark x1="68833" y1="89676" x2="68833" y2="89676"/>
                        <a14:foregroundMark x1="66833" y1="90909" x2="66833" y2="90909"/>
                        <a14:foregroundMark x1="65667" y1="91525" x2="65667" y2="91525"/>
                        <a14:foregroundMark x1="63667" y1="92142" x2="63667" y2="92142"/>
                        <a14:foregroundMark x1="67167" y1="92450" x2="67167" y2="92450"/>
                        <a14:foregroundMark x1="70500" y1="92758" x2="70500" y2="92758"/>
                        <a14:foregroundMark x1="70500" y1="92758" x2="70500" y2="92758"/>
                        <a14:foregroundMark x1="74500" y1="89676" x2="74500" y2="89676"/>
                        <a14:foregroundMark x1="75667" y1="92142" x2="75667" y2="92142"/>
                        <a14:foregroundMark x1="78333" y1="90601" x2="78333" y2="90601"/>
                        <a14:foregroundMark x1="78667" y1="87673" x2="78667" y2="87673"/>
                        <a14:foregroundMark x1="83000" y1="88290" x2="83000" y2="88290"/>
                        <a14:foregroundMark x1="83333" y1="90601" x2="85500" y2="90909"/>
                        <a14:foregroundMark x1="86167" y1="90909" x2="86167" y2="90909"/>
                        <a14:foregroundMark x1="86833" y1="87057" x2="86833" y2="87057"/>
                        <a14:foregroundMark x1="88500" y1="90601" x2="88500" y2="90601"/>
                        <a14:foregroundMark x1="87500" y1="88906" x2="87500" y2="88906"/>
                        <a14:foregroundMark x1="87500" y1="89214" x2="87500" y2="89214"/>
                        <a14:foregroundMark x1="91167" y1="87673" x2="91167" y2="87673"/>
                        <a14:foregroundMark x1="91167" y1="87673" x2="91167" y2="87673"/>
                        <a14:foregroundMark x1="91167" y1="87673" x2="91167" y2="87673"/>
                        <a14:foregroundMark x1="91167" y1="87673" x2="91167" y2="87673"/>
                        <a14:foregroundMark x1="93667" y1="90601" x2="93667" y2="90601"/>
                        <a14:foregroundMark x1="93667" y1="90601" x2="93667" y2="90601"/>
                        <a14:foregroundMark x1="92167" y1="91525" x2="92167" y2="91525"/>
                        <a14:foregroundMark x1="91833" y1="87673" x2="91833" y2="87673"/>
                        <a14:foregroundMark x1="91833" y1="87673" x2="91833" y2="87673"/>
                        <a14:foregroundMark x1="91833" y1="86441" x2="91833" y2="86441"/>
                        <a14:foregroundMark x1="91833" y1="86133" x2="91833" y2="86133"/>
                        <a14:foregroundMark x1="91833" y1="86133" x2="91833" y2="86133"/>
                        <a14:foregroundMark x1="97000" y1="95532" x2="97000" y2="95532"/>
                        <a14:foregroundMark x1="96000" y1="95223" x2="96000" y2="95223"/>
                        <a14:foregroundMark x1="92833" y1="95223" x2="92833" y2="95223"/>
                        <a14:foregroundMark x1="55167" y1="93066" x2="55167" y2="93066"/>
                        <a14:foregroundMark x1="55167" y1="93066" x2="55167" y2="93066"/>
                        <a14:foregroundMark x1="55167" y1="93066" x2="55167" y2="93066"/>
                        <a14:foregroundMark x1="55167" y1="93066" x2="55167" y2="93066"/>
                        <a14:foregroundMark x1="54167" y1="95532" x2="54167" y2="95532"/>
                        <a14:foregroundMark x1="54167" y1="95532" x2="54167" y2="95532"/>
                        <a14:foregroundMark x1="54167" y1="95532" x2="54167" y2="95532"/>
                        <a14:foregroundMark x1="52833" y1="97072" x2="52833" y2="97072"/>
                        <a14:foregroundMark x1="52833" y1="97072" x2="52833" y2="97072"/>
                        <a14:foregroundMark x1="52833" y1="97072" x2="52833" y2="97072"/>
                        <a14:foregroundMark x1="49833" y1="90293" x2="49833" y2="90293"/>
                        <a14:foregroundMark x1="49833" y1="90293" x2="49833" y2="90293"/>
                        <a14:foregroundMark x1="53833" y1="86749" x2="53833" y2="86749"/>
                        <a14:foregroundMark x1="46333" y1="87365" x2="46333" y2="87365"/>
                        <a14:foregroundMark x1="44000" y1="87365" x2="44000" y2="87365"/>
                        <a14:foregroundMark x1="44000" y1="87365" x2="44000" y2="87365"/>
                        <a14:foregroundMark x1="42333" y1="89985" x2="42333" y2="89985"/>
                        <a14:foregroundMark x1="42333" y1="89985" x2="42333" y2="89985"/>
                        <a14:foregroundMark x1="38500" y1="83359" x2="38500" y2="83359"/>
                        <a14:foregroundMark x1="38500" y1="83359" x2="38500" y2="83359"/>
                        <a14:foregroundMark x1="34500" y1="83051" x2="34500" y2="83051"/>
                        <a14:foregroundMark x1="34500" y1="83051" x2="34500" y2="83051"/>
                        <a14:foregroundMark x1="31167" y1="82435" x2="31167" y2="82435"/>
                        <a14:foregroundMark x1="31167" y1="82435" x2="31167" y2="82435"/>
                        <a14:foregroundMark x1="32167" y1="91525" x2="32167" y2="91525"/>
                        <a14:foregroundMark x1="32167" y1="91525" x2="32167" y2="91525"/>
                        <a14:foregroundMark x1="29667" y1="90601" x2="29667" y2="90601"/>
                        <a14:foregroundMark x1="30333" y1="90601" x2="30333" y2="90601"/>
                        <a14:foregroundMark x1="35833" y1="90601" x2="35833" y2="90601"/>
                        <a14:foregroundMark x1="35500" y1="90601" x2="35500" y2="90601"/>
                        <a14:foregroundMark x1="37500" y1="89985" x2="37500" y2="89985"/>
                        <a14:foregroundMark x1="37500" y1="89985" x2="37500" y2="89985"/>
                        <a14:foregroundMark x1="34500" y1="89214" x2="34500" y2="89214"/>
                        <a14:foregroundMark x1="34500" y1="89214" x2="34500" y2="89214"/>
                        <a14:foregroundMark x1="34167" y1="94299" x2="34167" y2="94299"/>
                        <a14:foregroundMark x1="34167" y1="94299" x2="34167" y2="94299"/>
                        <a14:foregroundMark x1="24667" y1="91217" x2="24667" y2="91217"/>
                        <a14:foregroundMark x1="24667" y1="91217" x2="24667" y2="91217"/>
                        <a14:foregroundMark x1="21167" y1="88598" x2="21167" y2="88598"/>
                        <a14:foregroundMark x1="21167" y1="88598" x2="21167" y2="88598"/>
                        <a14:foregroundMark x1="27333" y1="90293" x2="27333" y2="90293"/>
                        <a14:foregroundMark x1="27333" y1="90293" x2="27333" y2="90293"/>
                        <a14:foregroundMark x1="17167" y1="89676" x2="17167" y2="89676"/>
                        <a14:foregroundMark x1="17167" y1="89676" x2="17167" y2="89676"/>
                        <a14:foregroundMark x1="8333" y1="89676" x2="8333" y2="89676"/>
                        <a14:foregroundMark x1="8333" y1="89676" x2="8333" y2="89676"/>
                        <a14:foregroundMark x1="12333" y1="88598" x2="12333" y2="88598"/>
                        <a14:foregroundMark x1="12333" y1="88598" x2="12333" y2="88598"/>
                        <a14:foregroundMark x1="12333" y1="88598" x2="12333" y2="88598"/>
                        <a14:foregroundMark x1="8667" y1="82435" x2="8667" y2="82435"/>
                        <a14:foregroundMark x1="8667" y1="82435" x2="8667" y2="82435"/>
                        <a14:foregroundMark x1="50167" y1="49461" x2="50167" y2="49461"/>
                        <a14:foregroundMark x1="50167" y1="49461" x2="50167" y2="49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2" y="1526808"/>
            <a:ext cx="2747285" cy="297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02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mph" presetSubtype="0" repeatCount="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1000" tmFilter="0, 0; .2, .5; .8, .5; 1, 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" dur="500" autoRev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3" presetID="42" presetClass="path" presetSubtype="0" accel="50000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.25 E" pathEditMode="relative" ptsTypes="" p14:bounceEnd="60000">
                                          <p:cBhvr>
                                            <p:cTn id="14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mph" presetSubtype="0" repeatCount="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1000" tmFilter="0, 0; .2, .5; .8, .5; 1, 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" dur="500" autoRev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3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 L 0 0.25 E" pathEditMode="relative" ptsTypes="">
                                          <p:cBhvr>
                                            <p:cTn id="14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华语</a:t>
            </a:r>
            <a:r>
              <a:rPr lang="zh-CN" altLang="en-US" sz="2400" dirty="0" smtClean="0">
                <a:latin typeface="+mn-ea"/>
                <a:ea typeface="+mn-ea"/>
              </a:rPr>
              <a:t>群星</a:t>
            </a:r>
            <a:r>
              <a:rPr lang="en-US" altLang="zh-CN" sz="2400" dirty="0" smtClean="0">
                <a:latin typeface="+mn-ea"/>
                <a:ea typeface="+mn-ea"/>
              </a:rPr>
              <a:t>——</a:t>
            </a:r>
            <a:r>
              <a:rPr lang="zh-CN" altLang="en-US" sz="2400" dirty="0" smtClean="0">
                <a:latin typeface="+mn-ea"/>
                <a:ea typeface="+mn-ea"/>
              </a:rPr>
              <a:t>北京欢迎你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北京欢迎你，为你</a:t>
            </a:r>
            <a:r>
              <a:rPr lang="zh-CN" altLang="en-US" sz="2400" dirty="0" smtClean="0">
                <a:latin typeface="+mn-ea"/>
                <a:ea typeface="+mn-ea"/>
              </a:rPr>
              <a:t>开天辟地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流动中的魅力充满着</a:t>
            </a:r>
            <a:r>
              <a:rPr lang="zh-CN" altLang="en-US" sz="2400" dirty="0" smtClean="0">
                <a:latin typeface="+mn-ea"/>
                <a:ea typeface="+mn-ea"/>
              </a:rPr>
              <a:t>朝气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北京欢迎你，在太阳下分享</a:t>
            </a:r>
            <a:r>
              <a:rPr lang="zh-CN" altLang="en-US" sz="2400" dirty="0" smtClean="0">
                <a:latin typeface="+mn-ea"/>
                <a:ea typeface="+mn-ea"/>
              </a:rPr>
              <a:t>呼吸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在黄土地刷新</a:t>
            </a:r>
            <a:r>
              <a:rPr lang="zh-CN" altLang="en-US" sz="2400" dirty="0" smtClean="0">
                <a:latin typeface="+mn-ea"/>
                <a:ea typeface="+mn-ea"/>
              </a:rPr>
              <a:t>成绩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北京欢迎你，像音乐感动</a:t>
            </a:r>
            <a:r>
              <a:rPr lang="zh-CN" altLang="en-US" sz="2400" dirty="0" smtClean="0">
                <a:latin typeface="+mn-ea"/>
                <a:ea typeface="+mn-ea"/>
              </a:rPr>
              <a:t>你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让我们都加油去超越</a:t>
            </a:r>
            <a:r>
              <a:rPr lang="zh-CN" altLang="en-US" sz="2400" dirty="0" smtClean="0">
                <a:latin typeface="+mn-ea"/>
                <a:ea typeface="+mn-ea"/>
              </a:rPr>
              <a:t>自己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北京欢迎你，有梦想谁都</a:t>
            </a:r>
            <a:r>
              <a:rPr lang="zh-CN" altLang="en-US" sz="2400" dirty="0" smtClean="0">
                <a:latin typeface="+mn-ea"/>
                <a:ea typeface="+mn-ea"/>
              </a:rPr>
              <a:t>了不起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有勇气就会有</a:t>
            </a:r>
            <a:r>
              <a:rPr lang="zh-CN" altLang="en-US" sz="2400" dirty="0" smtClean="0">
                <a:latin typeface="+mn-ea"/>
                <a:ea typeface="+mn-ea"/>
              </a:rPr>
              <a:t>奇迹</a:t>
            </a:r>
            <a:endParaRPr lang="zh-CN" altLang="en-US" sz="2400" dirty="0">
              <a:latin typeface="+mn-ea"/>
              <a:ea typeface="+mn-ea"/>
            </a:endParaRPr>
          </a:p>
          <a:p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4098" name="Picture 2" descr="http://g.hiphotos.baidu.com/baike/pic/item/b2de9c82d158ccbf3ab1ce591cd8bc3eb1354147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2048"/>
            <a:ext cx="5181600" cy="365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02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  <a:ea typeface="+mn-ea"/>
              </a:rPr>
              <a:t>刘欢和莎拉</a:t>
            </a:r>
            <a:r>
              <a:rPr lang="en-US" altLang="zh-CN" sz="2400" dirty="0" smtClean="0">
                <a:latin typeface="+mn-ea"/>
                <a:ea typeface="+mn-ea"/>
              </a:rPr>
              <a:t>·</a:t>
            </a:r>
            <a:r>
              <a:rPr lang="zh-CN" altLang="en-US" sz="2400" dirty="0" smtClean="0">
                <a:latin typeface="+mn-ea"/>
                <a:ea typeface="+mn-ea"/>
              </a:rPr>
              <a:t>布莱曼</a:t>
            </a:r>
            <a:r>
              <a:rPr lang="en-US" altLang="zh-CN" sz="2400" dirty="0" smtClean="0">
                <a:latin typeface="+mn-ea"/>
                <a:ea typeface="+mn-ea"/>
              </a:rPr>
              <a:t>——《</a:t>
            </a:r>
            <a:r>
              <a:rPr lang="zh-CN" altLang="en-US" sz="2400" dirty="0" smtClean="0">
                <a:latin typeface="+mn-ea"/>
                <a:ea typeface="+mn-ea"/>
              </a:rPr>
              <a:t>我和你</a:t>
            </a:r>
            <a:r>
              <a:rPr lang="en-US" altLang="zh-CN" sz="2400" dirty="0" smtClean="0">
                <a:latin typeface="+mn-ea"/>
                <a:ea typeface="+mn-ea"/>
              </a:rPr>
              <a:t>》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我和你 心连心 共住地球村</a:t>
            </a:r>
          </a:p>
          <a:p>
            <a:r>
              <a:rPr lang="zh-CN" altLang="en-US" sz="2400" dirty="0">
                <a:latin typeface="+mn-ea"/>
                <a:ea typeface="+mn-ea"/>
              </a:rPr>
              <a:t>为梦想 千里行 相会在</a:t>
            </a:r>
            <a:r>
              <a:rPr lang="zh-CN" altLang="en-US" sz="2400" dirty="0" smtClean="0">
                <a:latin typeface="+mn-ea"/>
                <a:ea typeface="+mn-ea"/>
              </a:rPr>
              <a:t>北京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来</a:t>
            </a:r>
            <a:r>
              <a:rPr lang="zh-CN" altLang="en-US" sz="2400" dirty="0">
                <a:latin typeface="+mn-ea"/>
                <a:ea typeface="+mn-ea"/>
              </a:rPr>
              <a:t>吧 朋友 伸出你的手</a:t>
            </a:r>
          </a:p>
          <a:p>
            <a:r>
              <a:rPr lang="zh-CN" altLang="en-US" sz="2400" dirty="0">
                <a:latin typeface="+mn-ea"/>
                <a:ea typeface="+mn-ea"/>
              </a:rPr>
              <a:t>我和你 心连心 永远一家人</a:t>
            </a:r>
          </a:p>
          <a:p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6146" name="Picture 2" descr="https://timgsa.baidu.com/timg?image&amp;quality=80&amp;size=b9999_10000&amp;sec=1587468264393&amp;di=bea80da26971d8c81ac6c8fd4c464901&amp;imgtype=0&amp;src=http%3A%2F%2Fnews.cnhubei.com%2Fctdsb%2Fctdsbsgk%2Fctdsb35%2F201204%2FW0201204242600077608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34" y="2166756"/>
            <a:ext cx="3247132" cy="36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8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baseline="-25000" dirty="0" smtClean="0">
                <a:latin typeface="+mn-ea"/>
                <a:ea typeface="+mn-ea"/>
              </a:rPr>
              <a:t>群星</a:t>
            </a:r>
            <a:r>
              <a:rPr lang="en-US" altLang="zh-CN" sz="2400" baseline="-25000" dirty="0" smtClean="0">
                <a:latin typeface="+mn-ea"/>
                <a:ea typeface="+mn-ea"/>
              </a:rPr>
              <a:t>——</a:t>
            </a:r>
            <a:r>
              <a:rPr lang="zh-CN" altLang="en-US" sz="2400" baseline="-25000" dirty="0" smtClean="0">
                <a:latin typeface="+mn-ea"/>
                <a:ea typeface="+mn-ea"/>
              </a:rPr>
              <a:t>站起来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站起来</a:t>
            </a:r>
          </a:p>
          <a:p>
            <a:r>
              <a:rPr lang="zh-CN" altLang="en-US" sz="2400" dirty="0">
                <a:latin typeface="+mn-ea"/>
                <a:ea typeface="+mn-ea"/>
              </a:rPr>
              <a:t>我的爱牵着山脉</a:t>
            </a:r>
          </a:p>
          <a:p>
            <a:r>
              <a:rPr lang="zh-CN" altLang="en-US" sz="2400" dirty="0">
                <a:latin typeface="+mn-ea"/>
                <a:ea typeface="+mn-ea"/>
              </a:rPr>
              <a:t>奔跑才有了期待</a:t>
            </a:r>
          </a:p>
          <a:p>
            <a:r>
              <a:rPr lang="zh-CN" altLang="en-US" sz="2400" dirty="0">
                <a:latin typeface="+mn-ea"/>
                <a:ea typeface="+mn-ea"/>
              </a:rPr>
              <a:t>起点写着我的未来 嗨呀嗨呀</a:t>
            </a:r>
          </a:p>
          <a:p>
            <a:r>
              <a:rPr lang="zh-CN" altLang="en-US" sz="2400" dirty="0">
                <a:latin typeface="+mn-ea"/>
                <a:ea typeface="+mn-ea"/>
              </a:rPr>
              <a:t>终点没有成与</a:t>
            </a:r>
            <a:r>
              <a:rPr lang="zh-CN" altLang="en-US" sz="2400" dirty="0" smtClean="0">
                <a:latin typeface="+mn-ea"/>
                <a:ea typeface="+mn-ea"/>
              </a:rPr>
              <a:t>败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站起来我的爱拥抱大海</a:t>
            </a:r>
          </a:p>
          <a:p>
            <a:r>
              <a:rPr lang="zh-CN" altLang="en-US" sz="2400" dirty="0">
                <a:latin typeface="+mn-ea"/>
                <a:ea typeface="+mn-ea"/>
              </a:rPr>
              <a:t>超越不只是现在</a:t>
            </a:r>
          </a:p>
          <a:p>
            <a:r>
              <a:rPr lang="zh-CN" altLang="en-US" sz="2400" dirty="0">
                <a:latin typeface="+mn-ea"/>
                <a:ea typeface="+mn-ea"/>
              </a:rPr>
              <a:t>跑过的精彩依然在 嗨呀嗨呀</a:t>
            </a:r>
          </a:p>
          <a:p>
            <a:r>
              <a:rPr lang="zh-CN" altLang="en-US" sz="2400" dirty="0">
                <a:latin typeface="+mn-ea"/>
                <a:ea typeface="+mn-ea"/>
              </a:rPr>
              <a:t>泪水是胜利感慨 嗨呀</a:t>
            </a:r>
          </a:p>
          <a:p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5122" name="Picture 2" descr="https://timgsa.baidu.com/timg?image&amp;quality=80&amp;size=b9999_10000&amp;sec=1587468215090&amp;di=159e52840972b8c119b6c79de8b46bc1&amp;imgtype=0&amp;src=http%3A%2F%2F1804.img.pp.sohu.com.cn%2Fimages%2Fblog%2F2008%2F7%2F22%2F21%2F29%2F11bf0e5eeabg214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74" y="2642790"/>
            <a:ext cx="3950110" cy="314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79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  <a:ea typeface="+mn-ea"/>
              </a:rPr>
              <a:t>花儿乐队 </a:t>
            </a:r>
            <a:r>
              <a:rPr lang="en-US" altLang="zh-CN" sz="2400" dirty="0" smtClean="0">
                <a:latin typeface="+mn-ea"/>
                <a:ea typeface="+mn-ea"/>
              </a:rPr>
              <a:t>—— </a:t>
            </a:r>
            <a:r>
              <a:rPr lang="zh-CN" altLang="en-US" sz="2400" dirty="0" smtClean="0">
                <a:latin typeface="+mn-ea"/>
                <a:ea typeface="+mn-ea"/>
              </a:rPr>
              <a:t>赞歌唱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ctr">
              <a:buNone/>
            </a:pPr>
            <a:endParaRPr lang="en-US" altLang="zh-CN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彩旗</a:t>
            </a:r>
            <a:r>
              <a:rPr lang="zh-CN" altLang="en-US" sz="2400" dirty="0">
                <a:latin typeface="+mn-ea"/>
                <a:ea typeface="+mn-ea"/>
              </a:rPr>
              <a:t>迎飘扬 举杯赞歌唱</a:t>
            </a:r>
          </a:p>
          <a:p>
            <a:r>
              <a:rPr lang="zh-CN" altLang="en-US" sz="2400" dirty="0">
                <a:latin typeface="+mn-ea"/>
                <a:ea typeface="+mn-ea"/>
              </a:rPr>
              <a:t>我心如魔杖 一挥天地亮</a:t>
            </a:r>
          </a:p>
          <a:p>
            <a:r>
              <a:rPr lang="zh-CN" altLang="en-US" sz="2400" dirty="0">
                <a:latin typeface="+mn-ea"/>
                <a:ea typeface="+mn-ea"/>
              </a:rPr>
              <a:t>红日映朝阳 金丝吐芬芳</a:t>
            </a:r>
          </a:p>
          <a:p>
            <a:r>
              <a:rPr lang="zh-CN" altLang="en-US" sz="2400" dirty="0">
                <a:latin typeface="+mn-ea"/>
                <a:ea typeface="+mn-ea"/>
              </a:rPr>
              <a:t>炫丽如光芒 写在我的脸上</a:t>
            </a:r>
          </a:p>
          <a:p>
            <a:r>
              <a:rPr lang="en-US" altLang="zh-CN" sz="2400" dirty="0">
                <a:latin typeface="+mn-ea"/>
                <a:ea typeface="+mn-ea"/>
              </a:rPr>
              <a:t>Oh </a:t>
            </a:r>
            <a:r>
              <a:rPr lang="zh-CN" altLang="en-US" sz="2400" dirty="0">
                <a:latin typeface="+mn-ea"/>
                <a:ea typeface="+mn-ea"/>
              </a:rPr>
              <a:t>高举杯赞歌唱</a:t>
            </a:r>
          </a:p>
          <a:p>
            <a:r>
              <a:rPr lang="en-US" altLang="zh-CN" sz="2400" dirty="0">
                <a:latin typeface="+mn-ea"/>
                <a:ea typeface="+mn-ea"/>
              </a:rPr>
              <a:t>(AHU YI YA YI A YI A)</a:t>
            </a:r>
          </a:p>
          <a:p>
            <a:r>
              <a:rPr lang="en-US" altLang="zh-CN" sz="2400" dirty="0">
                <a:latin typeface="+mn-ea"/>
                <a:ea typeface="+mn-ea"/>
              </a:rPr>
              <a:t>Oh </a:t>
            </a:r>
            <a:r>
              <a:rPr lang="zh-CN" altLang="en-US" sz="2400" dirty="0">
                <a:latin typeface="+mn-ea"/>
                <a:ea typeface="+mn-ea"/>
              </a:rPr>
              <a:t>高举杯赞歌唱</a:t>
            </a:r>
          </a:p>
          <a:p>
            <a:r>
              <a:rPr lang="en-US" altLang="zh-CN" sz="2400" dirty="0">
                <a:latin typeface="+mn-ea"/>
                <a:ea typeface="+mn-ea"/>
              </a:rPr>
              <a:t>(AHU YI YA YI A YI A)</a:t>
            </a: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074" name="Picture 2" descr="è±å¿ä¹éå½å¶å¥¥è¿æ­æ²è£å¹¸è§è¯åäº¬è¾çæ¶å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252508" cy="393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10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845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4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3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3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3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1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65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48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7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209</Words>
  <Application>Microsoft Office PowerPoint</Application>
  <PresentationFormat>宽屏</PresentationFormat>
  <Paragraphs>42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华文琥珀</vt:lpstr>
      <vt:lpstr>Arial</vt:lpstr>
      <vt:lpstr>Office 主题​​</vt:lpstr>
      <vt:lpstr>2008奥运歌曲</vt:lpstr>
      <vt:lpstr>华语群星——北京欢迎你</vt:lpstr>
      <vt:lpstr>刘欢和莎拉·布莱曼——《我和你》</vt:lpstr>
      <vt:lpstr>群星——站起来</vt:lpstr>
      <vt:lpstr>花儿乐队 —— 赞歌唱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回顾时代印记的体育歌曲</dc:title>
  <dc:creator>yugaohe@163.com</dc:creator>
  <cp:lastModifiedBy>banan</cp:lastModifiedBy>
  <cp:revision>20</cp:revision>
  <dcterms:created xsi:type="dcterms:W3CDTF">2020-04-21T07:58:45Z</dcterms:created>
  <dcterms:modified xsi:type="dcterms:W3CDTF">2023-12-12T06:03:33Z</dcterms:modified>
</cp:coreProperties>
</file>