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7" r:id="rId4"/>
    <p:sldMasterId id="2147483680" r:id="rId5"/>
  </p:sldMasterIdLst>
  <p:sldIdLst>
    <p:sldId id="256" r:id="rId6"/>
    <p:sldId id="258" r:id="rId7"/>
    <p:sldId id="259" r:id="rId8"/>
    <p:sldId id="260" r:id="rId9"/>
    <p:sldId id="262" r:id="rId10"/>
    <p:sldId id="261" r:id="rId11"/>
    <p:sldId id="263" r:id="rId12"/>
    <p:sldId id="264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D42AE26B-E655-4E60-9F23-3AD66D113426}">
          <p14:sldIdLst>
            <p14:sldId id="256"/>
          </p14:sldIdLst>
        </p14:section>
        <p14:section name="爱情" id="{D97BD7AC-BF0E-4E8E-AF10-A29EDEE30A59}">
          <p14:sldIdLst>
            <p14:sldId id="258"/>
            <p14:sldId id="259"/>
            <p14:sldId id="260"/>
          </p14:sldIdLst>
        </p14:section>
        <p14:section name="尊敬" id="{0B9D5D6F-1F5B-4773-BA21-0ADA30D00042}">
          <p14:sldIdLst>
            <p14:sldId id="262"/>
            <p14:sldId id="261"/>
          </p14:sldIdLst>
        </p14:section>
        <p14:section name="长寿" id="{96953BE5-0532-48B5-B83C-4DCBB57D6AEC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6233" autoAdjust="0"/>
  </p:normalViewPr>
  <p:slideViewPr>
    <p:cSldViewPr snapToGrid="0">
      <p:cViewPr varScale="1">
        <p:scale>
          <a:sx n="62" d="100"/>
          <a:sy n="62" d="100"/>
        </p:scale>
        <p:origin x="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>
            <a:lvl1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花语</a:t>
            </a:r>
            <a:r>
              <a:rPr lang="en-US" altLang="zh-CN" dirty="0"/>
              <a:t>——</a:t>
            </a:r>
            <a:r>
              <a:rPr lang="zh-CN" altLang="en-US" dirty="0"/>
              <a:t>话语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默契相随</a:t>
            </a:r>
            <a:endParaRPr lang="zh-CN" altLang="en-US" dirty="0"/>
          </a:p>
        </p:txBody>
      </p:sp>
      <p:sp>
        <p:nvSpPr>
          <p:cNvPr id="4" name="心形 3"/>
          <p:cNvSpPr/>
          <p:nvPr/>
        </p:nvSpPr>
        <p:spPr>
          <a:xfrm>
            <a:off x="330868" y="2719137"/>
            <a:ext cx="1449806" cy="1413710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白玫瑰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7863" y="2706952"/>
            <a:ext cx="4183062" cy="278870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纯洁、天真、尊敬</a:t>
            </a:r>
            <a:endParaRPr lang="zh-CN" altLang="en-US" dirty="0"/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香槟玫瑰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7863" y="2794100"/>
            <a:ext cx="4183062" cy="261441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我只钟情你一个</a:t>
            </a:r>
            <a:endParaRPr lang="zh-CN" altLang="en-US" dirty="0"/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紫玫瑰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77863" y="2869264"/>
            <a:ext cx="4183062" cy="246408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安静、等待、守护爱情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茉莉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03284" y="2336800"/>
            <a:ext cx="4974670" cy="359886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尊敬、忠贞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马蹄莲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64081" y="2336800"/>
            <a:ext cx="4653075" cy="359886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尊敬、纯洁、忠贞不渝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天堂鸟</a:t>
            </a:r>
            <a:r>
              <a:rPr lang="en-US" altLang="zh-CN" dirty="0"/>
              <a:t>——</a:t>
            </a:r>
            <a:r>
              <a:rPr lang="zh-CN" altLang="en-US" dirty="0"/>
              <a:t>幸福、潇洒、长寿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78338" y="1138237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康乃馨</a:t>
            </a:r>
            <a:r>
              <a:rPr lang="en-US" altLang="zh-CN" dirty="0"/>
              <a:t>——</a:t>
            </a:r>
            <a:r>
              <a:rPr lang="zh-CN" altLang="en-US" dirty="0"/>
              <a:t>感激、长寿、平安健康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3100" y="1562100"/>
            <a:ext cx="6086475" cy="37242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M3YTRhZTZkMjU2NDE4YTFkMmNkNjYxZGU5ZTgzZTYifQ=="/>
</p:tagLst>
</file>

<file path=ppt/theme/theme1.xml><?xml version="1.0" encoding="utf-8"?>
<a:theme xmlns:a="http://schemas.openxmlformats.org/drawingml/2006/main" name="徽章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徽章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柏林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柏林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框架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框架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0</TotalTime>
  <Words>106</Words>
  <Application>WPS 演示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宋体</vt:lpstr>
      <vt:lpstr>Wingdings</vt:lpstr>
      <vt:lpstr>Gill Sans MT</vt:lpstr>
      <vt:lpstr>Wingdings 3</vt:lpstr>
      <vt:lpstr>等线</vt:lpstr>
      <vt:lpstr>Arial</vt:lpstr>
      <vt:lpstr>Wingdings 2</vt:lpstr>
      <vt:lpstr>Impact</vt:lpstr>
      <vt:lpstr>华文中宋</vt:lpstr>
      <vt:lpstr>微软雅黑</vt:lpstr>
      <vt:lpstr>Arial Unicode MS</vt:lpstr>
      <vt:lpstr>Calibri</vt:lpstr>
      <vt:lpstr>方正姚体</vt:lpstr>
      <vt:lpstr>Trebuchet MS</vt:lpstr>
      <vt:lpstr>华文新魏</vt:lpstr>
      <vt:lpstr>Corbel</vt:lpstr>
      <vt:lpstr>幼圆</vt:lpstr>
      <vt:lpstr>徽章</vt:lpstr>
      <vt:lpstr>平面</vt:lpstr>
      <vt:lpstr>柏林</vt:lpstr>
      <vt:lpstr>框架</vt:lpstr>
      <vt:lpstr>花语——话语</vt:lpstr>
      <vt:lpstr>白玫瑰</vt:lpstr>
      <vt:lpstr>香槟玫瑰</vt:lpstr>
      <vt:lpstr>紫玫瑰</vt:lpstr>
      <vt:lpstr>茉莉 </vt:lpstr>
      <vt:lpstr>马蹄莲</vt:lpstr>
      <vt:lpstr>天堂鸟——幸福、潇洒、长寿</vt:lpstr>
      <vt:lpstr>康乃馨——感激、长寿、平安健康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二十四节气</dc:title>
  <dc:creator>HP</dc:creator>
  <cp:lastModifiedBy>信宇</cp:lastModifiedBy>
  <cp:revision>2</cp:revision>
  <dcterms:created xsi:type="dcterms:W3CDTF">2019-03-13T06:15:00Z</dcterms:created>
  <dcterms:modified xsi:type="dcterms:W3CDTF">2023-12-24T14:11:19Z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31D2F26CB3EF4F259BBA11C5161BB350_12</vt:lpwstr>
  </property>
  <property fmtid="{D5CDD505-2E9C-101B-9397-08002B2CF9AE}" pid="3" name="KSOProductBuildVer">
    <vt:lpwstr>2052-12.1.0.16120</vt:lpwstr>
  </property>
</Properties>
</file>