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&#20219;&#21153;&#20998;&#24037;.doc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&#22522;&#32447;&#21306;/&#27979;&#35797;/&#20511;&#36824;&#20070;&#31995;&#32479;&#27979;&#35797;&#29992;&#20363;.xlsx" TargetMode="External"/><Relationship Id="rId2" Type="http://schemas.openxmlformats.org/officeDocument/2006/relationships/hyperlink" Target="../../&#22522;&#32447;&#21306;/&#27979;&#35797;/&#36719;&#20214;&#27979;&#35797;&#35745;&#21010;.d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&#22522;&#32447;&#21306;/&#25552;&#20132;/&#29992;&#25143;&#25805;&#20316;&#25163;&#20876;.doc" TargetMode="External"/><Relationship Id="rId2" Type="http://schemas.openxmlformats.org/officeDocument/2006/relationships/hyperlink" Target="../../&#22522;&#32447;&#21306;/&#25552;&#20132;/&#22270;&#20070;&#31649;&#29702;&#31995;&#32479;&#39564;&#25910;&#25253;&#21578;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&#20219;&#21153;&#20998;&#24037;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&#22522;&#32447;&#21306;/&#35745;&#21010;/&#36719;&#20214;&#37197;&#32622;&#31649;&#29702;&#35745;&#21010;&#20070;.doc" TargetMode="External"/><Relationship Id="rId2" Type="http://schemas.openxmlformats.org/officeDocument/2006/relationships/hyperlink" Target="../../&#22522;&#32447;&#21306;/&#35745;&#21010;/&#31649;&#29702;&#35745;&#21010;&#39033;&#30446;&#20070;.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&#22522;&#32447;&#21306;/&#35745;&#21010;/&#36719;&#20214;&#36136;&#37327;&#20445;&#35777;&#35745;&#21010;&#20070;.doc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../&#22522;&#32447;&#21306;/&#38656;&#27714;/&#22270;&#20070;&#31649;&#29702;&#31995;&#32479;&#38656;&#27714;&#20998;&#26512;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&#22522;&#32447;&#21306;/&#35774;&#35745;/&#27010;&#35201;&#35774;&#35745;_&#38379;&#30805;.docx" TargetMode="External"/><Relationship Id="rId2" Type="http://schemas.openxmlformats.org/officeDocument/2006/relationships/hyperlink" Target="../../&#22522;&#32447;&#21306;/&#35774;&#35745;/&#25968;&#25454;&#24211;&#35774;&#35745;&#35828;&#26126;&#20070;.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&#22522;&#32447;&#21306;/&#35774;&#35745;/&#35814;&#32454;&#35774;&#35745;_&#29579;&#27915;.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图书管理系统开发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00748" y="3657597"/>
            <a:ext cx="7506929" cy="3067668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258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                               增量模型           模块开发</a:t>
            </a:r>
            <a:endParaRPr lang="en-US" altLang="zh-CN" dirty="0" smtClean="0"/>
          </a:p>
          <a:p>
            <a:r>
              <a:rPr lang="zh-CN" altLang="en-US" dirty="0"/>
              <a:t>登</a:t>
            </a:r>
            <a:r>
              <a:rPr lang="zh-CN" altLang="en-US" dirty="0" smtClean="0"/>
              <a:t>陆注册模块                                  史博文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书管理（管理员）                      王洋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户管理（管理员）                       夏桂林</a:t>
            </a:r>
            <a:endParaRPr lang="en-US" altLang="zh-CN" dirty="0" smtClean="0"/>
          </a:p>
          <a:p>
            <a:r>
              <a:rPr lang="zh-CN" altLang="en-US" dirty="0" smtClean="0"/>
              <a:t>信息管理（读者）                           闫硕</a:t>
            </a:r>
            <a:endParaRPr lang="en-US" altLang="zh-CN" dirty="0" smtClean="0"/>
          </a:p>
          <a:p>
            <a:r>
              <a:rPr lang="zh-CN" altLang="en-US" dirty="0"/>
              <a:t>借</a:t>
            </a:r>
            <a:r>
              <a:rPr lang="zh-CN" altLang="en-US" dirty="0" smtClean="0"/>
              <a:t>阅书（读者）                               王靖博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库设计                                       窦攀松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8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编程中的经验教训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虽然一开始给了开发模板，但是每个人代码风格不一样，例如，网页之间的跳转实现方法，数值传递的方法等，还有命名的冲突问题，编码格式的问题。</a:t>
            </a:r>
            <a:endParaRPr lang="en-US" altLang="zh-CN" dirty="0" smtClean="0"/>
          </a:p>
          <a:p>
            <a:r>
              <a:rPr lang="zh-CN" altLang="en-US" dirty="0" smtClean="0"/>
              <a:t>先开发模块，在写接口，这样导致整合的时候需要花费大量时间。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73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测试计划</a:t>
            </a:r>
            <a:endParaRPr lang="en-US" altLang="zh-CN" dirty="0" smtClean="0"/>
          </a:p>
          <a:p>
            <a:r>
              <a:rPr lang="zh-CN" altLang="en-US" dirty="0">
                <a:hlinkClick r:id="rId3" action="ppaction://hlinkfile"/>
              </a:rPr>
              <a:t>测</a:t>
            </a:r>
            <a:r>
              <a:rPr lang="zh-CN" altLang="en-US" dirty="0" smtClean="0">
                <a:hlinkClick r:id="rId3" action="ppaction://hlinkfile"/>
              </a:rPr>
              <a:t>试用例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6732"/>
              </p:ext>
            </p:extLst>
          </p:nvPr>
        </p:nvGraphicFramePr>
        <p:xfrm>
          <a:off x="3288889" y="2556937"/>
          <a:ext cx="7757652" cy="3489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942"/>
                <a:gridCol w="1292942"/>
                <a:gridCol w="1292942"/>
                <a:gridCol w="1292942"/>
                <a:gridCol w="1292942"/>
                <a:gridCol w="1292942"/>
              </a:tblGrid>
              <a:tr h="268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模块测试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开发人员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测试人员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登录注册模块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史博文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窦攀松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管理员身份的图书管理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王洋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王靖博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管理员身份登陆的用户管理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夏桂林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闫硕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读者身份登陆的信息查询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闫硕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夏桂林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借还书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王靖博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王洋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45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数据库设计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窦攀松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史博文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0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验收报告</a:t>
            </a:r>
            <a:r>
              <a:rPr lang="zh-CN" altLang="en-US" dirty="0" smtClean="0"/>
              <a:t>                                      陈全保</a:t>
            </a:r>
            <a:endParaRPr lang="en-US" altLang="zh-CN" dirty="0" smtClean="0"/>
          </a:p>
          <a:p>
            <a:r>
              <a:rPr lang="zh-CN" altLang="en-US" dirty="0">
                <a:hlinkClick r:id="rId3" action="ppaction://hlinkfile"/>
              </a:rPr>
              <a:t>操</a:t>
            </a:r>
            <a:r>
              <a:rPr lang="zh-CN" altLang="en-US" dirty="0" smtClean="0">
                <a:hlinkClick r:id="rId3" action="ppaction://hlinkfile"/>
              </a:rPr>
              <a:t>作手册</a:t>
            </a:r>
            <a:r>
              <a:rPr lang="zh-CN" altLang="en-US" dirty="0" smtClean="0"/>
              <a:t>                                      陈全保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9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174" y="707923"/>
            <a:ext cx="10899057" cy="553064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陈</a:t>
            </a:r>
            <a:r>
              <a:rPr lang="zh-CN" altLang="en-US" dirty="0"/>
              <a:t>全</a:t>
            </a:r>
            <a:r>
              <a:rPr lang="zh-CN" altLang="en-US" dirty="0" smtClean="0"/>
              <a:t>保：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项目</a:t>
            </a:r>
            <a:r>
              <a:rPr lang="zh-CN" altLang="en-US" dirty="0"/>
              <a:t>组长</a:t>
            </a:r>
            <a:r>
              <a:rPr lang="en-US" altLang="zh-CN" dirty="0" smtClean="0"/>
              <a:t>)</a:t>
            </a:r>
            <a:r>
              <a:rPr lang="zh-CN" altLang="en-US" dirty="0" smtClean="0"/>
              <a:t>  </a:t>
            </a:r>
            <a:r>
              <a:rPr lang="zh-CN" altLang="en-US" dirty="0"/>
              <a:t>里程</a:t>
            </a:r>
            <a:r>
              <a:rPr lang="zh-CN" altLang="en-US" dirty="0" smtClean="0"/>
              <a:t>碑报告 </a:t>
            </a:r>
            <a:r>
              <a:rPr lang="zh-CN" altLang="en-US" dirty="0"/>
              <a:t>框架搭建 代码整合 </a:t>
            </a:r>
            <a:r>
              <a:rPr lang="zh-CN" altLang="en-US" dirty="0" smtClean="0"/>
              <a:t>测试计划  修复</a:t>
            </a:r>
            <a:r>
              <a:rPr lang="en-US" altLang="zh-CN" dirty="0" smtClean="0"/>
              <a:t>BUG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系统测试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2400" dirty="0" smtClean="0"/>
              <a:t>验收报告   用户操作手册 周报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dirty="0" smtClean="0"/>
              <a:t>夏</a:t>
            </a:r>
            <a:r>
              <a:rPr lang="zh-CN" altLang="en-US" dirty="0"/>
              <a:t>桂林</a:t>
            </a:r>
            <a:r>
              <a:rPr lang="zh-CN" altLang="en-US" dirty="0" smtClean="0"/>
              <a:t>：需求分析   代码开发 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评审报告</a:t>
            </a:r>
            <a:r>
              <a:rPr lang="en-US" altLang="zh-CN" dirty="0" smtClean="0"/>
              <a:t>)</a:t>
            </a:r>
            <a:r>
              <a:rPr lang="zh-CN" altLang="en-US" dirty="0" smtClean="0"/>
              <a:t>  测试用例</a:t>
            </a:r>
            <a:endParaRPr lang="en-US" altLang="zh-CN" dirty="0"/>
          </a:p>
          <a:p>
            <a:r>
              <a:rPr lang="zh-CN" altLang="en-US" dirty="0"/>
              <a:t>王</a:t>
            </a:r>
            <a:r>
              <a:rPr lang="zh-CN" altLang="en-US" dirty="0" smtClean="0"/>
              <a:t>洋</a:t>
            </a:r>
            <a:r>
              <a:rPr lang="en-US" altLang="zh-CN" dirty="0" smtClean="0">
                <a:sym typeface="Wingdings" panose="05000000000000000000" pitchFamily="2" charset="2"/>
              </a:rPr>
              <a:t>:      (</a:t>
            </a:r>
            <a:r>
              <a:rPr lang="zh-CN" altLang="en-US" dirty="0" smtClean="0"/>
              <a:t>配置管理</a:t>
            </a:r>
            <a:r>
              <a:rPr lang="en-US" altLang="zh-CN" dirty="0" smtClean="0"/>
              <a:t>)</a:t>
            </a:r>
            <a:r>
              <a:rPr lang="zh-CN" altLang="en-US" dirty="0" smtClean="0"/>
              <a:t>  详细设计   代码开发     测试用例</a:t>
            </a:r>
            <a:endParaRPr lang="en-US" altLang="zh-CN" dirty="0" smtClean="0"/>
          </a:p>
          <a:p>
            <a:r>
              <a:rPr lang="zh-CN" altLang="en-US" dirty="0" smtClean="0"/>
              <a:t>窦</a:t>
            </a:r>
            <a:r>
              <a:rPr lang="zh-CN" altLang="en-US" dirty="0"/>
              <a:t>攀松</a:t>
            </a:r>
            <a:r>
              <a:rPr lang="zh-CN" altLang="en-US" dirty="0" smtClean="0"/>
              <a:t>：数据库开发  数据库说明  测试用例</a:t>
            </a:r>
            <a:endParaRPr lang="en-US" altLang="zh-CN" dirty="0"/>
          </a:p>
          <a:p>
            <a:r>
              <a:rPr lang="zh-CN" altLang="en-US" dirty="0"/>
              <a:t>史博文</a:t>
            </a:r>
            <a:r>
              <a:rPr lang="zh-CN" altLang="en-US" dirty="0" smtClean="0"/>
              <a:t>：管理计划    代码开发       测试用例</a:t>
            </a:r>
            <a:endParaRPr lang="en-US" altLang="zh-CN" dirty="0"/>
          </a:p>
          <a:p>
            <a:r>
              <a:rPr lang="zh-CN" altLang="en-US" dirty="0"/>
              <a:t>闫硕</a:t>
            </a:r>
            <a:r>
              <a:rPr lang="zh-CN" altLang="en-US" dirty="0" smtClean="0"/>
              <a:t>：  （ 质量保证计划）  概要设计    代码开发    测试用例</a:t>
            </a:r>
            <a:endParaRPr lang="en-US" altLang="zh-CN" dirty="0" smtClean="0"/>
          </a:p>
          <a:p>
            <a:r>
              <a:rPr lang="zh-CN" altLang="en-US" dirty="0"/>
              <a:t>王靖</a:t>
            </a:r>
            <a:r>
              <a:rPr lang="zh-CN" altLang="en-US" dirty="0" smtClean="0"/>
              <a:t>博    代码开发    测试用例     周报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2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配置库</a:t>
            </a:r>
          </a:p>
        </p:txBody>
      </p:sp>
      <p:pic>
        <p:nvPicPr>
          <p:cNvPr id="4" name="内容占位符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7633" y="2728452"/>
            <a:ext cx="9530571" cy="26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</a:t>
            </a:r>
            <a:r>
              <a:rPr lang="zh-CN" altLang="en-US" dirty="0" smtClean="0"/>
              <a:t>线区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688" y="2713703"/>
            <a:ext cx="9033917" cy="29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产品发布区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073" y="2861188"/>
            <a:ext cx="9575951" cy="143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845" y="2588904"/>
            <a:ext cx="9129252" cy="31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zh-CN" altLang="en-US" dirty="0" smtClean="0"/>
              <a:t>划阶段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管理计划项目书  </a:t>
            </a:r>
            <a:r>
              <a:rPr lang="zh-CN" altLang="en-US" dirty="0" smtClean="0"/>
              <a:t>                        史博文                                    </a:t>
            </a:r>
            <a:endParaRPr lang="en-US" altLang="zh-CN" dirty="0" smtClean="0"/>
          </a:p>
          <a:p>
            <a:r>
              <a:rPr lang="zh-CN" altLang="en-US" dirty="0">
                <a:hlinkClick r:id="rId3" action="ppaction://hlinkfile"/>
              </a:rPr>
              <a:t>配</a:t>
            </a:r>
            <a:r>
              <a:rPr lang="zh-CN" altLang="en-US" dirty="0" smtClean="0">
                <a:hlinkClick r:id="rId3" action="ppaction://hlinkfile"/>
              </a:rPr>
              <a:t>置管理计划</a:t>
            </a:r>
            <a:r>
              <a:rPr lang="zh-CN" altLang="en-US" dirty="0" smtClean="0"/>
              <a:t>                               王洋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file"/>
              </a:rPr>
              <a:t>质</a:t>
            </a:r>
            <a:r>
              <a:rPr lang="zh-CN" altLang="en-US" dirty="0" smtClean="0">
                <a:hlinkClick r:id="rId4" action="ppaction://hlinkfile"/>
              </a:rPr>
              <a:t>量保证计划</a:t>
            </a:r>
            <a:r>
              <a:rPr lang="zh-CN" altLang="en-US" dirty="0" smtClean="0"/>
              <a:t>                               闫硕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9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需求分析</a:t>
            </a:r>
            <a:r>
              <a:rPr lang="zh-CN" altLang="en-US" dirty="0" smtClean="0"/>
              <a:t>                                    夏桂林</a:t>
            </a:r>
            <a:endParaRPr lang="en-US" altLang="zh-CN" dirty="0" smtClean="0"/>
          </a:p>
          <a:p>
            <a:r>
              <a:rPr lang="zh-CN" altLang="en-US" dirty="0"/>
              <a:t>管</a:t>
            </a:r>
            <a:r>
              <a:rPr lang="zh-CN" altLang="en-US" dirty="0" smtClean="0"/>
              <a:t>理员和读者身份的权限的不同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要功能：读者信息操作，书本的信息操作，借阅书本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3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数据库设计</a:t>
            </a:r>
            <a:r>
              <a:rPr lang="zh-CN" altLang="en-US" dirty="0" smtClean="0"/>
              <a:t>                                   窦攀松</a:t>
            </a:r>
            <a:endParaRPr lang="en-US" altLang="zh-CN" dirty="0" smtClean="0"/>
          </a:p>
          <a:p>
            <a:r>
              <a:rPr lang="zh-CN" altLang="en-US" dirty="0">
                <a:hlinkClick r:id="rId3" action="ppaction://hlinkfile"/>
              </a:rPr>
              <a:t>概</a:t>
            </a:r>
            <a:r>
              <a:rPr lang="zh-CN" altLang="en-US" dirty="0" smtClean="0">
                <a:hlinkClick r:id="rId3" action="ppaction://hlinkfile"/>
              </a:rPr>
              <a:t>要设计</a:t>
            </a:r>
            <a:r>
              <a:rPr lang="zh-CN" altLang="en-US" dirty="0" smtClean="0"/>
              <a:t>                                       闫硕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file"/>
              </a:rPr>
              <a:t>详</a:t>
            </a:r>
            <a:r>
              <a:rPr lang="zh-CN" altLang="en-US" dirty="0" smtClean="0">
                <a:hlinkClick r:id="rId4" action="ppaction://hlinkfile"/>
              </a:rPr>
              <a:t>细设计</a:t>
            </a:r>
            <a:r>
              <a:rPr lang="zh-CN" altLang="en-US" dirty="0" smtClean="0"/>
              <a:t>                                        王洋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575</Words>
  <Application>Microsoft Office PowerPoint</Application>
  <PresentationFormat>宽屏</PresentationFormat>
  <Paragraphs>114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方正舒体</vt:lpstr>
      <vt:lpstr>宋体</vt:lpstr>
      <vt:lpstr>Arial</vt:lpstr>
      <vt:lpstr>Calibri</vt:lpstr>
      <vt:lpstr>Garamond</vt:lpstr>
      <vt:lpstr>Times New Roman</vt:lpstr>
      <vt:lpstr>Wingdings</vt:lpstr>
      <vt:lpstr>环保</vt:lpstr>
      <vt:lpstr>图书管理系统开发</vt:lpstr>
      <vt:lpstr>PowerPoint 演示文稿</vt:lpstr>
      <vt:lpstr>配置库</vt:lpstr>
      <vt:lpstr>基线区</vt:lpstr>
      <vt:lpstr>产品发布区</vt:lpstr>
      <vt:lpstr>工作区</vt:lpstr>
      <vt:lpstr>计划阶段</vt:lpstr>
      <vt:lpstr>需求阶段</vt:lpstr>
      <vt:lpstr>设计</vt:lpstr>
      <vt:lpstr>编程</vt:lpstr>
      <vt:lpstr>编程中的经验教训</vt:lpstr>
      <vt:lpstr>测试</vt:lpstr>
      <vt:lpstr>提交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图书管理系统开发</dc:title>
  <dc:creator>KEN King</dc:creator>
  <cp:lastModifiedBy>KEN King</cp:lastModifiedBy>
  <cp:revision>24</cp:revision>
  <dcterms:created xsi:type="dcterms:W3CDTF">2015-06-07T14:16:46Z</dcterms:created>
  <dcterms:modified xsi:type="dcterms:W3CDTF">2015-06-08T09:15:29Z</dcterms:modified>
</cp:coreProperties>
</file>