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669088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37" autoAdjust="0"/>
  </p:normalViewPr>
  <p:slideViewPr>
    <p:cSldViewPr>
      <p:cViewPr varScale="1">
        <p:scale>
          <a:sx n="55" d="100"/>
          <a:sy n="55" d="100"/>
        </p:scale>
        <p:origin x="-180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0C6CB-00C6-4645-B094-75F24C499FC7}" type="datetimeFigureOut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9BFE0-7366-4F69-9906-77E111C432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40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2664B-5DAC-4CA4-A20A-85D7D8096B0D}" type="datetimeFigureOut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1F75D-980C-4EF1-A30E-745C6B630B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8A411FF-9056-4CCA-AB83-B4ABBAC90400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84167DD-126B-4ECC-93B1-C29B87A0F048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A81283-C6BD-430C-B1BA-F05EEBC1B71A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  <a:extLst/>
          </a:lstStyle>
          <a:p>
            <a:fld id="{7136939A-E2C9-4B4E-99F3-0899B3A90E44}" type="datetime1">
              <a:rPr lang="zh-CN" altLang="en-US" smtClean="0"/>
              <a:pPr/>
              <a:t>2015/5/7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  <a:extLst/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>
            <a:lvl1pPr>
              <a:defRPr sz="1800"/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5B9781-F8EB-4362-B48A-194DE14753BE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D881BA4-EA07-4D74-83B0-7C1F42D4550C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A41AE0-5587-4FAF-AE4F-906A62872201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7788BB-A320-4680-8D8F-A12A72C73798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8E516A-AE01-4D92-9E2F-34C1E03F2331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2498E76-084B-4E6A-93F7-9B2013FD8E8E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3D6B56-F7DD-4A1A-872D-143B82FFCEC3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7DB75F-2AF7-414C-B12E-3F01A8097AC5}" type="datetime1">
              <a:rPr lang="zh-CN" altLang="en-US" smtClean="0"/>
              <a:pPr/>
              <a:t>2015/5/7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7;&#36865;&#21040;lijuan@bjut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8134672" cy="936104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dirty="0" smtClean="0">
                <a:latin typeface="+mj-ea"/>
              </a:rPr>
              <a:t>课程设计</a:t>
            </a:r>
            <a:endParaRPr lang="zh-CN" altLang="en-US" sz="44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endParaRPr lang="en-US" altLang="zh-CN" dirty="0" smtClean="0"/>
          </a:p>
          <a:p>
            <a:pPr algn="ctr"/>
            <a:r>
              <a:rPr lang="zh-CN" altLang="en-US" sz="3300" dirty="0" smtClean="0"/>
              <a:t>李娟</a:t>
            </a:r>
            <a:endParaRPr lang="en-US" altLang="zh-CN" sz="3300" dirty="0" smtClean="0"/>
          </a:p>
          <a:p>
            <a:pPr algn="ctr"/>
            <a:r>
              <a:rPr lang="en-US" altLang="zh-CN" sz="3300" dirty="0" smtClean="0"/>
              <a:t>lijuan@bjut.edu.cn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270248" y="1268760"/>
            <a:ext cx="6326088" cy="1037673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隶书" pitchFamily="49" charset="-122"/>
                <a:ea typeface="隶书" pitchFamily="49" charset="-122"/>
                <a:cs typeface="+mj-cs"/>
              </a:rPr>
              <a:t>软件过程和质量控制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隶书" pitchFamily="49" charset="-122"/>
              <a:ea typeface="隶书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图书馆管理系统 </a:t>
            </a:r>
          </a:p>
          <a:p>
            <a:r>
              <a:rPr lang="zh-CN" altLang="en-US" dirty="0" smtClean="0"/>
              <a:t>教务</a:t>
            </a:r>
            <a:r>
              <a:rPr lang="zh-CN" altLang="en-US" dirty="0"/>
              <a:t>管理系统</a:t>
            </a:r>
          </a:p>
          <a:p>
            <a:r>
              <a:rPr lang="zh-CN" altLang="en-US" dirty="0" smtClean="0"/>
              <a:t>网上</a:t>
            </a:r>
            <a:r>
              <a:rPr lang="zh-CN" altLang="en-US" dirty="0"/>
              <a:t>机票预订系统</a:t>
            </a:r>
          </a:p>
          <a:p>
            <a:r>
              <a:rPr lang="zh-CN" altLang="en-US" dirty="0" smtClean="0"/>
              <a:t>网上书店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熟悉工具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Rational Rose ---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Requisitepro</a:t>
            </a:r>
            <a:r>
              <a:rPr lang="en-US" altLang="zh-CN" dirty="0" smtClean="0"/>
              <a:t> ---</a:t>
            </a:r>
            <a:r>
              <a:rPr lang="zh-CN" altLang="en-US" dirty="0" smtClean="0"/>
              <a:t>需求管理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Microsoft Project--–</a:t>
            </a:r>
            <a:r>
              <a:rPr lang="zh-CN" altLang="en-US" dirty="0" smtClean="0"/>
              <a:t>项目管理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 Server---</a:t>
            </a:r>
            <a:r>
              <a:rPr lang="zh-CN" altLang="en-US" dirty="0" smtClean="0"/>
              <a:t>软件开发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SVN---</a:t>
            </a:r>
            <a:r>
              <a:rPr lang="zh-CN" altLang="en-US" dirty="0" smtClean="0"/>
              <a:t>配置管理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939A-E2C9-4B4E-99F3-0899B3A90E44}" type="datetime1">
              <a:rPr lang="zh-CN" altLang="en-US" smtClean="0"/>
              <a:pPr/>
              <a:t>2015/5/7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11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周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r>
              <a:rPr lang="zh-CN" altLang="en-US" dirty="0" smtClean="0"/>
              <a:t>每周二下午</a:t>
            </a:r>
            <a:r>
              <a:rPr lang="en-US" altLang="zh-CN" dirty="0" smtClean="0"/>
              <a:t>7-8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zh-CN" altLang="en-US" dirty="0"/>
              <a:t>软件</a:t>
            </a:r>
            <a:r>
              <a:rPr lang="zh-CN" altLang="en-US" dirty="0" smtClean="0"/>
              <a:t>楼</a:t>
            </a:r>
            <a:r>
              <a:rPr lang="en-US" altLang="zh-CN" dirty="0" smtClean="0"/>
              <a:t>513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613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939A-E2C9-4B4E-99F3-0899B3A90E44}" type="datetime1">
              <a:rPr lang="zh-CN" altLang="en-US" smtClean="0"/>
              <a:pPr/>
              <a:t>2015/5/7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时间和地点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4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5-7</a:t>
            </a:r>
            <a:r>
              <a:rPr lang="zh-CN" altLang="en-US" dirty="0" smtClean="0"/>
              <a:t>人一组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组长负责整个项目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建议班内分组</a:t>
            </a:r>
            <a:endParaRPr lang="en-US" altLang="zh-CN" dirty="0" smtClean="0"/>
          </a:p>
          <a:p>
            <a:r>
              <a:rPr lang="zh-CN" altLang="en-US" dirty="0" smtClean="0"/>
              <a:t>一位课设</a:t>
            </a:r>
            <a:r>
              <a:rPr lang="zh-CN" altLang="en-US" dirty="0" smtClean="0"/>
              <a:t>代表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负责统计分组名单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把分组名单于本周四（</a:t>
            </a:r>
            <a:r>
              <a:rPr lang="en-US" altLang="zh-CN" dirty="0" smtClean="0"/>
              <a:t>5.7</a:t>
            </a:r>
            <a:r>
              <a:rPr lang="zh-CN" altLang="en-US" dirty="0" smtClean="0"/>
              <a:t>）</a:t>
            </a:r>
            <a:r>
              <a:rPr lang="zh-CN" altLang="en-US" dirty="0" smtClean="0">
                <a:hlinkClick r:id="rId2"/>
              </a:rPr>
              <a:t>发送到</a:t>
            </a:r>
            <a:r>
              <a:rPr lang="en-US" altLang="zh-CN" dirty="0" smtClean="0">
                <a:hlinkClick r:id="rId2"/>
              </a:rPr>
              <a:t>lijuan@bjut.edu.cn</a:t>
            </a:r>
            <a:r>
              <a:rPr lang="zh-CN" altLang="en-US" dirty="0" smtClean="0"/>
              <a:t>，注明学号、姓名，组长姓名、联系方式（邮件）。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6939A-E2C9-4B4E-99F3-0899B3A90E44}" type="datetime1">
              <a:rPr lang="zh-CN" altLang="en-US" smtClean="0"/>
              <a:pPr/>
              <a:t>2015/5/7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组织形式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31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4702</TotalTime>
  <Words>120</Words>
  <Application>Microsoft Office PowerPoint</Application>
  <PresentationFormat>全屏显示(4:3)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课程设计</vt:lpstr>
      <vt:lpstr>课程设计题目</vt:lpstr>
      <vt:lpstr>时间和地点</vt:lpstr>
      <vt:lpstr>组织形式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 Software Engineering 第一讲</dc:title>
  <dc:creator>admin</dc:creator>
  <cp:lastModifiedBy>Juan</cp:lastModifiedBy>
  <cp:revision>369</cp:revision>
  <dcterms:created xsi:type="dcterms:W3CDTF">2014-05-21T06:01:03Z</dcterms:created>
  <dcterms:modified xsi:type="dcterms:W3CDTF">2015-05-07T06:11:20Z</dcterms:modified>
</cp:coreProperties>
</file>