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notesMasterIdLst>
    <p:notesMasterId r:id="rId11"/>
  </p:notesMasterIdLst>
  <p:handoutMasterIdLst>
    <p:handoutMasterId r:id="rId12"/>
  </p:handoutMasterIdLst>
  <p:sldIdLst>
    <p:sldId id="730" r:id="rId2"/>
    <p:sldId id="731" r:id="rId3"/>
    <p:sldId id="732" r:id="rId4"/>
    <p:sldId id="733" r:id="rId5"/>
    <p:sldId id="734" r:id="rId6"/>
    <p:sldId id="735" r:id="rId7"/>
    <p:sldId id="736" r:id="rId8"/>
    <p:sldId id="737" r:id="rId9"/>
    <p:sldId id="729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 Badham" initials="JB" lastIdx="1" clrIdx="0">
    <p:extLst>
      <p:ext uri="{19B8F6BF-5375-455C-9EA6-DF929625EA0E}">
        <p15:presenceInfo xmlns:p15="http://schemas.microsoft.com/office/powerpoint/2012/main" userId="Jen Badh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135A"/>
    <a:srgbClr val="00AEEF"/>
    <a:srgbClr val="109DEC"/>
    <a:srgbClr val="0A91C3"/>
    <a:srgbClr val="68246D"/>
    <a:srgbClr val="AF0822"/>
    <a:srgbClr val="002A41"/>
    <a:srgbClr val="FFCE2D"/>
    <a:srgbClr val="9F9B4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8D0DCD-6030-46DA-81DE-24CBDC2F93C9}" v="3" dt="2024-03-06T16:29:20.4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60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DHAM, JENNIFER M." userId="S::gtrg45@durham.ac.uk::d3e5acb5-b2db-4b06-ac84-616e0149b02f" providerId="AD" clId="Web-{9EB4E6DC-699E-B0FA-335E-1C5D14148B3B}"/>
    <pc:docChg chg="modSld">
      <pc:chgData name="BADHAM, JENNIFER M." userId="S::gtrg45@durham.ac.uk::d3e5acb5-b2db-4b06-ac84-616e0149b02f" providerId="AD" clId="Web-{9EB4E6DC-699E-B0FA-335E-1C5D14148B3B}" dt="2022-01-07T10:44:16.119" v="268" actId="20577"/>
      <pc:docMkLst>
        <pc:docMk/>
      </pc:docMkLst>
      <pc:sldChg chg="modSp">
        <pc:chgData name="BADHAM, JENNIFER M." userId="S::gtrg45@durham.ac.uk::d3e5acb5-b2db-4b06-ac84-616e0149b02f" providerId="AD" clId="Web-{9EB4E6DC-699E-B0FA-335E-1C5D14148B3B}" dt="2022-01-07T10:44:16.119" v="268" actId="20577"/>
        <pc:sldMkLst>
          <pc:docMk/>
          <pc:sldMk cId="2098965053" sldId="501"/>
        </pc:sldMkLst>
        <pc:spChg chg="mod">
          <ac:chgData name="BADHAM, JENNIFER M." userId="S::gtrg45@durham.ac.uk::d3e5acb5-b2db-4b06-ac84-616e0149b02f" providerId="AD" clId="Web-{9EB4E6DC-699E-B0FA-335E-1C5D14148B3B}" dt="2022-01-07T10:44:16.119" v="268" actId="20577"/>
          <ac:spMkLst>
            <pc:docMk/>
            <pc:sldMk cId="2098965053" sldId="501"/>
            <ac:spMk id="2" creationId="{5B9BAAB0-367F-41E9-BB3B-16C76209AC83}"/>
          </ac:spMkLst>
        </pc:spChg>
      </pc:sldChg>
    </pc:docChg>
  </pc:docChgLst>
  <pc:docChgLst>
    <pc:chgData name="BADHAM, JENNIFER M." userId="d3e5acb5-b2db-4b06-ac84-616e0149b02f" providerId="ADAL" clId="{38F87036-982D-4B17-AAF6-1A247A45E3F7}"/>
    <pc:docChg chg="delSld">
      <pc:chgData name="BADHAM, JENNIFER M." userId="d3e5acb5-b2db-4b06-ac84-616e0149b02f" providerId="ADAL" clId="{38F87036-982D-4B17-AAF6-1A247A45E3F7}" dt="2022-03-07T23:26:06.406" v="0" actId="47"/>
      <pc:docMkLst>
        <pc:docMk/>
      </pc:docMkLst>
      <pc:sldChg chg="del">
        <pc:chgData name="BADHAM, JENNIFER M." userId="d3e5acb5-b2db-4b06-ac84-616e0149b02f" providerId="ADAL" clId="{38F87036-982D-4B17-AAF6-1A247A45E3F7}" dt="2022-03-07T23:26:06.406" v="0" actId="47"/>
        <pc:sldMkLst>
          <pc:docMk/>
          <pc:sldMk cId="317051335" sldId="335"/>
        </pc:sldMkLst>
      </pc:sldChg>
      <pc:sldChg chg="del">
        <pc:chgData name="BADHAM, JENNIFER M." userId="d3e5acb5-b2db-4b06-ac84-616e0149b02f" providerId="ADAL" clId="{38F87036-982D-4B17-AAF6-1A247A45E3F7}" dt="2022-03-07T23:26:06.406" v="0" actId="47"/>
        <pc:sldMkLst>
          <pc:docMk/>
          <pc:sldMk cId="2599878280" sldId="359"/>
        </pc:sldMkLst>
      </pc:sldChg>
      <pc:sldChg chg="del">
        <pc:chgData name="BADHAM, JENNIFER M." userId="d3e5acb5-b2db-4b06-ac84-616e0149b02f" providerId="ADAL" clId="{38F87036-982D-4B17-AAF6-1A247A45E3F7}" dt="2022-03-07T23:26:06.406" v="0" actId="47"/>
        <pc:sldMkLst>
          <pc:docMk/>
          <pc:sldMk cId="1326152433" sldId="509"/>
        </pc:sldMkLst>
      </pc:sldChg>
      <pc:sldChg chg="del">
        <pc:chgData name="BADHAM, JENNIFER M." userId="d3e5acb5-b2db-4b06-ac84-616e0149b02f" providerId="ADAL" clId="{38F87036-982D-4B17-AAF6-1A247A45E3F7}" dt="2022-03-07T23:26:06.406" v="0" actId="47"/>
        <pc:sldMkLst>
          <pc:docMk/>
          <pc:sldMk cId="1994001730" sldId="511"/>
        </pc:sldMkLst>
      </pc:sldChg>
      <pc:sldChg chg="del">
        <pc:chgData name="BADHAM, JENNIFER M." userId="d3e5acb5-b2db-4b06-ac84-616e0149b02f" providerId="ADAL" clId="{38F87036-982D-4B17-AAF6-1A247A45E3F7}" dt="2022-03-07T23:26:06.406" v="0" actId="47"/>
        <pc:sldMkLst>
          <pc:docMk/>
          <pc:sldMk cId="3894950634" sldId="512"/>
        </pc:sldMkLst>
      </pc:sldChg>
      <pc:sldChg chg="del">
        <pc:chgData name="BADHAM, JENNIFER M." userId="d3e5acb5-b2db-4b06-ac84-616e0149b02f" providerId="ADAL" clId="{38F87036-982D-4B17-AAF6-1A247A45E3F7}" dt="2022-03-07T23:26:06.406" v="0" actId="47"/>
        <pc:sldMkLst>
          <pc:docMk/>
          <pc:sldMk cId="2125776340" sldId="513"/>
        </pc:sldMkLst>
      </pc:sldChg>
      <pc:sldChg chg="del">
        <pc:chgData name="BADHAM, JENNIFER M." userId="d3e5acb5-b2db-4b06-ac84-616e0149b02f" providerId="ADAL" clId="{38F87036-982D-4B17-AAF6-1A247A45E3F7}" dt="2022-03-07T23:26:06.406" v="0" actId="47"/>
        <pc:sldMkLst>
          <pc:docMk/>
          <pc:sldMk cId="3005368512" sldId="539"/>
        </pc:sldMkLst>
      </pc:sldChg>
      <pc:sldChg chg="del">
        <pc:chgData name="BADHAM, JENNIFER M." userId="d3e5acb5-b2db-4b06-ac84-616e0149b02f" providerId="ADAL" clId="{38F87036-982D-4B17-AAF6-1A247A45E3F7}" dt="2022-03-07T23:26:06.406" v="0" actId="47"/>
        <pc:sldMkLst>
          <pc:docMk/>
          <pc:sldMk cId="4291863569" sldId="540"/>
        </pc:sldMkLst>
      </pc:sldChg>
      <pc:sldChg chg="del">
        <pc:chgData name="BADHAM, JENNIFER M." userId="d3e5acb5-b2db-4b06-ac84-616e0149b02f" providerId="ADAL" clId="{38F87036-982D-4B17-AAF6-1A247A45E3F7}" dt="2022-03-07T23:26:06.406" v="0" actId="47"/>
        <pc:sldMkLst>
          <pc:docMk/>
          <pc:sldMk cId="2075493981" sldId="557"/>
        </pc:sldMkLst>
      </pc:sldChg>
      <pc:sldChg chg="del">
        <pc:chgData name="BADHAM, JENNIFER M." userId="d3e5acb5-b2db-4b06-ac84-616e0149b02f" providerId="ADAL" clId="{38F87036-982D-4B17-AAF6-1A247A45E3F7}" dt="2022-03-07T23:26:06.406" v="0" actId="47"/>
        <pc:sldMkLst>
          <pc:docMk/>
          <pc:sldMk cId="3690398957" sldId="580"/>
        </pc:sldMkLst>
      </pc:sldChg>
    </pc:docChg>
  </pc:docChgLst>
  <pc:docChgLst>
    <pc:chgData name="BADHAM, JENNIFER M." userId="d3e5acb5-b2db-4b06-ac84-616e0149b02f" providerId="ADAL" clId="{F21D4DF4-2ECF-4E9E-BDDD-DD8839228937}"/>
    <pc:docChg chg="undo custSel addSld delSld modSld sldOrd">
      <pc:chgData name="BADHAM, JENNIFER M." userId="d3e5acb5-b2db-4b06-ac84-616e0149b02f" providerId="ADAL" clId="{F21D4DF4-2ECF-4E9E-BDDD-DD8839228937}" dt="2023-03-07T10:28:01.640" v="2878"/>
      <pc:docMkLst>
        <pc:docMk/>
      </pc:docMkLst>
      <pc:sldChg chg="del">
        <pc:chgData name="BADHAM, JENNIFER M." userId="d3e5acb5-b2db-4b06-ac84-616e0149b02f" providerId="ADAL" clId="{F21D4DF4-2ECF-4E9E-BDDD-DD8839228937}" dt="2023-02-20T11:02:49.832" v="34" actId="47"/>
        <pc:sldMkLst>
          <pc:docMk/>
          <pc:sldMk cId="0" sldId="404"/>
        </pc:sldMkLst>
      </pc:sldChg>
      <pc:sldChg chg="del">
        <pc:chgData name="BADHAM, JENNIFER M." userId="d3e5acb5-b2db-4b06-ac84-616e0149b02f" providerId="ADAL" clId="{F21D4DF4-2ECF-4E9E-BDDD-DD8839228937}" dt="2023-02-20T11:02:49.832" v="34" actId="47"/>
        <pc:sldMkLst>
          <pc:docMk/>
          <pc:sldMk cId="832781880" sldId="426"/>
        </pc:sldMkLst>
      </pc:sldChg>
      <pc:sldChg chg="del">
        <pc:chgData name="BADHAM, JENNIFER M." userId="d3e5acb5-b2db-4b06-ac84-616e0149b02f" providerId="ADAL" clId="{F21D4DF4-2ECF-4E9E-BDDD-DD8839228937}" dt="2023-02-20T11:02:49.832" v="34" actId="47"/>
        <pc:sldMkLst>
          <pc:docMk/>
          <pc:sldMk cId="2044371420" sldId="428"/>
        </pc:sldMkLst>
      </pc:sldChg>
      <pc:sldChg chg="del">
        <pc:chgData name="BADHAM, JENNIFER M." userId="d3e5acb5-b2db-4b06-ac84-616e0149b02f" providerId="ADAL" clId="{F21D4DF4-2ECF-4E9E-BDDD-DD8839228937}" dt="2023-02-20T11:02:49.832" v="34" actId="47"/>
        <pc:sldMkLst>
          <pc:docMk/>
          <pc:sldMk cId="2441181027" sldId="429"/>
        </pc:sldMkLst>
      </pc:sldChg>
      <pc:sldChg chg="del">
        <pc:chgData name="BADHAM, JENNIFER M." userId="d3e5acb5-b2db-4b06-ac84-616e0149b02f" providerId="ADAL" clId="{F21D4DF4-2ECF-4E9E-BDDD-DD8839228937}" dt="2023-02-20T11:02:49.832" v="34" actId="47"/>
        <pc:sldMkLst>
          <pc:docMk/>
          <pc:sldMk cId="1503887436" sldId="430"/>
        </pc:sldMkLst>
      </pc:sldChg>
      <pc:sldChg chg="del">
        <pc:chgData name="BADHAM, JENNIFER M." userId="d3e5acb5-b2db-4b06-ac84-616e0149b02f" providerId="ADAL" clId="{F21D4DF4-2ECF-4E9E-BDDD-DD8839228937}" dt="2023-02-20T11:02:49.832" v="34" actId="47"/>
        <pc:sldMkLst>
          <pc:docMk/>
          <pc:sldMk cId="4134729330" sldId="431"/>
        </pc:sldMkLst>
      </pc:sldChg>
      <pc:sldChg chg="del">
        <pc:chgData name="BADHAM, JENNIFER M." userId="d3e5acb5-b2db-4b06-ac84-616e0149b02f" providerId="ADAL" clId="{F21D4DF4-2ECF-4E9E-BDDD-DD8839228937}" dt="2023-02-20T11:02:49.832" v="34" actId="47"/>
        <pc:sldMkLst>
          <pc:docMk/>
          <pc:sldMk cId="1300370712" sldId="432"/>
        </pc:sldMkLst>
      </pc:sldChg>
      <pc:sldChg chg="del">
        <pc:chgData name="BADHAM, JENNIFER M." userId="d3e5acb5-b2db-4b06-ac84-616e0149b02f" providerId="ADAL" clId="{F21D4DF4-2ECF-4E9E-BDDD-DD8839228937}" dt="2023-02-20T11:21:17.871" v="700" actId="47"/>
        <pc:sldMkLst>
          <pc:docMk/>
          <pc:sldMk cId="0" sldId="433"/>
        </pc:sldMkLst>
      </pc:sldChg>
      <pc:sldChg chg="del">
        <pc:chgData name="BADHAM, JENNIFER M." userId="d3e5acb5-b2db-4b06-ac84-616e0149b02f" providerId="ADAL" clId="{F21D4DF4-2ECF-4E9E-BDDD-DD8839228937}" dt="2023-02-20T11:21:17.871" v="700" actId="47"/>
        <pc:sldMkLst>
          <pc:docMk/>
          <pc:sldMk cId="0" sldId="434"/>
        </pc:sldMkLst>
      </pc:sldChg>
      <pc:sldChg chg="del">
        <pc:chgData name="BADHAM, JENNIFER M." userId="d3e5acb5-b2db-4b06-ac84-616e0149b02f" providerId="ADAL" clId="{F21D4DF4-2ECF-4E9E-BDDD-DD8839228937}" dt="2023-02-20T11:02:49.832" v="34" actId="47"/>
        <pc:sldMkLst>
          <pc:docMk/>
          <pc:sldMk cId="2338949366" sldId="435"/>
        </pc:sldMkLst>
      </pc:sldChg>
      <pc:sldChg chg="del">
        <pc:chgData name="BADHAM, JENNIFER M." userId="d3e5acb5-b2db-4b06-ac84-616e0149b02f" providerId="ADAL" clId="{F21D4DF4-2ECF-4E9E-BDDD-DD8839228937}" dt="2023-02-20T11:21:17.871" v="700" actId="47"/>
        <pc:sldMkLst>
          <pc:docMk/>
          <pc:sldMk cId="0" sldId="437"/>
        </pc:sldMkLst>
      </pc:sldChg>
      <pc:sldChg chg="del">
        <pc:chgData name="BADHAM, JENNIFER M." userId="d3e5acb5-b2db-4b06-ac84-616e0149b02f" providerId="ADAL" clId="{F21D4DF4-2ECF-4E9E-BDDD-DD8839228937}" dt="2023-02-20T11:21:17.871" v="700" actId="47"/>
        <pc:sldMkLst>
          <pc:docMk/>
          <pc:sldMk cId="0" sldId="440"/>
        </pc:sldMkLst>
      </pc:sldChg>
      <pc:sldChg chg="del">
        <pc:chgData name="BADHAM, JENNIFER M." userId="d3e5acb5-b2db-4b06-ac84-616e0149b02f" providerId="ADAL" clId="{F21D4DF4-2ECF-4E9E-BDDD-DD8839228937}" dt="2023-02-20T11:19:53.654" v="674" actId="47"/>
        <pc:sldMkLst>
          <pc:docMk/>
          <pc:sldMk cId="2246180742" sldId="493"/>
        </pc:sldMkLst>
      </pc:sldChg>
      <pc:sldChg chg="del">
        <pc:chgData name="BADHAM, JENNIFER M." userId="d3e5acb5-b2db-4b06-ac84-616e0149b02f" providerId="ADAL" clId="{F21D4DF4-2ECF-4E9E-BDDD-DD8839228937}" dt="2023-02-20T11:19:53.654" v="674" actId="47"/>
        <pc:sldMkLst>
          <pc:docMk/>
          <pc:sldMk cId="3014330232" sldId="494"/>
        </pc:sldMkLst>
      </pc:sldChg>
      <pc:sldChg chg="del">
        <pc:chgData name="BADHAM, JENNIFER M." userId="d3e5acb5-b2db-4b06-ac84-616e0149b02f" providerId="ADAL" clId="{F21D4DF4-2ECF-4E9E-BDDD-DD8839228937}" dt="2023-02-20T11:19:53.654" v="674" actId="47"/>
        <pc:sldMkLst>
          <pc:docMk/>
          <pc:sldMk cId="4070293171" sldId="495"/>
        </pc:sldMkLst>
      </pc:sldChg>
      <pc:sldChg chg="del">
        <pc:chgData name="BADHAM, JENNIFER M." userId="d3e5acb5-b2db-4b06-ac84-616e0149b02f" providerId="ADAL" clId="{F21D4DF4-2ECF-4E9E-BDDD-DD8839228937}" dt="2023-02-20T11:21:17.871" v="700" actId="47"/>
        <pc:sldMkLst>
          <pc:docMk/>
          <pc:sldMk cId="274089979" sldId="692"/>
        </pc:sldMkLst>
      </pc:sldChg>
      <pc:sldChg chg="del">
        <pc:chgData name="BADHAM, JENNIFER M." userId="d3e5acb5-b2db-4b06-ac84-616e0149b02f" providerId="ADAL" clId="{F21D4DF4-2ECF-4E9E-BDDD-DD8839228937}" dt="2023-02-20T11:02:49.832" v="34" actId="47"/>
        <pc:sldMkLst>
          <pc:docMk/>
          <pc:sldMk cId="1548004721" sldId="694"/>
        </pc:sldMkLst>
      </pc:sldChg>
      <pc:sldChg chg="del">
        <pc:chgData name="BADHAM, JENNIFER M." userId="d3e5acb5-b2db-4b06-ac84-616e0149b02f" providerId="ADAL" clId="{F21D4DF4-2ECF-4E9E-BDDD-DD8839228937}" dt="2023-02-20T14:19:11.226" v="1095" actId="47"/>
        <pc:sldMkLst>
          <pc:docMk/>
          <pc:sldMk cId="1083200469" sldId="695"/>
        </pc:sldMkLst>
      </pc:sldChg>
      <pc:sldChg chg="addSp delSp modSp mod ord modClrScheme chgLayout">
        <pc:chgData name="BADHAM, JENNIFER M." userId="d3e5acb5-b2db-4b06-ac84-616e0149b02f" providerId="ADAL" clId="{F21D4DF4-2ECF-4E9E-BDDD-DD8839228937}" dt="2023-02-27T15:19:07.297" v="2395" actId="1076"/>
        <pc:sldMkLst>
          <pc:docMk/>
          <pc:sldMk cId="3477801762" sldId="726"/>
        </pc:sldMkLst>
        <pc:spChg chg="mod ord">
          <ac:chgData name="BADHAM, JENNIFER M." userId="d3e5acb5-b2db-4b06-ac84-616e0149b02f" providerId="ADAL" clId="{F21D4DF4-2ECF-4E9E-BDDD-DD8839228937}" dt="2023-02-27T14:00:12.257" v="1262" actId="6549"/>
          <ac:spMkLst>
            <pc:docMk/>
            <pc:sldMk cId="3477801762" sldId="726"/>
            <ac:spMk id="2" creationId="{5FFBEBEF-1E15-42B5-9E6B-3F9A38F2682D}"/>
          </ac:spMkLst>
        </pc:spChg>
        <pc:spChg chg="add mod ord">
          <ac:chgData name="BADHAM, JENNIFER M." userId="d3e5acb5-b2db-4b06-ac84-616e0149b02f" providerId="ADAL" clId="{F21D4DF4-2ECF-4E9E-BDDD-DD8839228937}" dt="2023-02-27T15:08:26.053" v="2106" actId="20577"/>
          <ac:spMkLst>
            <pc:docMk/>
            <pc:sldMk cId="3477801762" sldId="726"/>
            <ac:spMk id="3" creationId="{84CEAD47-27D7-8004-BEE5-220674EFACEA}"/>
          </ac:spMkLst>
        </pc:spChg>
        <pc:spChg chg="del">
          <ac:chgData name="BADHAM, JENNIFER M." userId="d3e5acb5-b2db-4b06-ac84-616e0149b02f" providerId="ADAL" clId="{F21D4DF4-2ECF-4E9E-BDDD-DD8839228937}" dt="2023-02-27T13:57:22.318" v="1106" actId="478"/>
          <ac:spMkLst>
            <pc:docMk/>
            <pc:sldMk cId="3477801762" sldId="726"/>
            <ac:spMk id="5" creationId="{FE234B44-2B48-9B03-CB6D-935F20BC5204}"/>
          </ac:spMkLst>
        </pc:spChg>
        <pc:spChg chg="mod">
          <ac:chgData name="BADHAM, JENNIFER M." userId="d3e5acb5-b2db-4b06-ac84-616e0149b02f" providerId="ADAL" clId="{F21D4DF4-2ECF-4E9E-BDDD-DD8839228937}" dt="2023-02-27T15:08:18.802" v="2104" actId="1076"/>
          <ac:spMkLst>
            <pc:docMk/>
            <pc:sldMk cId="3477801762" sldId="726"/>
            <ac:spMk id="10" creationId="{4355A823-10EB-49C3-AF15-880194BA07D5}"/>
          </ac:spMkLst>
        </pc:spChg>
        <pc:spChg chg="del">
          <ac:chgData name="BADHAM, JENNIFER M." userId="d3e5acb5-b2db-4b06-ac84-616e0149b02f" providerId="ADAL" clId="{F21D4DF4-2ECF-4E9E-BDDD-DD8839228937}" dt="2023-02-27T13:58:07.055" v="1117" actId="478"/>
          <ac:spMkLst>
            <pc:docMk/>
            <pc:sldMk cId="3477801762" sldId="726"/>
            <ac:spMk id="11" creationId="{42799F2A-4757-4719-869D-7F5EE987E7D4}"/>
          </ac:spMkLst>
        </pc:spChg>
        <pc:spChg chg="mod">
          <ac:chgData name="BADHAM, JENNIFER M." userId="d3e5acb5-b2db-4b06-ac84-616e0149b02f" providerId="ADAL" clId="{F21D4DF4-2ECF-4E9E-BDDD-DD8839228937}" dt="2023-02-27T15:08:16.101" v="2103" actId="14100"/>
          <ac:spMkLst>
            <pc:docMk/>
            <pc:sldMk cId="3477801762" sldId="726"/>
            <ac:spMk id="12" creationId="{48B82495-A1D5-418C-B180-63ECFAF29F84}"/>
          </ac:spMkLst>
        </pc:spChg>
        <pc:spChg chg="mod topLvl">
          <ac:chgData name="BADHAM, JENNIFER M." userId="d3e5acb5-b2db-4b06-ac84-616e0149b02f" providerId="ADAL" clId="{F21D4DF4-2ECF-4E9E-BDDD-DD8839228937}" dt="2023-02-27T15:07:54.019" v="2095" actId="1076"/>
          <ac:spMkLst>
            <pc:docMk/>
            <pc:sldMk cId="3477801762" sldId="726"/>
            <ac:spMk id="15" creationId="{25102F92-856C-46F0-B538-7CEC90A4632B}"/>
          </ac:spMkLst>
        </pc:spChg>
        <pc:spChg chg="mod topLvl">
          <ac:chgData name="BADHAM, JENNIFER M." userId="d3e5acb5-b2db-4b06-ac84-616e0149b02f" providerId="ADAL" clId="{F21D4DF4-2ECF-4E9E-BDDD-DD8839228937}" dt="2023-02-27T15:07:54.019" v="2095" actId="1076"/>
          <ac:spMkLst>
            <pc:docMk/>
            <pc:sldMk cId="3477801762" sldId="726"/>
            <ac:spMk id="16" creationId="{6275A272-CDC2-4A78-85CB-B754D0A78229}"/>
          </ac:spMkLst>
        </pc:spChg>
        <pc:spChg chg="mod topLvl">
          <ac:chgData name="BADHAM, JENNIFER M." userId="d3e5acb5-b2db-4b06-ac84-616e0149b02f" providerId="ADAL" clId="{F21D4DF4-2ECF-4E9E-BDDD-DD8839228937}" dt="2023-02-27T15:07:54.019" v="2095" actId="1076"/>
          <ac:spMkLst>
            <pc:docMk/>
            <pc:sldMk cId="3477801762" sldId="726"/>
            <ac:spMk id="17" creationId="{D8907ECB-579E-4698-B578-11D45E09C052}"/>
          </ac:spMkLst>
        </pc:spChg>
        <pc:grpChg chg="add del mod">
          <ac:chgData name="BADHAM, JENNIFER M." userId="d3e5acb5-b2db-4b06-ac84-616e0149b02f" providerId="ADAL" clId="{F21D4DF4-2ECF-4E9E-BDDD-DD8839228937}" dt="2023-02-27T15:07:55.765" v="2096" actId="21"/>
          <ac:grpSpMkLst>
            <pc:docMk/>
            <pc:sldMk cId="3477801762" sldId="726"/>
            <ac:grpSpMk id="4" creationId="{C02B9B0D-E36D-118D-2BC5-C5DFFFA06CBC}"/>
          </ac:grpSpMkLst>
        </pc:grpChg>
        <pc:grpChg chg="del mod">
          <ac:chgData name="BADHAM, JENNIFER M." userId="d3e5acb5-b2db-4b06-ac84-616e0149b02f" providerId="ADAL" clId="{F21D4DF4-2ECF-4E9E-BDDD-DD8839228937}" dt="2023-02-27T15:06:56.929" v="2091" actId="165"/>
          <ac:grpSpMkLst>
            <pc:docMk/>
            <pc:sldMk cId="3477801762" sldId="726"/>
            <ac:grpSpMk id="13" creationId="{519A750C-3227-4480-AF84-3A4B9491FC74}"/>
          </ac:grpSpMkLst>
        </pc:grpChg>
        <pc:picChg chg="add mod">
          <ac:chgData name="BADHAM, JENNIFER M." userId="d3e5acb5-b2db-4b06-ac84-616e0149b02f" providerId="ADAL" clId="{F21D4DF4-2ECF-4E9E-BDDD-DD8839228937}" dt="2023-02-27T15:19:07.297" v="2395" actId="1076"/>
          <ac:picMkLst>
            <pc:docMk/>
            <pc:sldMk cId="3477801762" sldId="726"/>
            <ac:picMk id="7" creationId="{35CAE685-3543-36E8-5D3D-C6FD5F465322}"/>
          </ac:picMkLst>
        </pc:picChg>
        <pc:picChg chg="mod">
          <ac:chgData name="BADHAM, JENNIFER M." userId="d3e5acb5-b2db-4b06-ac84-616e0149b02f" providerId="ADAL" clId="{F21D4DF4-2ECF-4E9E-BDDD-DD8839228937}" dt="2023-02-27T15:08:12.670" v="2102" actId="14100"/>
          <ac:picMkLst>
            <pc:docMk/>
            <pc:sldMk cId="3477801762" sldId="726"/>
            <ac:picMk id="9" creationId="{8221A041-B8CF-4CCD-9B81-BB16A58B3659}"/>
          </ac:picMkLst>
        </pc:picChg>
        <pc:picChg chg="add del mod topLvl">
          <ac:chgData name="BADHAM, JENNIFER M." userId="d3e5acb5-b2db-4b06-ac84-616e0149b02f" providerId="ADAL" clId="{F21D4DF4-2ECF-4E9E-BDDD-DD8839228937}" dt="2023-02-27T15:07:54.019" v="2095" actId="1076"/>
          <ac:picMkLst>
            <pc:docMk/>
            <pc:sldMk cId="3477801762" sldId="726"/>
            <ac:picMk id="14" creationId="{184AD503-3BF0-4922-A309-D067A5D76A52}"/>
          </ac:picMkLst>
        </pc:picChg>
      </pc:sldChg>
      <pc:sldChg chg="del">
        <pc:chgData name="BADHAM, JENNIFER M." userId="d3e5acb5-b2db-4b06-ac84-616e0149b02f" providerId="ADAL" clId="{F21D4DF4-2ECF-4E9E-BDDD-DD8839228937}" dt="2023-02-20T11:19:53.654" v="674" actId="47"/>
        <pc:sldMkLst>
          <pc:docMk/>
          <pc:sldMk cId="0" sldId="743"/>
        </pc:sldMkLst>
      </pc:sldChg>
      <pc:sldChg chg="del ord">
        <pc:chgData name="BADHAM, JENNIFER M." userId="d3e5acb5-b2db-4b06-ac84-616e0149b02f" providerId="ADAL" clId="{F21D4DF4-2ECF-4E9E-BDDD-DD8839228937}" dt="2023-02-20T11:15:51.156" v="673" actId="47"/>
        <pc:sldMkLst>
          <pc:docMk/>
          <pc:sldMk cId="0" sldId="747"/>
        </pc:sldMkLst>
      </pc:sldChg>
      <pc:sldChg chg="del">
        <pc:chgData name="BADHAM, JENNIFER M." userId="d3e5acb5-b2db-4b06-ac84-616e0149b02f" providerId="ADAL" clId="{F21D4DF4-2ECF-4E9E-BDDD-DD8839228937}" dt="2023-02-20T14:19:11.226" v="1095" actId="47"/>
        <pc:sldMkLst>
          <pc:docMk/>
          <pc:sldMk cId="40127439" sldId="748"/>
        </pc:sldMkLst>
      </pc:sldChg>
      <pc:sldChg chg="del">
        <pc:chgData name="BADHAM, JENNIFER M." userId="d3e5acb5-b2db-4b06-ac84-616e0149b02f" providerId="ADAL" clId="{F21D4DF4-2ECF-4E9E-BDDD-DD8839228937}" dt="2023-02-20T14:19:11.226" v="1095" actId="47"/>
        <pc:sldMkLst>
          <pc:docMk/>
          <pc:sldMk cId="1689803022" sldId="749"/>
        </pc:sldMkLst>
      </pc:sldChg>
      <pc:sldChg chg="del">
        <pc:chgData name="BADHAM, JENNIFER M." userId="d3e5acb5-b2db-4b06-ac84-616e0149b02f" providerId="ADAL" clId="{F21D4DF4-2ECF-4E9E-BDDD-DD8839228937}" dt="2023-02-20T14:19:11.226" v="1095" actId="47"/>
        <pc:sldMkLst>
          <pc:docMk/>
          <pc:sldMk cId="1629884086" sldId="750"/>
        </pc:sldMkLst>
      </pc:sldChg>
      <pc:sldChg chg="addSp delSp modSp mod">
        <pc:chgData name="BADHAM, JENNIFER M." userId="d3e5acb5-b2db-4b06-ac84-616e0149b02f" providerId="ADAL" clId="{F21D4DF4-2ECF-4E9E-BDDD-DD8839228937}" dt="2023-02-20T14:13:56.574" v="720" actId="14100"/>
        <pc:sldMkLst>
          <pc:docMk/>
          <pc:sldMk cId="482311644" sldId="751"/>
        </pc:sldMkLst>
        <pc:spChg chg="add mod">
          <ac:chgData name="BADHAM, JENNIFER M." userId="d3e5acb5-b2db-4b06-ac84-616e0149b02f" providerId="ADAL" clId="{F21D4DF4-2ECF-4E9E-BDDD-DD8839228937}" dt="2023-02-20T14:13:56.574" v="720" actId="14100"/>
          <ac:spMkLst>
            <pc:docMk/>
            <pc:sldMk cId="482311644" sldId="751"/>
            <ac:spMk id="5" creationId="{6DA697D4-703A-B4DA-A0DB-78179151CC26}"/>
          </ac:spMkLst>
        </pc:spChg>
        <pc:spChg chg="add del mod">
          <ac:chgData name="BADHAM, JENNIFER M." userId="d3e5acb5-b2db-4b06-ac84-616e0149b02f" providerId="ADAL" clId="{F21D4DF4-2ECF-4E9E-BDDD-DD8839228937}" dt="2023-02-20T14:12:58.806" v="709" actId="478"/>
          <ac:spMkLst>
            <pc:docMk/>
            <pc:sldMk cId="482311644" sldId="751"/>
            <ac:spMk id="6" creationId="{23AFC043-DBAE-9FEE-E40C-F1628EB38E59}"/>
          </ac:spMkLst>
        </pc:spChg>
        <pc:picChg chg="add mod">
          <ac:chgData name="BADHAM, JENNIFER M." userId="d3e5acb5-b2db-4b06-ac84-616e0149b02f" providerId="ADAL" clId="{F21D4DF4-2ECF-4E9E-BDDD-DD8839228937}" dt="2023-02-20T14:13:46.253" v="718" actId="1076"/>
          <ac:picMkLst>
            <pc:docMk/>
            <pc:sldMk cId="482311644" sldId="751"/>
            <ac:picMk id="2" creationId="{D3F43407-565C-3B4B-3E43-67B9A514F8AF}"/>
          </ac:picMkLst>
        </pc:picChg>
      </pc:sldChg>
      <pc:sldChg chg="del">
        <pc:chgData name="BADHAM, JENNIFER M." userId="d3e5acb5-b2db-4b06-ac84-616e0149b02f" providerId="ADAL" clId="{F21D4DF4-2ECF-4E9E-BDDD-DD8839228937}" dt="2023-02-20T11:21:17.871" v="700" actId="47"/>
        <pc:sldMkLst>
          <pc:docMk/>
          <pc:sldMk cId="0" sldId="752"/>
        </pc:sldMkLst>
      </pc:sldChg>
      <pc:sldChg chg="addSp delSp modSp new mod ord chgLayout">
        <pc:chgData name="BADHAM, JENNIFER M." userId="d3e5acb5-b2db-4b06-ac84-616e0149b02f" providerId="ADAL" clId="{F21D4DF4-2ECF-4E9E-BDDD-DD8839228937}" dt="2023-02-27T13:56:17.437" v="1101" actId="1582"/>
        <pc:sldMkLst>
          <pc:docMk/>
          <pc:sldMk cId="4058228337" sldId="766"/>
        </pc:sldMkLst>
        <pc:spChg chg="mod ord">
          <ac:chgData name="BADHAM, JENNIFER M." userId="d3e5acb5-b2db-4b06-ac84-616e0149b02f" providerId="ADAL" clId="{F21D4DF4-2ECF-4E9E-BDDD-DD8839228937}" dt="2023-02-20T11:20:49.765" v="699" actId="20577"/>
          <ac:spMkLst>
            <pc:docMk/>
            <pc:sldMk cId="4058228337" sldId="766"/>
            <ac:spMk id="2" creationId="{767F1156-D072-6EFE-2296-0E35971E0A88}"/>
          </ac:spMkLst>
        </pc:spChg>
        <pc:spChg chg="mod ord">
          <ac:chgData name="BADHAM, JENNIFER M." userId="d3e5acb5-b2db-4b06-ac84-616e0149b02f" providerId="ADAL" clId="{F21D4DF4-2ECF-4E9E-BDDD-DD8839228937}" dt="2023-02-20T11:20:30.249" v="676" actId="700"/>
          <ac:spMkLst>
            <pc:docMk/>
            <pc:sldMk cId="4058228337" sldId="766"/>
            <ac:spMk id="3" creationId="{F5CFF722-CD59-8805-6BB0-6AE9E60BA477}"/>
          </ac:spMkLst>
        </pc:spChg>
        <pc:spChg chg="del">
          <ac:chgData name="BADHAM, JENNIFER M." userId="d3e5acb5-b2db-4b06-ac84-616e0149b02f" providerId="ADAL" clId="{F21D4DF4-2ECF-4E9E-BDDD-DD8839228937}" dt="2023-02-20T11:05:38.351" v="37"/>
          <ac:spMkLst>
            <pc:docMk/>
            <pc:sldMk cId="4058228337" sldId="766"/>
            <ac:spMk id="4" creationId="{1EBA665E-6E7F-3B27-A92B-39AD00685C36}"/>
          </ac:spMkLst>
        </pc:spChg>
        <pc:spChg chg="add del mod">
          <ac:chgData name="BADHAM, JENNIFER M." userId="d3e5acb5-b2db-4b06-ac84-616e0149b02f" providerId="ADAL" clId="{F21D4DF4-2ECF-4E9E-BDDD-DD8839228937}" dt="2023-02-20T11:12:42.856" v="540" actId="478"/>
          <ac:spMkLst>
            <pc:docMk/>
            <pc:sldMk cId="4058228337" sldId="766"/>
            <ac:spMk id="6" creationId="{DE80504E-C69C-FAB6-E11D-0B08A1D26C9A}"/>
          </ac:spMkLst>
        </pc:spChg>
        <pc:spChg chg="add del mod">
          <ac:chgData name="BADHAM, JENNIFER M." userId="d3e5acb5-b2db-4b06-ac84-616e0149b02f" providerId="ADAL" clId="{F21D4DF4-2ECF-4E9E-BDDD-DD8839228937}" dt="2023-02-20T11:13:27.513" v="556" actId="478"/>
          <ac:spMkLst>
            <pc:docMk/>
            <pc:sldMk cId="4058228337" sldId="766"/>
            <ac:spMk id="7" creationId="{F3C179DA-5267-DDDC-0688-D38467DE1609}"/>
          </ac:spMkLst>
        </pc:spChg>
        <pc:graphicFrameChg chg="add mod ord modGraphic">
          <ac:chgData name="BADHAM, JENNIFER M." userId="d3e5acb5-b2db-4b06-ac84-616e0149b02f" providerId="ADAL" clId="{F21D4DF4-2ECF-4E9E-BDDD-DD8839228937}" dt="2023-02-20T11:20:30.249" v="676" actId="700"/>
          <ac:graphicFrameMkLst>
            <pc:docMk/>
            <pc:sldMk cId="4058228337" sldId="766"/>
            <ac:graphicFrameMk id="5" creationId="{B9D9C240-1142-389D-18F9-DAF4AD825C80}"/>
          </ac:graphicFrameMkLst>
        </pc:graphicFrameChg>
        <pc:cxnChg chg="add mod">
          <ac:chgData name="BADHAM, JENNIFER M." userId="d3e5acb5-b2db-4b06-ac84-616e0149b02f" providerId="ADAL" clId="{F21D4DF4-2ECF-4E9E-BDDD-DD8839228937}" dt="2023-02-27T13:56:07.640" v="1099" actId="1582"/>
          <ac:cxnSpMkLst>
            <pc:docMk/>
            <pc:sldMk cId="4058228337" sldId="766"/>
            <ac:cxnSpMk id="9" creationId="{89DF7FD0-BCA7-801A-1A9C-C3FC7B464CDA}"/>
          </ac:cxnSpMkLst>
        </pc:cxnChg>
        <pc:cxnChg chg="add mod">
          <ac:chgData name="BADHAM, JENNIFER M." userId="d3e5acb5-b2db-4b06-ac84-616e0149b02f" providerId="ADAL" clId="{F21D4DF4-2ECF-4E9E-BDDD-DD8839228937}" dt="2023-02-27T13:56:17.437" v="1101" actId="1582"/>
          <ac:cxnSpMkLst>
            <pc:docMk/>
            <pc:sldMk cId="4058228337" sldId="766"/>
            <ac:cxnSpMk id="16" creationId="{976AA100-938F-5CC0-E5F3-17E8EC84749F}"/>
          </ac:cxnSpMkLst>
        </pc:cxnChg>
      </pc:sldChg>
      <pc:sldChg chg="addSp delSp modSp new mod modClrScheme chgLayout">
        <pc:chgData name="BADHAM, JENNIFER M." userId="d3e5acb5-b2db-4b06-ac84-616e0149b02f" providerId="ADAL" clId="{F21D4DF4-2ECF-4E9E-BDDD-DD8839228937}" dt="2023-02-20T14:19:04.031" v="1094" actId="20577"/>
        <pc:sldMkLst>
          <pc:docMk/>
          <pc:sldMk cId="1711234912" sldId="767"/>
        </pc:sldMkLst>
        <pc:spChg chg="del mod ord">
          <ac:chgData name="BADHAM, JENNIFER M." userId="d3e5acb5-b2db-4b06-ac84-616e0149b02f" providerId="ADAL" clId="{F21D4DF4-2ECF-4E9E-BDDD-DD8839228937}" dt="2023-02-20T14:14:49.492" v="722" actId="700"/>
          <ac:spMkLst>
            <pc:docMk/>
            <pc:sldMk cId="1711234912" sldId="767"/>
            <ac:spMk id="2" creationId="{8791E38E-CC56-0B0C-387A-6DB9B748ECC9}"/>
          </ac:spMkLst>
        </pc:spChg>
        <pc:spChg chg="add mod ord">
          <ac:chgData name="BADHAM, JENNIFER M." userId="d3e5acb5-b2db-4b06-ac84-616e0149b02f" providerId="ADAL" clId="{F21D4DF4-2ECF-4E9E-BDDD-DD8839228937}" dt="2023-02-20T14:19:04.031" v="1094" actId="20577"/>
          <ac:spMkLst>
            <pc:docMk/>
            <pc:sldMk cId="1711234912" sldId="767"/>
            <ac:spMk id="3" creationId="{7263E3E2-08C4-84C8-E755-BA1A999EA36D}"/>
          </ac:spMkLst>
        </pc:spChg>
        <pc:spChg chg="add mod ord">
          <ac:chgData name="BADHAM, JENNIFER M." userId="d3e5acb5-b2db-4b06-ac84-616e0149b02f" providerId="ADAL" clId="{F21D4DF4-2ECF-4E9E-BDDD-DD8839228937}" dt="2023-02-20T14:17:14.362" v="967" actId="20577"/>
          <ac:spMkLst>
            <pc:docMk/>
            <pc:sldMk cId="1711234912" sldId="767"/>
            <ac:spMk id="4" creationId="{E0A0C0D7-A13C-EB2A-DC7D-90A1F86FC8A1}"/>
          </ac:spMkLst>
        </pc:spChg>
        <pc:spChg chg="add mod ord">
          <ac:chgData name="BADHAM, JENNIFER M." userId="d3e5acb5-b2db-4b06-ac84-616e0149b02f" providerId="ADAL" clId="{F21D4DF4-2ECF-4E9E-BDDD-DD8839228937}" dt="2023-02-20T14:18:00.862" v="1060" actId="20577"/>
          <ac:spMkLst>
            <pc:docMk/>
            <pc:sldMk cId="1711234912" sldId="767"/>
            <ac:spMk id="5" creationId="{891A8EC4-D1FD-6083-D0CF-ED62F5433D7E}"/>
          </ac:spMkLst>
        </pc:spChg>
      </pc:sldChg>
      <pc:sldChg chg="new">
        <pc:chgData name="BADHAM, JENNIFER M." userId="d3e5acb5-b2db-4b06-ac84-616e0149b02f" providerId="ADAL" clId="{F21D4DF4-2ECF-4E9E-BDDD-DD8839228937}" dt="2023-02-20T14:19:30.210" v="1098" actId="680"/>
        <pc:sldMkLst>
          <pc:docMk/>
          <pc:sldMk cId="3334113586" sldId="768"/>
        </pc:sldMkLst>
      </pc:sldChg>
      <pc:sldChg chg="addSp delSp modSp new mod">
        <pc:chgData name="BADHAM, JENNIFER M." userId="d3e5acb5-b2db-4b06-ac84-616e0149b02f" providerId="ADAL" clId="{F21D4DF4-2ECF-4E9E-BDDD-DD8839228937}" dt="2023-02-27T15:19:02.313" v="2394" actId="1076"/>
        <pc:sldMkLst>
          <pc:docMk/>
          <pc:sldMk cId="1940125663" sldId="774"/>
        </pc:sldMkLst>
        <pc:spChg chg="mod">
          <ac:chgData name="BADHAM, JENNIFER M." userId="d3e5acb5-b2db-4b06-ac84-616e0149b02f" providerId="ADAL" clId="{F21D4DF4-2ECF-4E9E-BDDD-DD8839228937}" dt="2023-02-27T15:04:26.870" v="1890"/>
          <ac:spMkLst>
            <pc:docMk/>
            <pc:sldMk cId="1940125663" sldId="774"/>
            <ac:spMk id="2" creationId="{6DEB4027-72D7-D3CF-C4CC-C7E4CEA88ECA}"/>
          </ac:spMkLst>
        </pc:spChg>
        <pc:spChg chg="mod">
          <ac:chgData name="BADHAM, JENNIFER M." userId="d3e5acb5-b2db-4b06-ac84-616e0149b02f" providerId="ADAL" clId="{F21D4DF4-2ECF-4E9E-BDDD-DD8839228937}" dt="2023-02-27T15:05:50.516" v="2086" actId="20577"/>
          <ac:spMkLst>
            <pc:docMk/>
            <pc:sldMk cId="1940125663" sldId="774"/>
            <ac:spMk id="3" creationId="{CE9BB667-8BD9-02CD-8EC1-31025F0773C5}"/>
          </ac:spMkLst>
        </pc:spChg>
        <pc:spChg chg="add del mod">
          <ac:chgData name="BADHAM, JENNIFER M." userId="d3e5acb5-b2db-4b06-ac84-616e0149b02f" providerId="ADAL" clId="{F21D4DF4-2ECF-4E9E-BDDD-DD8839228937}" dt="2023-02-27T15:04:26.870" v="1890"/>
          <ac:spMkLst>
            <pc:docMk/>
            <pc:sldMk cId="1940125663" sldId="774"/>
            <ac:spMk id="4" creationId="{570E397D-2D84-D5DE-8476-2CD41909E505}"/>
          </ac:spMkLst>
        </pc:spChg>
        <pc:spChg chg="add del mod">
          <ac:chgData name="BADHAM, JENNIFER M." userId="d3e5acb5-b2db-4b06-ac84-616e0149b02f" providerId="ADAL" clId="{F21D4DF4-2ECF-4E9E-BDDD-DD8839228937}" dt="2023-02-27T15:04:26.870" v="1890"/>
          <ac:spMkLst>
            <pc:docMk/>
            <pc:sldMk cId="1940125663" sldId="774"/>
            <ac:spMk id="5" creationId="{26E70483-FE6A-06F1-B845-C29C5C20A8D3}"/>
          </ac:spMkLst>
        </pc:spChg>
        <pc:spChg chg="mod">
          <ac:chgData name="BADHAM, JENNIFER M." userId="d3e5acb5-b2db-4b06-ac84-616e0149b02f" providerId="ADAL" clId="{F21D4DF4-2ECF-4E9E-BDDD-DD8839228937}" dt="2023-02-27T15:08:05.115" v="2100" actId="1076"/>
          <ac:spMkLst>
            <pc:docMk/>
            <pc:sldMk cId="1940125663" sldId="774"/>
            <ac:spMk id="9" creationId="{9864A3C1-D6B6-51E0-0EAC-60DE0FD52349}"/>
          </ac:spMkLst>
        </pc:spChg>
        <pc:spChg chg="mod">
          <ac:chgData name="BADHAM, JENNIFER M." userId="d3e5acb5-b2db-4b06-ac84-616e0149b02f" providerId="ADAL" clId="{F21D4DF4-2ECF-4E9E-BDDD-DD8839228937}" dt="2023-02-27T15:08:05.115" v="2100" actId="1076"/>
          <ac:spMkLst>
            <pc:docMk/>
            <pc:sldMk cId="1940125663" sldId="774"/>
            <ac:spMk id="10" creationId="{7F8EF0F9-A13F-635B-8E50-44B09A562D84}"/>
          </ac:spMkLst>
        </pc:spChg>
        <pc:spChg chg="mod">
          <ac:chgData name="BADHAM, JENNIFER M." userId="d3e5acb5-b2db-4b06-ac84-616e0149b02f" providerId="ADAL" clId="{F21D4DF4-2ECF-4E9E-BDDD-DD8839228937}" dt="2023-02-27T15:08:05.115" v="2100" actId="1076"/>
          <ac:spMkLst>
            <pc:docMk/>
            <pc:sldMk cId="1940125663" sldId="774"/>
            <ac:spMk id="11" creationId="{ACBCD350-031B-8FCB-27D3-F47B5914400E}"/>
          </ac:spMkLst>
        </pc:spChg>
        <pc:grpChg chg="add mod">
          <ac:chgData name="BADHAM, JENNIFER M." userId="d3e5acb5-b2db-4b06-ac84-616e0149b02f" providerId="ADAL" clId="{F21D4DF4-2ECF-4E9E-BDDD-DD8839228937}" dt="2023-02-27T15:08:05.115" v="2100" actId="1076"/>
          <ac:grpSpMkLst>
            <pc:docMk/>
            <pc:sldMk cId="1940125663" sldId="774"/>
            <ac:grpSpMk id="7" creationId="{ABF407CF-0F2B-13F7-C83B-DF9B7E5220BA}"/>
          </ac:grpSpMkLst>
        </pc:grpChg>
        <pc:picChg chg="add del mod">
          <ac:chgData name="BADHAM, JENNIFER M." userId="d3e5acb5-b2db-4b06-ac84-616e0149b02f" providerId="ADAL" clId="{F21D4DF4-2ECF-4E9E-BDDD-DD8839228937}" dt="2023-02-27T15:06:07.374" v="2088"/>
          <ac:picMkLst>
            <pc:docMk/>
            <pc:sldMk cId="1940125663" sldId="774"/>
            <ac:picMk id="6" creationId="{DCEA2BED-30FB-9138-EEE1-ED76AF8BF32F}"/>
          </ac:picMkLst>
        </pc:picChg>
        <pc:picChg chg="mod">
          <ac:chgData name="BADHAM, JENNIFER M." userId="d3e5acb5-b2db-4b06-ac84-616e0149b02f" providerId="ADAL" clId="{F21D4DF4-2ECF-4E9E-BDDD-DD8839228937}" dt="2023-02-27T15:08:05.115" v="2100" actId="1076"/>
          <ac:picMkLst>
            <pc:docMk/>
            <pc:sldMk cId="1940125663" sldId="774"/>
            <ac:picMk id="8" creationId="{9E413D28-3D7A-C850-CF20-C9099E0AAE7B}"/>
          </ac:picMkLst>
        </pc:picChg>
        <pc:picChg chg="add mod">
          <ac:chgData name="BADHAM, JENNIFER M." userId="d3e5acb5-b2db-4b06-ac84-616e0149b02f" providerId="ADAL" clId="{F21D4DF4-2ECF-4E9E-BDDD-DD8839228937}" dt="2023-02-27T15:19:02.313" v="2394" actId="1076"/>
          <ac:picMkLst>
            <pc:docMk/>
            <pc:sldMk cId="1940125663" sldId="774"/>
            <ac:picMk id="13" creationId="{8853FF40-21B1-7CDC-F4E0-A2A69FEBE99A}"/>
          </ac:picMkLst>
        </pc:picChg>
      </pc:sldChg>
      <pc:sldChg chg="addSp delSp modSp new mod modAnim">
        <pc:chgData name="BADHAM, JENNIFER M." userId="d3e5acb5-b2db-4b06-ac84-616e0149b02f" providerId="ADAL" clId="{F21D4DF4-2ECF-4E9E-BDDD-DD8839228937}" dt="2023-03-02T09:59:02.577" v="2449"/>
        <pc:sldMkLst>
          <pc:docMk/>
          <pc:sldMk cId="1322682388" sldId="775"/>
        </pc:sldMkLst>
        <pc:spChg chg="mod">
          <ac:chgData name="BADHAM, JENNIFER M." userId="d3e5acb5-b2db-4b06-ac84-616e0149b02f" providerId="ADAL" clId="{F21D4DF4-2ECF-4E9E-BDDD-DD8839228937}" dt="2023-02-27T14:00:38.992" v="1327" actId="20577"/>
          <ac:spMkLst>
            <pc:docMk/>
            <pc:sldMk cId="1322682388" sldId="775"/>
            <ac:spMk id="2" creationId="{19913831-F4E1-CE2A-D96B-2A082C678BA2}"/>
          </ac:spMkLst>
        </pc:spChg>
        <pc:spChg chg="del">
          <ac:chgData name="BADHAM, JENNIFER M." userId="d3e5acb5-b2db-4b06-ac84-616e0149b02f" providerId="ADAL" clId="{F21D4DF4-2ECF-4E9E-BDDD-DD8839228937}" dt="2023-02-27T15:20:19.639" v="2396" actId="931"/>
          <ac:spMkLst>
            <pc:docMk/>
            <pc:sldMk cId="1322682388" sldId="775"/>
            <ac:spMk id="3" creationId="{C6958164-FE16-F909-BC73-4F7EDE53A4AF}"/>
          </ac:spMkLst>
        </pc:spChg>
        <pc:picChg chg="add mod">
          <ac:chgData name="BADHAM, JENNIFER M." userId="d3e5acb5-b2db-4b06-ac84-616e0149b02f" providerId="ADAL" clId="{F21D4DF4-2ECF-4E9E-BDDD-DD8839228937}" dt="2023-02-27T15:20:23.603" v="2397" actId="1076"/>
          <ac:picMkLst>
            <pc:docMk/>
            <pc:sldMk cId="1322682388" sldId="775"/>
            <ac:picMk id="5" creationId="{7B4BB64E-D2D9-87F7-8EBE-AA1C1B771515}"/>
          </ac:picMkLst>
        </pc:picChg>
      </pc:sldChg>
      <pc:sldChg chg="addSp modSp new mod">
        <pc:chgData name="BADHAM, JENNIFER M." userId="d3e5acb5-b2db-4b06-ac84-616e0149b02f" providerId="ADAL" clId="{F21D4DF4-2ECF-4E9E-BDDD-DD8839228937}" dt="2023-02-27T15:18:57.161" v="2393" actId="1076"/>
        <pc:sldMkLst>
          <pc:docMk/>
          <pc:sldMk cId="2248931430" sldId="776"/>
        </pc:sldMkLst>
        <pc:spChg chg="mod">
          <ac:chgData name="BADHAM, JENNIFER M." userId="d3e5acb5-b2db-4b06-ac84-616e0149b02f" providerId="ADAL" clId="{F21D4DF4-2ECF-4E9E-BDDD-DD8839228937}" dt="2023-02-27T15:04:11.670" v="1887" actId="20577"/>
          <ac:spMkLst>
            <pc:docMk/>
            <pc:sldMk cId="2248931430" sldId="776"/>
            <ac:spMk id="2" creationId="{8BD55C4F-78FE-6743-8853-01BC88A66EDA}"/>
          </ac:spMkLst>
        </pc:spChg>
        <pc:spChg chg="mod">
          <ac:chgData name="BADHAM, JENNIFER M." userId="d3e5acb5-b2db-4b06-ac84-616e0149b02f" providerId="ADAL" clId="{F21D4DF4-2ECF-4E9E-BDDD-DD8839228937}" dt="2023-02-27T15:10:30.580" v="2386" actId="20577"/>
          <ac:spMkLst>
            <pc:docMk/>
            <pc:sldMk cId="2248931430" sldId="776"/>
            <ac:spMk id="3" creationId="{4E6D3823-7F4C-BB4F-0ABA-64F2821EAAF0}"/>
          </ac:spMkLst>
        </pc:spChg>
        <pc:picChg chg="add mod">
          <ac:chgData name="BADHAM, JENNIFER M." userId="d3e5acb5-b2db-4b06-ac84-616e0149b02f" providerId="ADAL" clId="{F21D4DF4-2ECF-4E9E-BDDD-DD8839228937}" dt="2023-02-27T15:18:57.161" v="2393" actId="1076"/>
          <ac:picMkLst>
            <pc:docMk/>
            <pc:sldMk cId="2248931430" sldId="776"/>
            <ac:picMk id="5" creationId="{B400566F-B5C6-0EF8-2F9B-D2B1F043C5EC}"/>
          </ac:picMkLst>
        </pc:picChg>
      </pc:sldChg>
      <pc:sldChg chg="modSp mod">
        <pc:chgData name="BADHAM, JENNIFER M." userId="d3e5acb5-b2db-4b06-ac84-616e0149b02f" providerId="ADAL" clId="{F21D4DF4-2ECF-4E9E-BDDD-DD8839228937}" dt="2023-03-02T09:56:53.704" v="2448" actId="14"/>
        <pc:sldMkLst>
          <pc:docMk/>
          <pc:sldMk cId="861516927" sldId="777"/>
        </pc:sldMkLst>
        <pc:spChg chg="mod">
          <ac:chgData name="BADHAM, JENNIFER M." userId="d3e5acb5-b2db-4b06-ac84-616e0149b02f" providerId="ADAL" clId="{F21D4DF4-2ECF-4E9E-BDDD-DD8839228937}" dt="2023-03-02T09:56:53.704" v="2448" actId="14"/>
          <ac:spMkLst>
            <pc:docMk/>
            <pc:sldMk cId="861516927" sldId="777"/>
            <ac:spMk id="13" creationId="{85BB2470-8F55-3FE4-90FE-4A5414A439A5}"/>
          </ac:spMkLst>
        </pc:spChg>
      </pc:sldChg>
      <pc:sldChg chg="modAnim">
        <pc:chgData name="BADHAM, JENNIFER M." userId="d3e5acb5-b2db-4b06-ac84-616e0149b02f" providerId="ADAL" clId="{F21D4DF4-2ECF-4E9E-BDDD-DD8839228937}" dt="2023-03-02T10:04:03.213" v="2450"/>
        <pc:sldMkLst>
          <pc:docMk/>
          <pc:sldMk cId="30313229" sldId="778"/>
        </pc:sldMkLst>
      </pc:sldChg>
      <pc:sldChg chg="modSp mod modAnim">
        <pc:chgData name="BADHAM, JENNIFER M." userId="d3e5acb5-b2db-4b06-ac84-616e0149b02f" providerId="ADAL" clId="{F21D4DF4-2ECF-4E9E-BDDD-DD8839228937}" dt="2023-03-02T10:04:37.399" v="2557"/>
        <pc:sldMkLst>
          <pc:docMk/>
          <pc:sldMk cId="3860069260" sldId="798"/>
        </pc:sldMkLst>
        <pc:spChg chg="mod">
          <ac:chgData name="BADHAM, JENNIFER M." userId="d3e5acb5-b2db-4b06-ac84-616e0149b02f" providerId="ADAL" clId="{F21D4DF4-2ECF-4E9E-BDDD-DD8839228937}" dt="2023-03-02T10:04:31.880" v="2556" actId="20577"/>
          <ac:spMkLst>
            <pc:docMk/>
            <pc:sldMk cId="3860069260" sldId="798"/>
            <ac:spMk id="3" creationId="{A253E2BD-AE3F-8D58-4D40-A1090095A308}"/>
          </ac:spMkLst>
        </pc:spChg>
      </pc:sldChg>
      <pc:sldChg chg="modAnim">
        <pc:chgData name="BADHAM, JENNIFER M." userId="d3e5acb5-b2db-4b06-ac84-616e0149b02f" providerId="ADAL" clId="{F21D4DF4-2ECF-4E9E-BDDD-DD8839228937}" dt="2023-03-07T10:28:01.640" v="2878"/>
        <pc:sldMkLst>
          <pc:docMk/>
          <pc:sldMk cId="2004431628" sldId="799"/>
        </pc:sldMkLst>
      </pc:sldChg>
      <pc:sldChg chg="modSp mod modAnim">
        <pc:chgData name="BADHAM, JENNIFER M." userId="d3e5acb5-b2db-4b06-ac84-616e0149b02f" providerId="ADAL" clId="{F21D4DF4-2ECF-4E9E-BDDD-DD8839228937}" dt="2023-03-02T10:09:27.007" v="2877"/>
        <pc:sldMkLst>
          <pc:docMk/>
          <pc:sldMk cId="564596935" sldId="802"/>
        </pc:sldMkLst>
        <pc:spChg chg="mod">
          <ac:chgData name="BADHAM, JENNIFER M." userId="d3e5acb5-b2db-4b06-ac84-616e0149b02f" providerId="ADAL" clId="{F21D4DF4-2ECF-4E9E-BDDD-DD8839228937}" dt="2023-03-02T10:09:17.528" v="2876" actId="20577"/>
          <ac:spMkLst>
            <pc:docMk/>
            <pc:sldMk cId="564596935" sldId="802"/>
            <ac:spMk id="3" creationId="{E77570CF-81D7-BDAE-09D1-112BEE132270}"/>
          </ac:spMkLst>
        </pc:spChg>
      </pc:sldChg>
    </pc:docChg>
  </pc:docChgLst>
  <pc:docChgLst>
    <pc:chgData name="BADHAM, JENNIFER M." userId="d3e5acb5-b2db-4b06-ac84-616e0149b02f" providerId="ADAL" clId="{4E6CE622-1A9C-4EF8-A3EF-33C4CC093326}"/>
    <pc:docChg chg="undo custSel addSld delSld modSld sldOrd modMainMaster">
      <pc:chgData name="BADHAM, JENNIFER M." userId="d3e5acb5-b2db-4b06-ac84-616e0149b02f" providerId="ADAL" clId="{4E6CE622-1A9C-4EF8-A3EF-33C4CC093326}" dt="2022-03-04T02:59:41.304" v="23468" actId="47"/>
      <pc:docMkLst>
        <pc:docMk/>
      </pc:docMkLst>
      <pc:sldChg chg="del">
        <pc:chgData name="BADHAM, JENNIFER M." userId="d3e5acb5-b2db-4b06-ac84-616e0149b02f" providerId="ADAL" clId="{4E6CE622-1A9C-4EF8-A3EF-33C4CC093326}" dt="2022-02-18T02:00:36.957" v="479" actId="47"/>
        <pc:sldMkLst>
          <pc:docMk/>
          <pc:sldMk cId="2218791031" sldId="269"/>
        </pc:sldMkLst>
      </pc:sldChg>
      <pc:sldChg chg="del">
        <pc:chgData name="BADHAM, JENNIFER M." userId="d3e5acb5-b2db-4b06-ac84-616e0149b02f" providerId="ADAL" clId="{4E6CE622-1A9C-4EF8-A3EF-33C4CC093326}" dt="2022-02-18T02:00:35.805" v="478" actId="47"/>
        <pc:sldMkLst>
          <pc:docMk/>
          <pc:sldMk cId="1318218347" sldId="270"/>
        </pc:sldMkLst>
      </pc:sldChg>
      <pc:sldChg chg="del">
        <pc:chgData name="BADHAM, JENNIFER M." userId="d3e5acb5-b2db-4b06-ac84-616e0149b02f" providerId="ADAL" clId="{4E6CE622-1A9C-4EF8-A3EF-33C4CC093326}" dt="2022-02-27T11:32:26.925" v="483" actId="47"/>
        <pc:sldMkLst>
          <pc:docMk/>
          <pc:sldMk cId="1142799640" sldId="292"/>
        </pc:sldMkLst>
      </pc:sldChg>
      <pc:sldChg chg="del">
        <pc:chgData name="BADHAM, JENNIFER M." userId="d3e5acb5-b2db-4b06-ac84-616e0149b02f" providerId="ADAL" clId="{4E6CE622-1A9C-4EF8-A3EF-33C4CC093326}" dt="2022-02-27T11:59:22.030" v="488" actId="47"/>
        <pc:sldMkLst>
          <pc:docMk/>
          <pc:sldMk cId="2592347585" sldId="293"/>
        </pc:sldMkLst>
      </pc:sldChg>
      <pc:sldChg chg="del">
        <pc:chgData name="BADHAM, JENNIFER M." userId="d3e5acb5-b2db-4b06-ac84-616e0149b02f" providerId="ADAL" clId="{4E6CE622-1A9C-4EF8-A3EF-33C4CC093326}" dt="2022-02-27T11:30:20.413" v="482" actId="47"/>
        <pc:sldMkLst>
          <pc:docMk/>
          <pc:sldMk cId="2535515145" sldId="294"/>
        </pc:sldMkLst>
      </pc:sldChg>
      <pc:sldChg chg="modSp del mod">
        <pc:chgData name="BADHAM, JENNIFER M." userId="d3e5acb5-b2db-4b06-ac84-616e0149b02f" providerId="ADAL" clId="{4E6CE622-1A9C-4EF8-A3EF-33C4CC093326}" dt="2022-02-27T14:05:37.939" v="2000" actId="47"/>
        <pc:sldMkLst>
          <pc:docMk/>
          <pc:sldMk cId="2677494927" sldId="324"/>
        </pc:sldMkLst>
        <pc:spChg chg="mod">
          <ac:chgData name="BADHAM, JENNIFER M." userId="d3e5acb5-b2db-4b06-ac84-616e0149b02f" providerId="ADAL" clId="{4E6CE622-1A9C-4EF8-A3EF-33C4CC093326}" dt="2022-02-18T01:56:57.916" v="477" actId="6549"/>
          <ac:spMkLst>
            <pc:docMk/>
            <pc:sldMk cId="2677494927" sldId="324"/>
            <ac:spMk id="9" creationId="{39B8E381-8916-431E-BE7B-36D25E429136}"/>
          </ac:spMkLst>
        </pc:spChg>
      </pc:sldChg>
      <pc:sldChg chg="modSp add del mod">
        <pc:chgData name="BADHAM, JENNIFER M." userId="d3e5acb5-b2db-4b06-ac84-616e0149b02f" providerId="ADAL" clId="{4E6CE622-1A9C-4EF8-A3EF-33C4CC093326}" dt="2022-02-28T00:45:28.346" v="10753" actId="47"/>
        <pc:sldMkLst>
          <pc:docMk/>
          <pc:sldMk cId="3196803457" sldId="334"/>
        </pc:sldMkLst>
        <pc:spChg chg="mod">
          <ac:chgData name="BADHAM, JENNIFER M." userId="d3e5acb5-b2db-4b06-ac84-616e0149b02f" providerId="ADAL" clId="{4E6CE622-1A9C-4EF8-A3EF-33C4CC093326}" dt="2022-02-27T12:11:24.799" v="1555" actId="20577"/>
          <ac:spMkLst>
            <pc:docMk/>
            <pc:sldMk cId="3196803457" sldId="334"/>
            <ac:spMk id="2" creationId="{334B0902-5C70-4215-BD50-39C1AB3749E5}"/>
          </ac:spMkLst>
        </pc:spChg>
      </pc:sldChg>
      <pc:sldChg chg="ord">
        <pc:chgData name="BADHAM, JENNIFER M." userId="d3e5acb5-b2db-4b06-ac84-616e0149b02f" providerId="ADAL" clId="{4E6CE622-1A9C-4EF8-A3EF-33C4CC093326}" dt="2022-02-28T00:08:18.252" v="9567"/>
        <pc:sldMkLst>
          <pc:docMk/>
          <pc:sldMk cId="317051335" sldId="335"/>
        </pc:sldMkLst>
      </pc:sldChg>
      <pc:sldChg chg="del">
        <pc:chgData name="BADHAM, JENNIFER M." userId="d3e5acb5-b2db-4b06-ac84-616e0149b02f" providerId="ADAL" clId="{4E6CE622-1A9C-4EF8-A3EF-33C4CC093326}" dt="2022-02-28T00:05:26.476" v="9548" actId="47"/>
        <pc:sldMkLst>
          <pc:docMk/>
          <pc:sldMk cId="2360662915" sldId="344"/>
        </pc:sldMkLst>
      </pc:sldChg>
      <pc:sldChg chg="modSp mod ord">
        <pc:chgData name="BADHAM, JENNIFER M." userId="d3e5acb5-b2db-4b06-ac84-616e0149b02f" providerId="ADAL" clId="{4E6CE622-1A9C-4EF8-A3EF-33C4CC093326}" dt="2022-02-28T00:07:43.900" v="9562"/>
        <pc:sldMkLst>
          <pc:docMk/>
          <pc:sldMk cId="2599878280" sldId="359"/>
        </pc:sldMkLst>
        <pc:spChg chg="mod">
          <ac:chgData name="BADHAM, JENNIFER M." userId="d3e5acb5-b2db-4b06-ac84-616e0149b02f" providerId="ADAL" clId="{4E6CE622-1A9C-4EF8-A3EF-33C4CC093326}" dt="2022-02-27T14:35:44.102" v="2921" actId="2"/>
          <ac:spMkLst>
            <pc:docMk/>
            <pc:sldMk cId="2599878280" sldId="359"/>
            <ac:spMk id="9" creationId="{4BD89BEF-268D-4790-9723-68B65C0EDECC}"/>
          </ac:spMkLst>
        </pc:spChg>
      </pc:sldChg>
      <pc:sldChg chg="del">
        <pc:chgData name="BADHAM, JENNIFER M." userId="d3e5acb5-b2db-4b06-ac84-616e0149b02f" providerId="ADAL" clId="{4E6CE622-1A9C-4EF8-A3EF-33C4CC093326}" dt="2022-02-28T00:09:15.155" v="9568" actId="47"/>
        <pc:sldMkLst>
          <pc:docMk/>
          <pc:sldMk cId="4023426009" sldId="397"/>
        </pc:sldMkLst>
      </pc:sldChg>
      <pc:sldChg chg="del">
        <pc:chgData name="BADHAM, JENNIFER M." userId="d3e5acb5-b2db-4b06-ac84-616e0149b02f" providerId="ADAL" clId="{4E6CE622-1A9C-4EF8-A3EF-33C4CC093326}" dt="2022-02-27T11:55:49.587" v="486" actId="47"/>
        <pc:sldMkLst>
          <pc:docMk/>
          <pc:sldMk cId="2747069648" sldId="406"/>
        </pc:sldMkLst>
      </pc:sldChg>
      <pc:sldChg chg="del">
        <pc:chgData name="BADHAM, JENNIFER M." userId="d3e5acb5-b2db-4b06-ac84-616e0149b02f" providerId="ADAL" clId="{4E6CE622-1A9C-4EF8-A3EF-33C4CC093326}" dt="2022-02-18T02:01:25.889" v="480" actId="47"/>
        <pc:sldMkLst>
          <pc:docMk/>
          <pc:sldMk cId="318109589" sldId="413"/>
        </pc:sldMkLst>
      </pc:sldChg>
      <pc:sldChg chg="del">
        <pc:chgData name="BADHAM, JENNIFER M." userId="d3e5acb5-b2db-4b06-ac84-616e0149b02f" providerId="ADAL" clId="{4E6CE622-1A9C-4EF8-A3EF-33C4CC093326}" dt="2022-02-28T00:06:46.635" v="9556" actId="47"/>
        <pc:sldMkLst>
          <pc:docMk/>
          <pc:sldMk cId="2403909880" sldId="417"/>
        </pc:sldMkLst>
      </pc:sldChg>
      <pc:sldChg chg="modSp del mod ord">
        <pc:chgData name="BADHAM, JENNIFER M." userId="d3e5acb5-b2db-4b06-ac84-616e0149b02f" providerId="ADAL" clId="{4E6CE622-1A9C-4EF8-A3EF-33C4CC093326}" dt="2022-02-28T00:43:18.822" v="10752" actId="47"/>
        <pc:sldMkLst>
          <pc:docMk/>
          <pc:sldMk cId="759249442" sldId="418"/>
        </pc:sldMkLst>
        <pc:spChg chg="mod">
          <ac:chgData name="BADHAM, JENNIFER M." userId="d3e5acb5-b2db-4b06-ac84-616e0149b02f" providerId="ADAL" clId="{4E6CE622-1A9C-4EF8-A3EF-33C4CC093326}" dt="2022-02-27T14:35:41.161" v="2920" actId="2"/>
          <ac:spMkLst>
            <pc:docMk/>
            <pc:sldMk cId="759249442" sldId="418"/>
            <ac:spMk id="7" creationId="{29BAD9E3-BACA-4494-A935-138FB0EDB6CA}"/>
          </ac:spMkLst>
        </pc:spChg>
      </pc:sldChg>
      <pc:sldChg chg="del">
        <pc:chgData name="BADHAM, JENNIFER M." userId="d3e5acb5-b2db-4b06-ac84-616e0149b02f" providerId="ADAL" clId="{4E6CE622-1A9C-4EF8-A3EF-33C4CC093326}" dt="2022-02-28T00:05:21.119" v="9547" actId="47"/>
        <pc:sldMkLst>
          <pc:docMk/>
          <pc:sldMk cId="2864208230" sldId="449"/>
        </pc:sldMkLst>
      </pc:sldChg>
      <pc:sldChg chg="del">
        <pc:chgData name="BADHAM, JENNIFER M." userId="d3e5acb5-b2db-4b06-ac84-616e0149b02f" providerId="ADAL" clId="{4E6CE622-1A9C-4EF8-A3EF-33C4CC093326}" dt="2022-02-18T01:42:49.824" v="476" actId="47"/>
        <pc:sldMkLst>
          <pc:docMk/>
          <pc:sldMk cId="2941821808" sldId="469"/>
        </pc:sldMkLst>
      </pc:sldChg>
      <pc:sldChg chg="del">
        <pc:chgData name="BADHAM, JENNIFER M." userId="d3e5acb5-b2db-4b06-ac84-616e0149b02f" providerId="ADAL" clId="{4E6CE622-1A9C-4EF8-A3EF-33C4CC093326}" dt="2022-02-18T01:42:49.824" v="476" actId="47"/>
        <pc:sldMkLst>
          <pc:docMk/>
          <pc:sldMk cId="3783600669" sldId="470"/>
        </pc:sldMkLst>
      </pc:sldChg>
      <pc:sldChg chg="del">
        <pc:chgData name="BADHAM, JENNIFER M." userId="d3e5acb5-b2db-4b06-ac84-616e0149b02f" providerId="ADAL" clId="{4E6CE622-1A9C-4EF8-A3EF-33C4CC093326}" dt="2022-02-27T11:32:29.864" v="484" actId="47"/>
        <pc:sldMkLst>
          <pc:docMk/>
          <pc:sldMk cId="928802643" sldId="471"/>
        </pc:sldMkLst>
      </pc:sldChg>
      <pc:sldChg chg="del">
        <pc:chgData name="BADHAM, JENNIFER M." userId="d3e5acb5-b2db-4b06-ac84-616e0149b02f" providerId="ADAL" clId="{4E6CE622-1A9C-4EF8-A3EF-33C4CC093326}" dt="2022-02-27T11:33:15.707" v="485" actId="47"/>
        <pc:sldMkLst>
          <pc:docMk/>
          <pc:sldMk cId="1436112848" sldId="477"/>
        </pc:sldMkLst>
      </pc:sldChg>
      <pc:sldChg chg="del">
        <pc:chgData name="BADHAM, JENNIFER M." userId="d3e5acb5-b2db-4b06-ac84-616e0149b02f" providerId="ADAL" clId="{4E6CE622-1A9C-4EF8-A3EF-33C4CC093326}" dt="2022-02-27T11:59:12.461" v="487" actId="47"/>
        <pc:sldMkLst>
          <pc:docMk/>
          <pc:sldMk cId="709500407" sldId="507"/>
        </pc:sldMkLst>
      </pc:sldChg>
      <pc:sldChg chg="del ord">
        <pc:chgData name="BADHAM, JENNIFER M." userId="d3e5acb5-b2db-4b06-ac84-616e0149b02f" providerId="ADAL" clId="{4E6CE622-1A9C-4EF8-A3EF-33C4CC093326}" dt="2022-03-04T01:59:42.124" v="21221" actId="47"/>
        <pc:sldMkLst>
          <pc:docMk/>
          <pc:sldMk cId="1789284516" sldId="508"/>
        </pc:sldMkLst>
      </pc:sldChg>
      <pc:sldChg chg="del">
        <pc:chgData name="BADHAM, JENNIFER M." userId="d3e5acb5-b2db-4b06-ac84-616e0149b02f" providerId="ADAL" clId="{4E6CE622-1A9C-4EF8-A3EF-33C4CC093326}" dt="2022-02-18T01:42:49.824" v="476" actId="47"/>
        <pc:sldMkLst>
          <pc:docMk/>
          <pc:sldMk cId="3123614596" sldId="508"/>
        </pc:sldMkLst>
      </pc:sldChg>
      <pc:sldChg chg="addSp delSp modSp new mod modClrScheme chgLayout">
        <pc:chgData name="BADHAM, JENNIFER M." userId="d3e5acb5-b2db-4b06-ac84-616e0149b02f" providerId="ADAL" clId="{4E6CE622-1A9C-4EF8-A3EF-33C4CC093326}" dt="2022-02-27T12:15:06.348" v="1835" actId="20577"/>
        <pc:sldMkLst>
          <pc:docMk/>
          <pc:sldMk cId="1326152433" sldId="509"/>
        </pc:sldMkLst>
        <pc:spChg chg="del mod ord">
          <ac:chgData name="BADHAM, JENNIFER M." userId="d3e5acb5-b2db-4b06-ac84-616e0149b02f" providerId="ADAL" clId="{4E6CE622-1A9C-4EF8-A3EF-33C4CC093326}" dt="2022-02-27T12:00:39.010" v="490" actId="700"/>
          <ac:spMkLst>
            <pc:docMk/>
            <pc:sldMk cId="1326152433" sldId="509"/>
            <ac:spMk id="2" creationId="{F3C6CE99-D4D4-479A-8ECC-4B3F3E27CE87}"/>
          </ac:spMkLst>
        </pc:spChg>
        <pc:spChg chg="add mod ord">
          <ac:chgData name="BADHAM, JENNIFER M." userId="d3e5acb5-b2db-4b06-ac84-616e0149b02f" providerId="ADAL" clId="{4E6CE622-1A9C-4EF8-A3EF-33C4CC093326}" dt="2022-02-27T12:15:06.348" v="1835" actId="20577"/>
          <ac:spMkLst>
            <pc:docMk/>
            <pc:sldMk cId="1326152433" sldId="509"/>
            <ac:spMk id="3" creationId="{1B75687D-0D15-4F62-A119-BA938D6BE978}"/>
          </ac:spMkLst>
        </pc:spChg>
        <pc:spChg chg="add mod ord">
          <ac:chgData name="BADHAM, JENNIFER M." userId="d3e5acb5-b2db-4b06-ac84-616e0149b02f" providerId="ADAL" clId="{4E6CE622-1A9C-4EF8-A3EF-33C4CC093326}" dt="2022-02-27T12:14:45.886" v="1821" actId="20577"/>
          <ac:spMkLst>
            <pc:docMk/>
            <pc:sldMk cId="1326152433" sldId="509"/>
            <ac:spMk id="4" creationId="{7F409565-1FEB-4071-807C-75968D2DBF1F}"/>
          </ac:spMkLst>
        </pc:spChg>
      </pc:sldChg>
      <pc:sldChg chg="del">
        <pc:chgData name="BADHAM, JENNIFER M." userId="d3e5acb5-b2db-4b06-ac84-616e0149b02f" providerId="ADAL" clId="{4E6CE622-1A9C-4EF8-A3EF-33C4CC093326}" dt="2022-02-18T02:02:32.793" v="481" actId="2696"/>
        <pc:sldMkLst>
          <pc:docMk/>
          <pc:sldMk cId="3908985697" sldId="509"/>
        </pc:sldMkLst>
      </pc:sldChg>
      <pc:sldChg chg="del">
        <pc:chgData name="BADHAM, JENNIFER M." userId="d3e5acb5-b2db-4b06-ac84-616e0149b02f" providerId="ADAL" clId="{4E6CE622-1A9C-4EF8-A3EF-33C4CC093326}" dt="2022-02-18T02:02:32.793" v="481" actId="2696"/>
        <pc:sldMkLst>
          <pc:docMk/>
          <pc:sldMk cId="1801387606" sldId="510"/>
        </pc:sldMkLst>
      </pc:sldChg>
      <pc:sldChg chg="addSp delSp modSp new del mod modClrScheme chgLayout">
        <pc:chgData name="BADHAM, JENNIFER M." userId="d3e5acb5-b2db-4b06-ac84-616e0149b02f" providerId="ADAL" clId="{4E6CE622-1A9C-4EF8-A3EF-33C4CC093326}" dt="2022-02-28T00:07:48.682" v="9563" actId="47"/>
        <pc:sldMkLst>
          <pc:docMk/>
          <pc:sldMk cId="2268223447" sldId="510"/>
        </pc:sldMkLst>
        <pc:spChg chg="del mod ord">
          <ac:chgData name="BADHAM, JENNIFER M." userId="d3e5acb5-b2db-4b06-ac84-616e0149b02f" providerId="ADAL" clId="{4E6CE622-1A9C-4EF8-A3EF-33C4CC093326}" dt="2022-02-27T12:00:53.338" v="498" actId="700"/>
          <ac:spMkLst>
            <pc:docMk/>
            <pc:sldMk cId="2268223447" sldId="510"/>
            <ac:spMk id="2" creationId="{89DCD8E2-7E5C-48F4-9A9B-A63A65687B02}"/>
          </ac:spMkLst>
        </pc:spChg>
        <pc:spChg chg="add mod ord">
          <ac:chgData name="BADHAM, JENNIFER M." userId="d3e5acb5-b2db-4b06-ac84-616e0149b02f" providerId="ADAL" clId="{4E6CE622-1A9C-4EF8-A3EF-33C4CC093326}" dt="2022-02-27T12:01:08.902" v="522" actId="20577"/>
          <ac:spMkLst>
            <pc:docMk/>
            <pc:sldMk cId="2268223447" sldId="510"/>
            <ac:spMk id="3" creationId="{C6EABC14-730F-4792-87CE-7C8C35740341}"/>
          </ac:spMkLst>
        </pc:spChg>
      </pc:sldChg>
      <pc:sldChg chg="addSp delSp modSp new mod modClrScheme chgLayout">
        <pc:chgData name="BADHAM, JENNIFER M." userId="d3e5acb5-b2db-4b06-ac84-616e0149b02f" providerId="ADAL" clId="{4E6CE622-1A9C-4EF8-A3EF-33C4CC093326}" dt="2022-02-27T12:03:03.239" v="758" actId="20577"/>
        <pc:sldMkLst>
          <pc:docMk/>
          <pc:sldMk cId="1994001730" sldId="511"/>
        </pc:sldMkLst>
        <pc:spChg chg="del mod ord">
          <ac:chgData name="BADHAM, JENNIFER M." userId="d3e5acb5-b2db-4b06-ac84-616e0149b02f" providerId="ADAL" clId="{4E6CE622-1A9C-4EF8-A3EF-33C4CC093326}" dt="2022-02-27T12:01:29.938" v="524" actId="700"/>
          <ac:spMkLst>
            <pc:docMk/>
            <pc:sldMk cId="1994001730" sldId="511"/>
            <ac:spMk id="2" creationId="{DF0D85E9-35D8-424C-99EB-FB5FAF650D87}"/>
          </ac:spMkLst>
        </pc:spChg>
        <pc:spChg chg="add mod ord">
          <ac:chgData name="BADHAM, JENNIFER M." userId="d3e5acb5-b2db-4b06-ac84-616e0149b02f" providerId="ADAL" clId="{4E6CE622-1A9C-4EF8-A3EF-33C4CC093326}" dt="2022-02-27T12:03:03.239" v="758" actId="20577"/>
          <ac:spMkLst>
            <pc:docMk/>
            <pc:sldMk cId="1994001730" sldId="511"/>
            <ac:spMk id="3" creationId="{B478B29A-E4EA-46CB-B5A7-1CCC6EB97496}"/>
          </ac:spMkLst>
        </pc:spChg>
        <pc:spChg chg="add mod ord">
          <ac:chgData name="BADHAM, JENNIFER M." userId="d3e5acb5-b2db-4b06-ac84-616e0149b02f" providerId="ADAL" clId="{4E6CE622-1A9C-4EF8-A3EF-33C4CC093326}" dt="2022-02-27T12:02:47.035" v="752" actId="20577"/>
          <ac:spMkLst>
            <pc:docMk/>
            <pc:sldMk cId="1994001730" sldId="511"/>
            <ac:spMk id="4" creationId="{5A2662EC-4B02-4829-81D8-11BDB9B70AFC}"/>
          </ac:spMkLst>
        </pc:spChg>
      </pc:sldChg>
      <pc:sldChg chg="del">
        <pc:chgData name="BADHAM, JENNIFER M." userId="d3e5acb5-b2db-4b06-ac84-616e0149b02f" providerId="ADAL" clId="{4E6CE622-1A9C-4EF8-A3EF-33C4CC093326}" dt="2022-02-18T01:42:49.824" v="476" actId="47"/>
        <pc:sldMkLst>
          <pc:docMk/>
          <pc:sldMk cId="2223835488" sldId="511"/>
        </pc:sldMkLst>
      </pc:sldChg>
      <pc:sldChg chg="modSp del mod">
        <pc:chgData name="BADHAM, JENNIFER M." userId="d3e5acb5-b2db-4b06-ac84-616e0149b02f" providerId="ADAL" clId="{4E6CE622-1A9C-4EF8-A3EF-33C4CC093326}" dt="2022-02-18T01:42:49.824" v="476" actId="47"/>
        <pc:sldMkLst>
          <pc:docMk/>
          <pc:sldMk cId="1515346177" sldId="512"/>
        </pc:sldMkLst>
        <pc:spChg chg="mod">
          <ac:chgData name="BADHAM, JENNIFER M." userId="d3e5acb5-b2db-4b06-ac84-616e0149b02f" providerId="ADAL" clId="{4E6CE622-1A9C-4EF8-A3EF-33C4CC093326}" dt="2022-02-17T22:22:28.527" v="281" actId="20577"/>
          <ac:spMkLst>
            <pc:docMk/>
            <pc:sldMk cId="1515346177" sldId="512"/>
            <ac:spMk id="2" creationId="{22610EAE-B471-4EBA-9FDA-62534BDD390E}"/>
          </ac:spMkLst>
        </pc:spChg>
      </pc:sldChg>
      <pc:sldChg chg="addSp delSp modSp new mod">
        <pc:chgData name="BADHAM, JENNIFER M." userId="d3e5acb5-b2db-4b06-ac84-616e0149b02f" providerId="ADAL" clId="{4E6CE622-1A9C-4EF8-A3EF-33C4CC093326}" dt="2022-02-27T12:05:21.663" v="1146" actId="20577"/>
        <pc:sldMkLst>
          <pc:docMk/>
          <pc:sldMk cId="3894950634" sldId="512"/>
        </pc:sldMkLst>
        <pc:spChg chg="mod">
          <ac:chgData name="BADHAM, JENNIFER M." userId="d3e5acb5-b2db-4b06-ac84-616e0149b02f" providerId="ADAL" clId="{4E6CE622-1A9C-4EF8-A3EF-33C4CC093326}" dt="2022-02-27T12:04:14.145" v="928"/>
          <ac:spMkLst>
            <pc:docMk/>
            <pc:sldMk cId="3894950634" sldId="512"/>
            <ac:spMk id="2" creationId="{5F19449E-9706-4FA2-9ECE-D14DAF06E5C6}"/>
          </ac:spMkLst>
        </pc:spChg>
        <pc:spChg chg="mod">
          <ac:chgData name="BADHAM, JENNIFER M." userId="d3e5acb5-b2db-4b06-ac84-616e0149b02f" providerId="ADAL" clId="{4E6CE622-1A9C-4EF8-A3EF-33C4CC093326}" dt="2022-02-27T12:05:21.663" v="1146" actId="20577"/>
          <ac:spMkLst>
            <pc:docMk/>
            <pc:sldMk cId="3894950634" sldId="512"/>
            <ac:spMk id="3" creationId="{79146DC7-C838-4854-858A-C8EA677948B4}"/>
          </ac:spMkLst>
        </pc:spChg>
        <pc:spChg chg="add del mod">
          <ac:chgData name="BADHAM, JENNIFER M." userId="d3e5acb5-b2db-4b06-ac84-616e0149b02f" providerId="ADAL" clId="{4E6CE622-1A9C-4EF8-A3EF-33C4CC093326}" dt="2022-02-27T12:04:05.324" v="925"/>
          <ac:spMkLst>
            <pc:docMk/>
            <pc:sldMk cId="3894950634" sldId="512"/>
            <ac:spMk id="4" creationId="{0FF9A995-C5F2-4E6B-B7C1-890B0894F01B}"/>
          </ac:spMkLst>
        </pc:spChg>
        <pc:spChg chg="add del mod">
          <ac:chgData name="BADHAM, JENNIFER M." userId="d3e5acb5-b2db-4b06-ac84-616e0149b02f" providerId="ADAL" clId="{4E6CE622-1A9C-4EF8-A3EF-33C4CC093326}" dt="2022-02-27T12:04:05.324" v="925"/>
          <ac:spMkLst>
            <pc:docMk/>
            <pc:sldMk cId="3894950634" sldId="512"/>
            <ac:spMk id="5" creationId="{A8A21810-D9F4-4AE7-9F27-BA839B47A021}"/>
          </ac:spMkLst>
        </pc:spChg>
        <pc:spChg chg="add del mod">
          <ac:chgData name="BADHAM, JENNIFER M." userId="d3e5acb5-b2db-4b06-ac84-616e0149b02f" providerId="ADAL" clId="{4E6CE622-1A9C-4EF8-A3EF-33C4CC093326}" dt="2022-02-27T12:04:14.145" v="928"/>
          <ac:spMkLst>
            <pc:docMk/>
            <pc:sldMk cId="3894950634" sldId="512"/>
            <ac:spMk id="6" creationId="{2684692F-66A0-4906-A01D-B75513F03743}"/>
          </ac:spMkLst>
        </pc:spChg>
        <pc:spChg chg="add del mod">
          <ac:chgData name="BADHAM, JENNIFER M." userId="d3e5acb5-b2db-4b06-ac84-616e0149b02f" providerId="ADAL" clId="{4E6CE622-1A9C-4EF8-A3EF-33C4CC093326}" dt="2022-02-27T12:04:14.145" v="928"/>
          <ac:spMkLst>
            <pc:docMk/>
            <pc:sldMk cId="3894950634" sldId="512"/>
            <ac:spMk id="7" creationId="{D7E2F2CB-15D0-45AF-9B95-D793BF84C9A8}"/>
          </ac:spMkLst>
        </pc:spChg>
      </pc:sldChg>
      <pc:sldChg chg="addSp modSp del mod">
        <pc:chgData name="BADHAM, JENNIFER M." userId="d3e5acb5-b2db-4b06-ac84-616e0149b02f" providerId="ADAL" clId="{4E6CE622-1A9C-4EF8-A3EF-33C4CC093326}" dt="2022-02-18T01:42:49.824" v="476" actId="47"/>
        <pc:sldMkLst>
          <pc:docMk/>
          <pc:sldMk cId="1358008726" sldId="513"/>
        </pc:sldMkLst>
        <pc:spChg chg="mod">
          <ac:chgData name="BADHAM, JENNIFER M." userId="d3e5acb5-b2db-4b06-ac84-616e0149b02f" providerId="ADAL" clId="{4E6CE622-1A9C-4EF8-A3EF-33C4CC093326}" dt="2022-02-17T22:27:39.698" v="292" actId="1076"/>
          <ac:spMkLst>
            <pc:docMk/>
            <pc:sldMk cId="1358008726" sldId="513"/>
            <ac:spMk id="4" creationId="{932D525B-25F0-429A-BDB2-836352A4C9D5}"/>
          </ac:spMkLst>
        </pc:spChg>
        <pc:spChg chg="mod">
          <ac:chgData name="BADHAM, JENNIFER M." userId="d3e5acb5-b2db-4b06-ac84-616e0149b02f" providerId="ADAL" clId="{4E6CE622-1A9C-4EF8-A3EF-33C4CC093326}" dt="2022-02-17T22:27:47.969" v="293" actId="1076"/>
          <ac:spMkLst>
            <pc:docMk/>
            <pc:sldMk cId="1358008726" sldId="513"/>
            <ac:spMk id="5" creationId="{41694EC2-4985-4C33-B644-D6C2C4211987}"/>
          </ac:spMkLst>
        </pc:spChg>
        <pc:spChg chg="mod">
          <ac:chgData name="BADHAM, JENNIFER M." userId="d3e5acb5-b2db-4b06-ac84-616e0149b02f" providerId="ADAL" clId="{4E6CE622-1A9C-4EF8-A3EF-33C4CC093326}" dt="2022-02-17T22:30:21.541" v="296" actId="1076"/>
          <ac:spMkLst>
            <pc:docMk/>
            <pc:sldMk cId="1358008726" sldId="513"/>
            <ac:spMk id="6" creationId="{59D7602E-0EC0-4620-B76E-1EEDA73E0E90}"/>
          </ac:spMkLst>
        </pc:spChg>
        <pc:picChg chg="mod">
          <ac:chgData name="BADHAM, JENNIFER M." userId="d3e5acb5-b2db-4b06-ac84-616e0149b02f" providerId="ADAL" clId="{4E6CE622-1A9C-4EF8-A3EF-33C4CC093326}" dt="2022-02-17T22:23:20.193" v="282" actId="14100"/>
          <ac:picMkLst>
            <pc:docMk/>
            <pc:sldMk cId="1358008726" sldId="513"/>
            <ac:picMk id="3" creationId="{A79A0274-2B79-4FBD-B814-2125A27EAFED}"/>
          </ac:picMkLst>
        </pc:picChg>
        <pc:picChg chg="add mod ord">
          <ac:chgData name="BADHAM, JENNIFER M." userId="d3e5acb5-b2db-4b06-ac84-616e0149b02f" providerId="ADAL" clId="{4E6CE622-1A9C-4EF8-A3EF-33C4CC093326}" dt="2022-02-17T22:26:41.782" v="288" actId="167"/>
          <ac:picMkLst>
            <pc:docMk/>
            <pc:sldMk cId="1358008726" sldId="513"/>
            <ac:picMk id="8" creationId="{53135A8B-E2B5-4E79-AF28-28A81ADFC59C}"/>
          </ac:picMkLst>
        </pc:picChg>
      </pc:sldChg>
      <pc:sldChg chg="modSp new mod">
        <pc:chgData name="BADHAM, JENNIFER M." userId="d3e5acb5-b2db-4b06-ac84-616e0149b02f" providerId="ADAL" clId="{4E6CE622-1A9C-4EF8-A3EF-33C4CC093326}" dt="2022-02-27T12:08:02.068" v="1539" actId="20577"/>
        <pc:sldMkLst>
          <pc:docMk/>
          <pc:sldMk cId="2125776340" sldId="513"/>
        </pc:sldMkLst>
        <pc:spChg chg="mod">
          <ac:chgData name="BADHAM, JENNIFER M." userId="d3e5acb5-b2db-4b06-ac84-616e0149b02f" providerId="ADAL" clId="{4E6CE622-1A9C-4EF8-A3EF-33C4CC093326}" dt="2022-02-27T12:05:40.459" v="1209" actId="20577"/>
          <ac:spMkLst>
            <pc:docMk/>
            <pc:sldMk cId="2125776340" sldId="513"/>
            <ac:spMk id="2" creationId="{0FF4401D-F0E5-4E5D-AF20-78CFEAD41B18}"/>
          </ac:spMkLst>
        </pc:spChg>
        <pc:spChg chg="mod">
          <ac:chgData name="BADHAM, JENNIFER M." userId="d3e5acb5-b2db-4b06-ac84-616e0149b02f" providerId="ADAL" clId="{4E6CE622-1A9C-4EF8-A3EF-33C4CC093326}" dt="2022-02-27T12:08:02.068" v="1539" actId="20577"/>
          <ac:spMkLst>
            <pc:docMk/>
            <pc:sldMk cId="2125776340" sldId="513"/>
            <ac:spMk id="3" creationId="{5F215031-92C6-4F71-85E7-45C5CA3A0B4C}"/>
          </ac:spMkLst>
        </pc:spChg>
      </pc:sldChg>
      <pc:sldChg chg="del">
        <pc:chgData name="BADHAM, JENNIFER M." userId="d3e5acb5-b2db-4b06-ac84-616e0149b02f" providerId="ADAL" clId="{4E6CE622-1A9C-4EF8-A3EF-33C4CC093326}" dt="2022-02-18T01:42:49.824" v="476" actId="47"/>
        <pc:sldMkLst>
          <pc:docMk/>
          <pc:sldMk cId="588393886" sldId="514"/>
        </pc:sldMkLst>
      </pc:sldChg>
      <pc:sldChg chg="del">
        <pc:chgData name="BADHAM, JENNIFER M." userId="d3e5acb5-b2db-4b06-ac84-616e0149b02f" providerId="ADAL" clId="{4E6CE622-1A9C-4EF8-A3EF-33C4CC093326}" dt="2022-02-18T01:42:49.824" v="476" actId="47"/>
        <pc:sldMkLst>
          <pc:docMk/>
          <pc:sldMk cId="2195666138" sldId="515"/>
        </pc:sldMkLst>
      </pc:sldChg>
      <pc:sldChg chg="addSp modSp del mod">
        <pc:chgData name="BADHAM, JENNIFER M." userId="d3e5acb5-b2db-4b06-ac84-616e0149b02f" providerId="ADAL" clId="{4E6CE622-1A9C-4EF8-A3EF-33C4CC093326}" dt="2022-02-18T01:42:49.824" v="476" actId="47"/>
        <pc:sldMkLst>
          <pc:docMk/>
          <pc:sldMk cId="335623272" sldId="516"/>
        </pc:sldMkLst>
        <pc:spChg chg="add mod">
          <ac:chgData name="BADHAM, JENNIFER M." userId="d3e5acb5-b2db-4b06-ac84-616e0149b02f" providerId="ADAL" clId="{4E6CE622-1A9C-4EF8-A3EF-33C4CC093326}" dt="2022-02-17T22:39:37.565" v="319"/>
          <ac:spMkLst>
            <pc:docMk/>
            <pc:sldMk cId="335623272" sldId="516"/>
            <ac:spMk id="7" creationId="{502E8900-52FA-4849-8ED4-26AD4B7F8394}"/>
          </ac:spMkLst>
        </pc:spChg>
        <pc:picChg chg="add mod">
          <ac:chgData name="BADHAM, JENNIFER M." userId="d3e5acb5-b2db-4b06-ac84-616e0149b02f" providerId="ADAL" clId="{4E6CE622-1A9C-4EF8-A3EF-33C4CC093326}" dt="2022-02-17T22:37:54.728" v="303" actId="1076"/>
          <ac:picMkLst>
            <pc:docMk/>
            <pc:sldMk cId="335623272" sldId="516"/>
            <ac:picMk id="5" creationId="{A7968623-9440-4D25-8C2B-F3D0E3405F87}"/>
          </ac:picMkLst>
        </pc:picChg>
      </pc:sldChg>
      <pc:sldChg chg="del">
        <pc:chgData name="BADHAM, JENNIFER M." userId="d3e5acb5-b2db-4b06-ac84-616e0149b02f" providerId="ADAL" clId="{4E6CE622-1A9C-4EF8-A3EF-33C4CC093326}" dt="2022-02-18T01:42:49.824" v="476" actId="47"/>
        <pc:sldMkLst>
          <pc:docMk/>
          <pc:sldMk cId="1213194436" sldId="517"/>
        </pc:sldMkLst>
      </pc:sldChg>
      <pc:sldChg chg="add del ord">
        <pc:chgData name="BADHAM, JENNIFER M." userId="d3e5acb5-b2db-4b06-ac84-616e0149b02f" providerId="ADAL" clId="{4E6CE622-1A9C-4EF8-A3EF-33C4CC093326}" dt="2022-02-28T00:45:28.346" v="10753" actId="47"/>
        <pc:sldMkLst>
          <pc:docMk/>
          <pc:sldMk cId="587025429" sldId="518"/>
        </pc:sldMkLst>
      </pc:sldChg>
      <pc:sldChg chg="del">
        <pc:chgData name="BADHAM, JENNIFER M." userId="d3e5acb5-b2db-4b06-ac84-616e0149b02f" providerId="ADAL" clId="{4E6CE622-1A9C-4EF8-A3EF-33C4CC093326}" dt="2022-02-18T01:42:49.824" v="476" actId="47"/>
        <pc:sldMkLst>
          <pc:docMk/>
          <pc:sldMk cId="1845803118" sldId="518"/>
        </pc:sldMkLst>
      </pc:sldChg>
      <pc:sldChg chg="addSp delSp modSp del mod">
        <pc:chgData name="BADHAM, JENNIFER M." userId="d3e5acb5-b2db-4b06-ac84-616e0149b02f" providerId="ADAL" clId="{4E6CE622-1A9C-4EF8-A3EF-33C4CC093326}" dt="2022-02-18T01:42:49.824" v="476" actId="47"/>
        <pc:sldMkLst>
          <pc:docMk/>
          <pc:sldMk cId="1520930108" sldId="519"/>
        </pc:sldMkLst>
        <pc:spChg chg="add mod">
          <ac:chgData name="BADHAM, JENNIFER M." userId="d3e5acb5-b2db-4b06-ac84-616e0149b02f" providerId="ADAL" clId="{4E6CE622-1A9C-4EF8-A3EF-33C4CC093326}" dt="2022-02-17T22:51:16.999" v="471" actId="313"/>
          <ac:spMkLst>
            <pc:docMk/>
            <pc:sldMk cId="1520930108" sldId="519"/>
            <ac:spMk id="9" creationId="{BD314841-ED0F-4B5F-BD93-41CADCA5B158}"/>
          </ac:spMkLst>
        </pc:spChg>
        <pc:picChg chg="add del mod">
          <ac:chgData name="BADHAM, JENNIFER M." userId="d3e5acb5-b2db-4b06-ac84-616e0149b02f" providerId="ADAL" clId="{4E6CE622-1A9C-4EF8-A3EF-33C4CC093326}" dt="2022-02-17T22:46:13.646" v="325" actId="478"/>
          <ac:picMkLst>
            <pc:docMk/>
            <pc:sldMk cId="1520930108" sldId="519"/>
            <ac:picMk id="4" creationId="{4617CC34-629C-4539-A4C3-BBF39D9F36B7}"/>
          </ac:picMkLst>
        </pc:picChg>
        <pc:picChg chg="add mod">
          <ac:chgData name="BADHAM, JENNIFER M." userId="d3e5acb5-b2db-4b06-ac84-616e0149b02f" providerId="ADAL" clId="{4E6CE622-1A9C-4EF8-A3EF-33C4CC093326}" dt="2022-02-17T22:47:04.525" v="330" actId="1076"/>
          <ac:picMkLst>
            <pc:docMk/>
            <pc:sldMk cId="1520930108" sldId="519"/>
            <ac:picMk id="6" creationId="{4A67CE43-E11B-4D51-B1E7-26EFAC4E2227}"/>
          </ac:picMkLst>
        </pc:picChg>
        <pc:picChg chg="add mod">
          <ac:chgData name="BADHAM, JENNIFER M." userId="d3e5acb5-b2db-4b06-ac84-616e0149b02f" providerId="ADAL" clId="{4E6CE622-1A9C-4EF8-A3EF-33C4CC093326}" dt="2022-02-17T22:47:46.309" v="336" actId="1076"/>
          <ac:picMkLst>
            <pc:docMk/>
            <pc:sldMk cId="1520930108" sldId="519"/>
            <ac:picMk id="8" creationId="{AC82D4F2-DF9A-4C04-9F31-BEF48A57A42D}"/>
          </ac:picMkLst>
        </pc:picChg>
      </pc:sldChg>
      <pc:sldChg chg="del">
        <pc:chgData name="BADHAM, JENNIFER M." userId="d3e5acb5-b2db-4b06-ac84-616e0149b02f" providerId="ADAL" clId="{4E6CE622-1A9C-4EF8-A3EF-33C4CC093326}" dt="2022-02-18T01:42:49.824" v="476" actId="47"/>
        <pc:sldMkLst>
          <pc:docMk/>
          <pc:sldMk cId="1727032030" sldId="520"/>
        </pc:sldMkLst>
      </pc:sldChg>
      <pc:sldChg chg="addSp modSp add del mod modAnim">
        <pc:chgData name="BADHAM, JENNIFER M." userId="d3e5acb5-b2db-4b06-ac84-616e0149b02f" providerId="ADAL" clId="{4E6CE622-1A9C-4EF8-A3EF-33C4CC093326}" dt="2022-02-28T00:45:28.346" v="10753" actId="47"/>
        <pc:sldMkLst>
          <pc:docMk/>
          <pc:sldMk cId="2078195344" sldId="520"/>
        </pc:sldMkLst>
        <pc:spChg chg="mod">
          <ac:chgData name="BADHAM, JENNIFER M." userId="d3e5acb5-b2db-4b06-ac84-616e0149b02f" providerId="ADAL" clId="{4E6CE622-1A9C-4EF8-A3EF-33C4CC093326}" dt="2022-02-27T14:11:52.244" v="2691" actId="6549"/>
          <ac:spMkLst>
            <pc:docMk/>
            <pc:sldMk cId="2078195344" sldId="520"/>
            <ac:spMk id="2" creationId="{3BE7CF3D-1ECA-4E5A-AB00-8C5EC5F68F43}"/>
          </ac:spMkLst>
        </pc:spChg>
        <pc:spChg chg="mod">
          <ac:chgData name="BADHAM, JENNIFER M." userId="d3e5acb5-b2db-4b06-ac84-616e0149b02f" providerId="ADAL" clId="{4E6CE622-1A9C-4EF8-A3EF-33C4CC093326}" dt="2022-02-27T15:19:11.582" v="3018" actId="14100"/>
          <ac:spMkLst>
            <pc:docMk/>
            <pc:sldMk cId="2078195344" sldId="520"/>
            <ac:spMk id="4" creationId="{C3F5F8B4-E513-41C5-942C-8CF75E1AFCBA}"/>
          </ac:spMkLst>
        </pc:spChg>
        <pc:spChg chg="add mod">
          <ac:chgData name="BADHAM, JENNIFER M." userId="d3e5acb5-b2db-4b06-ac84-616e0149b02f" providerId="ADAL" clId="{4E6CE622-1A9C-4EF8-A3EF-33C4CC093326}" dt="2022-02-27T15:20:50.228" v="3039" actId="13822"/>
          <ac:spMkLst>
            <pc:docMk/>
            <pc:sldMk cId="2078195344" sldId="520"/>
            <ac:spMk id="5" creationId="{2611FB65-A56A-40BA-B381-A70F034F7703}"/>
          </ac:spMkLst>
        </pc:spChg>
        <pc:picChg chg="mod">
          <ac:chgData name="BADHAM, JENNIFER M." userId="d3e5acb5-b2db-4b06-ac84-616e0149b02f" providerId="ADAL" clId="{4E6CE622-1A9C-4EF8-A3EF-33C4CC093326}" dt="2022-02-27T15:19:03.150" v="3016" actId="1076"/>
          <ac:picMkLst>
            <pc:docMk/>
            <pc:sldMk cId="2078195344" sldId="520"/>
            <ac:picMk id="3" creationId="{091B44B9-5F40-4770-8EF2-C874A8FE6BEB}"/>
          </ac:picMkLst>
        </pc:picChg>
      </pc:sldChg>
      <pc:sldChg chg="modSp add del mod">
        <pc:chgData name="BADHAM, JENNIFER M." userId="d3e5acb5-b2db-4b06-ac84-616e0149b02f" providerId="ADAL" clId="{4E6CE622-1A9C-4EF8-A3EF-33C4CC093326}" dt="2022-02-28T00:45:28.346" v="10753" actId="47"/>
        <pc:sldMkLst>
          <pc:docMk/>
          <pc:sldMk cId="1102640159" sldId="521"/>
        </pc:sldMkLst>
        <pc:spChg chg="mod">
          <ac:chgData name="BADHAM, JENNIFER M." userId="d3e5acb5-b2db-4b06-ac84-616e0149b02f" providerId="ADAL" clId="{4E6CE622-1A9C-4EF8-A3EF-33C4CC093326}" dt="2022-02-27T14:11:19.729" v="2540" actId="20577"/>
          <ac:spMkLst>
            <pc:docMk/>
            <pc:sldMk cId="1102640159" sldId="521"/>
            <ac:spMk id="2" creationId="{469E4E4B-3A83-49FB-A275-27B90E714682}"/>
          </ac:spMkLst>
        </pc:spChg>
      </pc:sldChg>
      <pc:sldChg chg="modSp del mod">
        <pc:chgData name="BADHAM, JENNIFER M." userId="d3e5acb5-b2db-4b06-ac84-616e0149b02f" providerId="ADAL" clId="{4E6CE622-1A9C-4EF8-A3EF-33C4CC093326}" dt="2022-02-18T01:42:49.824" v="476" actId="47"/>
        <pc:sldMkLst>
          <pc:docMk/>
          <pc:sldMk cId="1271295591" sldId="521"/>
        </pc:sldMkLst>
        <pc:spChg chg="mod">
          <ac:chgData name="BADHAM, JENNIFER M." userId="d3e5acb5-b2db-4b06-ac84-616e0149b02f" providerId="ADAL" clId="{4E6CE622-1A9C-4EF8-A3EF-33C4CC093326}" dt="2022-02-17T22:53:15.319" v="473" actId="15"/>
          <ac:spMkLst>
            <pc:docMk/>
            <pc:sldMk cId="1271295591" sldId="521"/>
            <ac:spMk id="6" creationId="{7874350E-16CA-4FF0-AF0A-050C74273BF7}"/>
          </ac:spMkLst>
        </pc:spChg>
        <pc:spChg chg="mod">
          <ac:chgData name="BADHAM, JENNIFER M." userId="d3e5acb5-b2db-4b06-ac84-616e0149b02f" providerId="ADAL" clId="{4E6CE622-1A9C-4EF8-A3EF-33C4CC093326}" dt="2022-02-17T22:53:36.392" v="475" actId="1076"/>
          <ac:spMkLst>
            <pc:docMk/>
            <pc:sldMk cId="1271295591" sldId="521"/>
            <ac:spMk id="8" creationId="{449F8E2D-3682-46B8-8189-548C9238F2AD}"/>
          </ac:spMkLst>
        </pc:spChg>
        <pc:picChg chg="mod">
          <ac:chgData name="BADHAM, JENNIFER M." userId="d3e5acb5-b2db-4b06-ac84-616e0149b02f" providerId="ADAL" clId="{4E6CE622-1A9C-4EF8-A3EF-33C4CC093326}" dt="2022-02-17T22:53:30.808" v="474" actId="14100"/>
          <ac:picMkLst>
            <pc:docMk/>
            <pc:sldMk cId="1271295591" sldId="521"/>
            <ac:picMk id="7" creationId="{B2319052-838D-4CF2-86B3-73B3211718AC}"/>
          </ac:picMkLst>
        </pc:picChg>
      </pc:sldChg>
      <pc:sldChg chg="add del">
        <pc:chgData name="BADHAM, JENNIFER M." userId="d3e5acb5-b2db-4b06-ac84-616e0149b02f" providerId="ADAL" clId="{4E6CE622-1A9C-4EF8-A3EF-33C4CC093326}" dt="2022-02-27T14:06:13.651" v="2001" actId="47"/>
        <pc:sldMkLst>
          <pc:docMk/>
          <pc:sldMk cId="137519033" sldId="522"/>
        </pc:sldMkLst>
      </pc:sldChg>
      <pc:sldChg chg="del">
        <pc:chgData name="BADHAM, JENNIFER M." userId="d3e5acb5-b2db-4b06-ac84-616e0149b02f" providerId="ADAL" clId="{4E6CE622-1A9C-4EF8-A3EF-33C4CC093326}" dt="2022-02-18T01:42:49.824" v="476" actId="47"/>
        <pc:sldMkLst>
          <pc:docMk/>
          <pc:sldMk cId="3967931180" sldId="522"/>
        </pc:sldMkLst>
      </pc:sldChg>
      <pc:sldChg chg="addSp modSp new del mod">
        <pc:chgData name="BADHAM, JENNIFER M." userId="d3e5acb5-b2db-4b06-ac84-616e0149b02f" providerId="ADAL" clId="{4E6CE622-1A9C-4EF8-A3EF-33C4CC093326}" dt="2022-02-18T01:42:49.824" v="476" actId="47"/>
        <pc:sldMkLst>
          <pc:docMk/>
          <pc:sldMk cId="1364454519" sldId="523"/>
        </pc:sldMkLst>
        <pc:spChg chg="mod">
          <ac:chgData name="BADHAM, JENNIFER M." userId="d3e5acb5-b2db-4b06-ac84-616e0149b02f" providerId="ADAL" clId="{4E6CE622-1A9C-4EF8-A3EF-33C4CC093326}" dt="2022-02-17T22:22:06.094" v="185" actId="20577"/>
          <ac:spMkLst>
            <pc:docMk/>
            <pc:sldMk cId="1364454519" sldId="523"/>
            <ac:spMk id="2" creationId="{508A6D49-BA52-4F6F-8160-950544BE801E}"/>
          </ac:spMkLst>
        </pc:spChg>
        <pc:spChg chg="add mod">
          <ac:chgData name="BADHAM, JENNIFER M." userId="d3e5acb5-b2db-4b06-ac84-616e0149b02f" providerId="ADAL" clId="{4E6CE622-1A9C-4EF8-A3EF-33C4CC093326}" dt="2022-02-17T22:30:44.494" v="298" actId="1076"/>
          <ac:spMkLst>
            <pc:docMk/>
            <pc:sldMk cId="1364454519" sldId="523"/>
            <ac:spMk id="3" creationId="{007056CC-601A-4B2A-8860-A7EA67532674}"/>
          </ac:spMkLst>
        </pc:spChg>
        <pc:spChg chg="add mod">
          <ac:chgData name="BADHAM, JENNIFER M." userId="d3e5acb5-b2db-4b06-ac84-616e0149b02f" providerId="ADAL" clId="{4E6CE622-1A9C-4EF8-A3EF-33C4CC093326}" dt="2022-02-17T22:30:44.494" v="298" actId="1076"/>
          <ac:spMkLst>
            <pc:docMk/>
            <pc:sldMk cId="1364454519" sldId="523"/>
            <ac:spMk id="5" creationId="{175AA9B0-9E6D-4853-93BC-D165073F8416}"/>
          </ac:spMkLst>
        </pc:spChg>
        <pc:grpChg chg="add mod">
          <ac:chgData name="BADHAM, JENNIFER M." userId="d3e5acb5-b2db-4b06-ac84-616e0149b02f" providerId="ADAL" clId="{4E6CE622-1A9C-4EF8-A3EF-33C4CC093326}" dt="2022-02-17T22:30:44.494" v="298" actId="1076"/>
          <ac:grpSpMkLst>
            <pc:docMk/>
            <pc:sldMk cId="1364454519" sldId="523"/>
            <ac:grpSpMk id="4" creationId="{84DB6E6C-38BE-4452-B4E8-8ABC77A33B58}"/>
          </ac:grpSpMkLst>
        </pc:grpChg>
        <pc:picChg chg="add mod">
          <ac:chgData name="BADHAM, JENNIFER M." userId="d3e5acb5-b2db-4b06-ac84-616e0149b02f" providerId="ADAL" clId="{4E6CE622-1A9C-4EF8-A3EF-33C4CC093326}" dt="2022-02-17T22:30:44.494" v="298" actId="1076"/>
          <ac:picMkLst>
            <pc:docMk/>
            <pc:sldMk cId="1364454519" sldId="523"/>
            <ac:picMk id="1026" creationId="{9520776F-CFAD-4540-BBB2-06F7074ED9E0}"/>
          </ac:picMkLst>
        </pc:picChg>
      </pc:sldChg>
      <pc:sldChg chg="modSp add del mod">
        <pc:chgData name="BADHAM, JENNIFER M." userId="d3e5acb5-b2db-4b06-ac84-616e0149b02f" providerId="ADAL" clId="{4E6CE622-1A9C-4EF8-A3EF-33C4CC093326}" dt="2022-02-28T00:45:28.346" v="10753" actId="47"/>
        <pc:sldMkLst>
          <pc:docMk/>
          <pc:sldMk cId="3413734504" sldId="523"/>
        </pc:sldMkLst>
        <pc:spChg chg="mod">
          <ac:chgData name="BADHAM, JENNIFER M." userId="d3e5acb5-b2db-4b06-ac84-616e0149b02f" providerId="ADAL" clId="{4E6CE622-1A9C-4EF8-A3EF-33C4CC093326}" dt="2022-02-27T14:39:42.743" v="2938" actId="122"/>
          <ac:spMkLst>
            <pc:docMk/>
            <pc:sldMk cId="3413734504" sldId="523"/>
            <ac:spMk id="4" creationId="{2CBA89AC-9CB1-4412-8E1E-00E96A962865}"/>
          </ac:spMkLst>
        </pc:spChg>
      </pc:sldChg>
      <pc:sldChg chg="add del">
        <pc:chgData name="BADHAM, JENNIFER M." userId="d3e5acb5-b2db-4b06-ac84-616e0149b02f" providerId="ADAL" clId="{4E6CE622-1A9C-4EF8-A3EF-33C4CC093326}" dt="2022-02-28T00:06:34.391" v="9554" actId="47"/>
        <pc:sldMkLst>
          <pc:docMk/>
          <pc:sldMk cId="2204094286" sldId="524"/>
        </pc:sldMkLst>
      </pc:sldChg>
      <pc:sldChg chg="addSp delSp modSp add mod ord">
        <pc:chgData name="BADHAM, JENNIFER M." userId="d3e5acb5-b2db-4b06-ac84-616e0149b02f" providerId="ADAL" clId="{4E6CE622-1A9C-4EF8-A3EF-33C4CC093326}" dt="2022-02-28T12:25:14.115" v="11651" actId="478"/>
        <pc:sldMkLst>
          <pc:docMk/>
          <pc:sldMk cId="1888186775" sldId="525"/>
        </pc:sldMkLst>
        <pc:spChg chg="mod">
          <ac:chgData name="BADHAM, JENNIFER M." userId="d3e5acb5-b2db-4b06-ac84-616e0149b02f" providerId="ADAL" clId="{4E6CE622-1A9C-4EF8-A3EF-33C4CC093326}" dt="2022-02-28T12:23:34.940" v="11635" actId="20577"/>
          <ac:spMkLst>
            <pc:docMk/>
            <pc:sldMk cId="1888186775" sldId="525"/>
            <ac:spMk id="2" creationId="{DDD218B1-B39C-434A-879E-113458491A2C}"/>
          </ac:spMkLst>
        </pc:spChg>
        <pc:picChg chg="add del mod">
          <ac:chgData name="BADHAM, JENNIFER M." userId="d3e5acb5-b2db-4b06-ac84-616e0149b02f" providerId="ADAL" clId="{4E6CE622-1A9C-4EF8-A3EF-33C4CC093326}" dt="2022-02-28T12:25:14.115" v="11651" actId="478"/>
          <ac:picMkLst>
            <pc:docMk/>
            <pc:sldMk cId="1888186775" sldId="525"/>
            <ac:picMk id="4" creationId="{DAE0C465-09F1-4223-808A-2B06C74D3321}"/>
          </ac:picMkLst>
        </pc:picChg>
      </pc:sldChg>
      <pc:sldChg chg="add del">
        <pc:chgData name="BADHAM, JENNIFER M." userId="d3e5acb5-b2db-4b06-ac84-616e0149b02f" providerId="ADAL" clId="{4E6CE622-1A9C-4EF8-A3EF-33C4CC093326}" dt="2022-02-28T00:23:59.124" v="10005" actId="47"/>
        <pc:sldMkLst>
          <pc:docMk/>
          <pc:sldMk cId="358330945" sldId="526"/>
        </pc:sldMkLst>
      </pc:sldChg>
      <pc:sldChg chg="modSp add del mod">
        <pc:chgData name="BADHAM, JENNIFER M." userId="d3e5acb5-b2db-4b06-ac84-616e0149b02f" providerId="ADAL" clId="{4E6CE622-1A9C-4EF8-A3EF-33C4CC093326}" dt="2022-02-28T00:45:28.346" v="10753" actId="47"/>
        <pc:sldMkLst>
          <pc:docMk/>
          <pc:sldMk cId="3470284021" sldId="527"/>
        </pc:sldMkLst>
        <pc:spChg chg="mod">
          <ac:chgData name="BADHAM, JENNIFER M." userId="d3e5acb5-b2db-4b06-ac84-616e0149b02f" providerId="ADAL" clId="{4E6CE622-1A9C-4EF8-A3EF-33C4CC093326}" dt="2022-02-27T14:35:25.086" v="2919" actId="313"/>
          <ac:spMkLst>
            <pc:docMk/>
            <pc:sldMk cId="3470284021" sldId="527"/>
            <ac:spMk id="3" creationId="{49EA4B7A-3AAF-4B53-9FF0-8F157281BEEB}"/>
          </ac:spMkLst>
        </pc:spChg>
      </pc:sldChg>
      <pc:sldChg chg="add del">
        <pc:chgData name="BADHAM, JENNIFER M." userId="d3e5acb5-b2db-4b06-ac84-616e0149b02f" providerId="ADAL" clId="{4E6CE622-1A9C-4EF8-A3EF-33C4CC093326}" dt="2022-02-28T00:45:28.346" v="10753" actId="47"/>
        <pc:sldMkLst>
          <pc:docMk/>
          <pc:sldMk cId="134639001" sldId="528"/>
        </pc:sldMkLst>
      </pc:sldChg>
      <pc:sldChg chg="add del">
        <pc:chgData name="BADHAM, JENNIFER M." userId="d3e5acb5-b2db-4b06-ac84-616e0149b02f" providerId="ADAL" clId="{4E6CE622-1A9C-4EF8-A3EF-33C4CC093326}" dt="2022-02-28T00:06:35.979" v="9555" actId="47"/>
        <pc:sldMkLst>
          <pc:docMk/>
          <pc:sldMk cId="3775450611" sldId="529"/>
        </pc:sldMkLst>
      </pc:sldChg>
      <pc:sldChg chg="modSp add del mod">
        <pc:chgData name="BADHAM, JENNIFER M." userId="d3e5acb5-b2db-4b06-ac84-616e0149b02f" providerId="ADAL" clId="{4E6CE622-1A9C-4EF8-A3EF-33C4CC093326}" dt="2022-02-28T00:45:28.346" v="10753" actId="47"/>
        <pc:sldMkLst>
          <pc:docMk/>
          <pc:sldMk cId="3924673076" sldId="530"/>
        </pc:sldMkLst>
        <pc:spChg chg="mod">
          <ac:chgData name="BADHAM, JENNIFER M." userId="d3e5acb5-b2db-4b06-ac84-616e0149b02f" providerId="ADAL" clId="{4E6CE622-1A9C-4EF8-A3EF-33C4CC093326}" dt="2022-02-28T00:03:54.391" v="9546" actId="27636"/>
          <ac:spMkLst>
            <pc:docMk/>
            <pc:sldMk cId="3924673076" sldId="530"/>
            <ac:spMk id="4" creationId="{F038C506-74FC-4F7B-8E2B-C047EF07C703}"/>
          </ac:spMkLst>
        </pc:spChg>
      </pc:sldChg>
      <pc:sldChg chg="modSp add del mod ord">
        <pc:chgData name="BADHAM, JENNIFER M." userId="d3e5acb5-b2db-4b06-ac84-616e0149b02f" providerId="ADAL" clId="{4E6CE622-1A9C-4EF8-A3EF-33C4CC093326}" dt="2022-02-28T00:45:28.346" v="10753" actId="47"/>
        <pc:sldMkLst>
          <pc:docMk/>
          <pc:sldMk cId="4114805430" sldId="531"/>
        </pc:sldMkLst>
        <pc:spChg chg="mod">
          <ac:chgData name="BADHAM, JENNIFER M." userId="d3e5acb5-b2db-4b06-ac84-616e0149b02f" providerId="ADAL" clId="{4E6CE622-1A9C-4EF8-A3EF-33C4CC093326}" dt="2022-02-28T00:23:10.792" v="10003"/>
          <ac:spMkLst>
            <pc:docMk/>
            <pc:sldMk cId="4114805430" sldId="531"/>
            <ac:spMk id="6" creationId="{0D94422E-BEF4-420A-9C9E-A128F1E55261}"/>
          </ac:spMkLst>
        </pc:spChg>
      </pc:sldChg>
      <pc:sldChg chg="addSp delSp modSp add del mod ord modClrScheme chgLayout">
        <pc:chgData name="BADHAM, JENNIFER M." userId="d3e5acb5-b2db-4b06-ac84-616e0149b02f" providerId="ADAL" clId="{4E6CE622-1A9C-4EF8-A3EF-33C4CC093326}" dt="2022-02-28T00:45:28.346" v="10753" actId="47"/>
        <pc:sldMkLst>
          <pc:docMk/>
          <pc:sldMk cId="3754230864" sldId="532"/>
        </pc:sldMkLst>
        <pc:spChg chg="mod ord">
          <ac:chgData name="BADHAM, JENNIFER M." userId="d3e5acb5-b2db-4b06-ac84-616e0149b02f" providerId="ADAL" clId="{4E6CE622-1A9C-4EF8-A3EF-33C4CC093326}" dt="2022-02-28T00:13:56.930" v="9571" actId="700"/>
          <ac:spMkLst>
            <pc:docMk/>
            <pc:sldMk cId="3754230864" sldId="532"/>
            <ac:spMk id="2" creationId="{89D95128-8514-4DEE-8DF3-E26533DF1483}"/>
          </ac:spMkLst>
        </pc:spChg>
        <pc:spChg chg="del mod">
          <ac:chgData name="BADHAM, JENNIFER M." userId="d3e5acb5-b2db-4b06-ac84-616e0149b02f" providerId="ADAL" clId="{4E6CE622-1A9C-4EF8-A3EF-33C4CC093326}" dt="2022-02-28T00:23:23.809" v="10004" actId="478"/>
          <ac:spMkLst>
            <pc:docMk/>
            <pc:sldMk cId="3754230864" sldId="532"/>
            <ac:spMk id="4" creationId="{E4A215B1-B9B9-4F82-93CC-BE95B6623079}"/>
          </ac:spMkLst>
        </pc:spChg>
        <pc:spChg chg="add del mod ord">
          <ac:chgData name="BADHAM, JENNIFER M." userId="d3e5acb5-b2db-4b06-ac84-616e0149b02f" providerId="ADAL" clId="{4E6CE622-1A9C-4EF8-A3EF-33C4CC093326}" dt="2022-02-28T00:14:03.477" v="9573"/>
          <ac:spMkLst>
            <pc:docMk/>
            <pc:sldMk cId="3754230864" sldId="532"/>
            <ac:spMk id="5" creationId="{50E82C72-1F5D-4EF1-8C6F-3468CF3B5636}"/>
          </ac:spMkLst>
        </pc:spChg>
        <pc:spChg chg="add mod ord">
          <ac:chgData name="BADHAM, JENNIFER M." userId="d3e5acb5-b2db-4b06-ac84-616e0149b02f" providerId="ADAL" clId="{4E6CE622-1A9C-4EF8-A3EF-33C4CC093326}" dt="2022-02-28T00:22:50.024" v="10000" actId="20577"/>
          <ac:spMkLst>
            <pc:docMk/>
            <pc:sldMk cId="3754230864" sldId="532"/>
            <ac:spMk id="6" creationId="{E98BD925-FA94-4FC5-8D56-D7E9D86ACA91}"/>
          </ac:spMkLst>
        </pc:spChg>
        <pc:picChg chg="add del mod">
          <ac:chgData name="BADHAM, JENNIFER M." userId="d3e5acb5-b2db-4b06-ac84-616e0149b02f" providerId="ADAL" clId="{4E6CE622-1A9C-4EF8-A3EF-33C4CC093326}" dt="2022-02-28T00:14:00.769" v="9572" actId="21"/>
          <ac:picMkLst>
            <pc:docMk/>
            <pc:sldMk cId="3754230864" sldId="532"/>
            <ac:picMk id="3" creationId="{9EC254F5-17B4-425E-9EB0-9D7DA41BB682}"/>
          </ac:picMkLst>
        </pc:picChg>
        <pc:picChg chg="add mod">
          <ac:chgData name="BADHAM, JENNIFER M." userId="d3e5acb5-b2db-4b06-ac84-616e0149b02f" providerId="ADAL" clId="{4E6CE622-1A9C-4EF8-A3EF-33C4CC093326}" dt="2022-02-28T00:21:59.840" v="9991" actId="1076"/>
          <ac:picMkLst>
            <pc:docMk/>
            <pc:sldMk cId="3754230864" sldId="532"/>
            <ac:picMk id="7" creationId="{1EFE1383-C02B-4634-A2B1-1A675CEF81C7}"/>
          </ac:picMkLst>
        </pc:picChg>
      </pc:sldChg>
      <pc:sldChg chg="add del">
        <pc:chgData name="BADHAM, JENNIFER M." userId="d3e5acb5-b2db-4b06-ac84-616e0149b02f" providerId="ADAL" clId="{4E6CE622-1A9C-4EF8-A3EF-33C4CC093326}" dt="2022-02-28T00:06:16.024" v="9551" actId="47"/>
        <pc:sldMkLst>
          <pc:docMk/>
          <pc:sldMk cId="4235924754" sldId="533"/>
        </pc:sldMkLst>
      </pc:sldChg>
      <pc:sldChg chg="new del">
        <pc:chgData name="BADHAM, JENNIFER M." userId="d3e5acb5-b2db-4b06-ac84-616e0149b02f" providerId="ADAL" clId="{4E6CE622-1A9C-4EF8-A3EF-33C4CC093326}" dt="2022-02-27T12:11:09.156" v="1549" actId="47"/>
        <pc:sldMkLst>
          <pc:docMk/>
          <pc:sldMk cId="1251971418" sldId="534"/>
        </pc:sldMkLst>
      </pc:sldChg>
      <pc:sldChg chg="modSp add mod">
        <pc:chgData name="BADHAM, JENNIFER M." userId="d3e5acb5-b2db-4b06-ac84-616e0149b02f" providerId="ADAL" clId="{4E6CE622-1A9C-4EF8-A3EF-33C4CC093326}" dt="2022-02-27T12:12:43.927" v="1644" actId="20577"/>
        <pc:sldMkLst>
          <pc:docMk/>
          <pc:sldMk cId="957478139" sldId="535"/>
        </pc:sldMkLst>
        <pc:spChg chg="mod">
          <ac:chgData name="BADHAM, JENNIFER M." userId="d3e5acb5-b2db-4b06-ac84-616e0149b02f" providerId="ADAL" clId="{4E6CE622-1A9C-4EF8-A3EF-33C4CC093326}" dt="2022-02-27T12:12:43.927" v="1644" actId="20577"/>
          <ac:spMkLst>
            <pc:docMk/>
            <pc:sldMk cId="957478139" sldId="535"/>
            <ac:spMk id="2" creationId="{334B0902-5C70-4215-BD50-39C1AB3749E5}"/>
          </ac:spMkLst>
        </pc:spChg>
        <pc:spChg chg="mod">
          <ac:chgData name="BADHAM, JENNIFER M." userId="d3e5acb5-b2db-4b06-ac84-616e0149b02f" providerId="ADAL" clId="{4E6CE622-1A9C-4EF8-A3EF-33C4CC093326}" dt="2022-02-27T12:12:21.681" v="1558" actId="20577"/>
          <ac:spMkLst>
            <pc:docMk/>
            <pc:sldMk cId="957478139" sldId="535"/>
            <ac:spMk id="3" creationId="{7EFED318-5A71-4BC6-8F6E-0743CACDE994}"/>
          </ac:spMkLst>
        </pc:spChg>
      </pc:sldChg>
      <pc:sldChg chg="modSp add del mod">
        <pc:chgData name="BADHAM, JENNIFER M." userId="d3e5acb5-b2db-4b06-ac84-616e0149b02f" providerId="ADAL" clId="{4E6CE622-1A9C-4EF8-A3EF-33C4CC093326}" dt="2022-03-04T02:59:41.304" v="23468" actId="47"/>
        <pc:sldMkLst>
          <pc:docMk/>
          <pc:sldMk cId="412847840" sldId="536"/>
        </pc:sldMkLst>
        <pc:spChg chg="mod">
          <ac:chgData name="BADHAM, JENNIFER M." userId="d3e5acb5-b2db-4b06-ac84-616e0149b02f" providerId="ADAL" clId="{4E6CE622-1A9C-4EF8-A3EF-33C4CC093326}" dt="2022-02-27T12:13:02.878" v="1669" actId="20577"/>
          <ac:spMkLst>
            <pc:docMk/>
            <pc:sldMk cId="412847840" sldId="536"/>
            <ac:spMk id="2" creationId="{334B0902-5C70-4215-BD50-39C1AB3749E5}"/>
          </ac:spMkLst>
        </pc:spChg>
        <pc:spChg chg="mod">
          <ac:chgData name="BADHAM, JENNIFER M." userId="d3e5acb5-b2db-4b06-ac84-616e0149b02f" providerId="ADAL" clId="{4E6CE622-1A9C-4EF8-A3EF-33C4CC093326}" dt="2022-02-27T12:13:08.058" v="1679" actId="20577"/>
          <ac:spMkLst>
            <pc:docMk/>
            <pc:sldMk cId="412847840" sldId="536"/>
            <ac:spMk id="3" creationId="{7EFED318-5A71-4BC6-8F6E-0743CACDE994}"/>
          </ac:spMkLst>
        </pc:spChg>
      </pc:sldChg>
      <pc:sldChg chg="modSp add mod">
        <pc:chgData name="BADHAM, JENNIFER M." userId="d3e5acb5-b2db-4b06-ac84-616e0149b02f" providerId="ADAL" clId="{4E6CE622-1A9C-4EF8-A3EF-33C4CC093326}" dt="2022-02-27T12:13:41.211" v="1747" actId="20577"/>
        <pc:sldMkLst>
          <pc:docMk/>
          <pc:sldMk cId="2831895538" sldId="537"/>
        </pc:sldMkLst>
        <pc:spChg chg="mod">
          <ac:chgData name="BADHAM, JENNIFER M." userId="d3e5acb5-b2db-4b06-ac84-616e0149b02f" providerId="ADAL" clId="{4E6CE622-1A9C-4EF8-A3EF-33C4CC093326}" dt="2022-02-27T12:13:41.211" v="1747" actId="20577"/>
          <ac:spMkLst>
            <pc:docMk/>
            <pc:sldMk cId="2831895538" sldId="537"/>
            <ac:spMk id="2" creationId="{334B0902-5C70-4215-BD50-39C1AB3749E5}"/>
          </ac:spMkLst>
        </pc:spChg>
        <pc:spChg chg="mod">
          <ac:chgData name="BADHAM, JENNIFER M." userId="d3e5acb5-b2db-4b06-ac84-616e0149b02f" providerId="ADAL" clId="{4E6CE622-1A9C-4EF8-A3EF-33C4CC093326}" dt="2022-02-27T12:13:22.743" v="1694" actId="6549"/>
          <ac:spMkLst>
            <pc:docMk/>
            <pc:sldMk cId="2831895538" sldId="537"/>
            <ac:spMk id="3" creationId="{7EFED318-5A71-4BC6-8F6E-0743CACDE994}"/>
          </ac:spMkLst>
        </pc:spChg>
      </pc:sldChg>
      <pc:sldChg chg="modSp add mod">
        <pc:chgData name="BADHAM, JENNIFER M." userId="d3e5acb5-b2db-4b06-ac84-616e0149b02f" providerId="ADAL" clId="{4E6CE622-1A9C-4EF8-A3EF-33C4CC093326}" dt="2022-02-27T12:14:10.297" v="1817" actId="20577"/>
        <pc:sldMkLst>
          <pc:docMk/>
          <pc:sldMk cId="3465180654" sldId="538"/>
        </pc:sldMkLst>
        <pc:spChg chg="mod">
          <ac:chgData name="BADHAM, JENNIFER M." userId="d3e5acb5-b2db-4b06-ac84-616e0149b02f" providerId="ADAL" clId="{4E6CE622-1A9C-4EF8-A3EF-33C4CC093326}" dt="2022-02-27T12:14:10.297" v="1817" actId="20577"/>
          <ac:spMkLst>
            <pc:docMk/>
            <pc:sldMk cId="3465180654" sldId="538"/>
            <ac:spMk id="2" creationId="{334B0902-5C70-4215-BD50-39C1AB3749E5}"/>
          </ac:spMkLst>
        </pc:spChg>
        <pc:spChg chg="mod">
          <ac:chgData name="BADHAM, JENNIFER M." userId="d3e5acb5-b2db-4b06-ac84-616e0149b02f" providerId="ADAL" clId="{4E6CE622-1A9C-4EF8-A3EF-33C4CC093326}" dt="2022-02-27T12:13:50.529" v="1750" actId="20577"/>
          <ac:spMkLst>
            <pc:docMk/>
            <pc:sldMk cId="3465180654" sldId="538"/>
            <ac:spMk id="3" creationId="{7EFED318-5A71-4BC6-8F6E-0743CACDE994}"/>
          </ac:spMkLst>
        </pc:spChg>
      </pc:sldChg>
      <pc:sldChg chg="addSp delSp modSp new mod modClrScheme chgLayout">
        <pc:chgData name="BADHAM, JENNIFER M." userId="d3e5acb5-b2db-4b06-ac84-616e0149b02f" providerId="ADAL" clId="{4E6CE622-1A9C-4EF8-A3EF-33C4CC093326}" dt="2022-02-27T12:15:46.631" v="1899" actId="20577"/>
        <pc:sldMkLst>
          <pc:docMk/>
          <pc:sldMk cId="3005368512" sldId="539"/>
        </pc:sldMkLst>
        <pc:spChg chg="del mod ord">
          <ac:chgData name="BADHAM, JENNIFER M." userId="d3e5acb5-b2db-4b06-ac84-616e0149b02f" providerId="ADAL" clId="{4E6CE622-1A9C-4EF8-A3EF-33C4CC093326}" dt="2022-02-27T12:15:29.801" v="1837" actId="700"/>
          <ac:spMkLst>
            <pc:docMk/>
            <pc:sldMk cId="3005368512" sldId="539"/>
            <ac:spMk id="2" creationId="{56B4D07B-8FCD-4EEE-AF19-CE8AF279D406}"/>
          </ac:spMkLst>
        </pc:spChg>
        <pc:spChg chg="add mod ord">
          <ac:chgData name="BADHAM, JENNIFER M." userId="d3e5acb5-b2db-4b06-ac84-616e0149b02f" providerId="ADAL" clId="{4E6CE622-1A9C-4EF8-A3EF-33C4CC093326}" dt="2022-02-27T12:15:38.766" v="1871" actId="20577"/>
          <ac:spMkLst>
            <pc:docMk/>
            <pc:sldMk cId="3005368512" sldId="539"/>
            <ac:spMk id="3" creationId="{4BA90650-AD8A-4E97-BFAC-F63470845F17}"/>
          </ac:spMkLst>
        </pc:spChg>
        <pc:spChg chg="add mod ord">
          <ac:chgData name="BADHAM, JENNIFER M." userId="d3e5acb5-b2db-4b06-ac84-616e0149b02f" providerId="ADAL" clId="{4E6CE622-1A9C-4EF8-A3EF-33C4CC093326}" dt="2022-02-27T12:15:46.631" v="1899" actId="20577"/>
          <ac:spMkLst>
            <pc:docMk/>
            <pc:sldMk cId="3005368512" sldId="539"/>
            <ac:spMk id="4" creationId="{2BE98016-3D33-4135-AF80-385D2C3D5B71}"/>
          </ac:spMkLst>
        </pc:spChg>
      </pc:sldChg>
      <pc:sldChg chg="modSp new mod">
        <pc:chgData name="BADHAM, JENNIFER M." userId="d3e5acb5-b2db-4b06-ac84-616e0149b02f" providerId="ADAL" clId="{4E6CE622-1A9C-4EF8-A3EF-33C4CC093326}" dt="2022-02-27T12:16:30.799" v="1999" actId="20577"/>
        <pc:sldMkLst>
          <pc:docMk/>
          <pc:sldMk cId="4291863569" sldId="540"/>
        </pc:sldMkLst>
        <pc:spChg chg="mod">
          <ac:chgData name="BADHAM, JENNIFER M." userId="d3e5acb5-b2db-4b06-ac84-616e0149b02f" providerId="ADAL" clId="{4E6CE622-1A9C-4EF8-A3EF-33C4CC093326}" dt="2022-02-27T12:16:00.498" v="1911" actId="20577"/>
          <ac:spMkLst>
            <pc:docMk/>
            <pc:sldMk cId="4291863569" sldId="540"/>
            <ac:spMk id="2" creationId="{149C2B13-5B01-4FD2-96B2-9EAEDB801F50}"/>
          </ac:spMkLst>
        </pc:spChg>
        <pc:spChg chg="mod">
          <ac:chgData name="BADHAM, JENNIFER M." userId="d3e5acb5-b2db-4b06-ac84-616e0149b02f" providerId="ADAL" clId="{4E6CE622-1A9C-4EF8-A3EF-33C4CC093326}" dt="2022-02-27T12:16:30.799" v="1999" actId="20577"/>
          <ac:spMkLst>
            <pc:docMk/>
            <pc:sldMk cId="4291863569" sldId="540"/>
            <ac:spMk id="3" creationId="{45CEFCAE-4B58-4528-8B98-BA7B43E00540}"/>
          </ac:spMkLst>
        </pc:spChg>
      </pc:sldChg>
      <pc:sldChg chg="addSp delSp modSp new del mod ord modClrScheme chgLayout">
        <pc:chgData name="BADHAM, JENNIFER M." userId="d3e5acb5-b2db-4b06-ac84-616e0149b02f" providerId="ADAL" clId="{4E6CE622-1A9C-4EF8-A3EF-33C4CC093326}" dt="2022-02-28T00:45:28.346" v="10753" actId="47"/>
        <pc:sldMkLst>
          <pc:docMk/>
          <pc:sldMk cId="402367271" sldId="541"/>
        </pc:sldMkLst>
        <pc:spChg chg="mod ord">
          <ac:chgData name="BADHAM, JENNIFER M." userId="d3e5acb5-b2db-4b06-ac84-616e0149b02f" providerId="ADAL" clId="{4E6CE622-1A9C-4EF8-A3EF-33C4CC093326}" dt="2022-02-27T14:13:57.973" v="2695" actId="700"/>
          <ac:spMkLst>
            <pc:docMk/>
            <pc:sldMk cId="402367271" sldId="541"/>
            <ac:spMk id="2" creationId="{7254068B-541E-47B7-98D8-E1999D35F136}"/>
          </ac:spMkLst>
        </pc:spChg>
        <pc:spChg chg="add mod">
          <ac:chgData name="BADHAM, JENNIFER M." userId="d3e5acb5-b2db-4b06-ac84-616e0149b02f" providerId="ADAL" clId="{4E6CE622-1A9C-4EF8-A3EF-33C4CC093326}" dt="2022-02-27T15:32:13.957" v="3045" actId="1076"/>
          <ac:spMkLst>
            <pc:docMk/>
            <pc:sldMk cId="402367271" sldId="541"/>
            <ac:spMk id="4" creationId="{7C92556B-361B-4387-9E4E-E72180F2997F}"/>
          </ac:spMkLst>
        </pc:spChg>
        <pc:spChg chg="add del mod ord">
          <ac:chgData name="BADHAM, JENNIFER M." userId="d3e5acb5-b2db-4b06-ac84-616e0149b02f" providerId="ADAL" clId="{4E6CE622-1A9C-4EF8-A3EF-33C4CC093326}" dt="2022-02-27T14:13:37.021" v="2694" actId="478"/>
          <ac:spMkLst>
            <pc:docMk/>
            <pc:sldMk cId="402367271" sldId="541"/>
            <ac:spMk id="5" creationId="{43242E7A-F678-4182-B12D-BD5E4BC0B4B6}"/>
          </ac:spMkLst>
        </pc:spChg>
        <pc:picChg chg="add mod">
          <ac:chgData name="BADHAM, JENNIFER M." userId="d3e5acb5-b2db-4b06-ac84-616e0149b02f" providerId="ADAL" clId="{4E6CE622-1A9C-4EF8-A3EF-33C4CC093326}" dt="2022-02-27T15:32:05.029" v="3044" actId="1076"/>
          <ac:picMkLst>
            <pc:docMk/>
            <pc:sldMk cId="402367271" sldId="541"/>
            <ac:picMk id="3" creationId="{A616812B-A98D-4C40-AD4D-8D792A5E54C1}"/>
          </ac:picMkLst>
        </pc:picChg>
      </pc:sldChg>
      <pc:sldChg chg="addSp delSp modSp new mod ord modClrScheme chgLayout">
        <pc:chgData name="BADHAM, JENNIFER M." userId="d3e5acb5-b2db-4b06-ac84-616e0149b02f" providerId="ADAL" clId="{4E6CE622-1A9C-4EF8-A3EF-33C4CC093326}" dt="2022-02-28T12:08:37.522" v="11489"/>
        <pc:sldMkLst>
          <pc:docMk/>
          <pc:sldMk cId="2098296878" sldId="541"/>
        </pc:sldMkLst>
        <pc:spChg chg="del">
          <ac:chgData name="BADHAM, JENNIFER M." userId="d3e5acb5-b2db-4b06-ac84-616e0149b02f" providerId="ADAL" clId="{4E6CE622-1A9C-4EF8-A3EF-33C4CC093326}" dt="2022-02-28T10:18:23.525" v="10755" actId="700"/>
          <ac:spMkLst>
            <pc:docMk/>
            <pc:sldMk cId="2098296878" sldId="541"/>
            <ac:spMk id="2" creationId="{4608CA2C-564B-422D-9AE9-67BD5D3ECDBD}"/>
          </ac:spMkLst>
        </pc:spChg>
        <pc:spChg chg="add mod">
          <ac:chgData name="BADHAM, JENNIFER M." userId="d3e5acb5-b2db-4b06-ac84-616e0149b02f" providerId="ADAL" clId="{4E6CE622-1A9C-4EF8-A3EF-33C4CC093326}" dt="2022-02-28T11:21:04.103" v="10810" actId="20577"/>
          <ac:spMkLst>
            <pc:docMk/>
            <pc:sldMk cId="2098296878" sldId="541"/>
            <ac:spMk id="3" creationId="{A1C64F2D-8DD2-4D7D-89D5-79C7FA892A84}"/>
          </ac:spMkLst>
        </pc:spChg>
        <pc:spChg chg="add mod">
          <ac:chgData name="BADHAM, JENNIFER M." userId="d3e5acb5-b2db-4b06-ac84-616e0149b02f" providerId="ADAL" clId="{4E6CE622-1A9C-4EF8-A3EF-33C4CC093326}" dt="2022-02-28T10:19:24.182" v="10760" actId="1076"/>
          <ac:spMkLst>
            <pc:docMk/>
            <pc:sldMk cId="2098296878" sldId="541"/>
            <ac:spMk id="5" creationId="{3146ED5B-D802-4175-8C68-FCB99205AD97}"/>
          </ac:spMkLst>
        </pc:spChg>
        <pc:picChg chg="add mod">
          <ac:chgData name="BADHAM, JENNIFER M." userId="d3e5acb5-b2db-4b06-ac84-616e0149b02f" providerId="ADAL" clId="{4E6CE622-1A9C-4EF8-A3EF-33C4CC093326}" dt="2022-02-28T10:19:20.414" v="10759" actId="1076"/>
          <ac:picMkLst>
            <pc:docMk/>
            <pc:sldMk cId="2098296878" sldId="541"/>
            <ac:picMk id="4" creationId="{E278D822-3360-4C22-B5D3-0E8D22D89AA6}"/>
          </ac:picMkLst>
        </pc:picChg>
      </pc:sldChg>
      <pc:sldChg chg="addSp delSp modSp new del mod modClrScheme chgLayout">
        <pc:chgData name="BADHAM, JENNIFER M." userId="d3e5acb5-b2db-4b06-ac84-616e0149b02f" providerId="ADAL" clId="{4E6CE622-1A9C-4EF8-A3EF-33C4CC093326}" dt="2022-02-27T14:09:13.763" v="2196" actId="47"/>
        <pc:sldMkLst>
          <pc:docMk/>
          <pc:sldMk cId="3178491628" sldId="541"/>
        </pc:sldMkLst>
        <pc:spChg chg="del mod ord">
          <ac:chgData name="BADHAM, JENNIFER M." userId="d3e5acb5-b2db-4b06-ac84-616e0149b02f" providerId="ADAL" clId="{4E6CE622-1A9C-4EF8-A3EF-33C4CC093326}" dt="2022-02-27T14:06:45.549" v="2003" actId="700"/>
          <ac:spMkLst>
            <pc:docMk/>
            <pc:sldMk cId="3178491628" sldId="541"/>
            <ac:spMk id="2" creationId="{16D8C4A9-7E07-4FA4-99FE-73E9CBADE504}"/>
          </ac:spMkLst>
        </pc:spChg>
        <pc:spChg chg="add mod ord">
          <ac:chgData name="BADHAM, JENNIFER M." userId="d3e5acb5-b2db-4b06-ac84-616e0149b02f" providerId="ADAL" clId="{4E6CE622-1A9C-4EF8-A3EF-33C4CC093326}" dt="2022-02-27T14:07:28.383" v="2192" actId="6549"/>
          <ac:spMkLst>
            <pc:docMk/>
            <pc:sldMk cId="3178491628" sldId="541"/>
            <ac:spMk id="3" creationId="{C5EB1DEB-9711-460F-B96F-3852031B9B72}"/>
          </ac:spMkLst>
        </pc:spChg>
        <pc:spChg chg="add mod ord">
          <ac:chgData name="BADHAM, JENNIFER M." userId="d3e5acb5-b2db-4b06-ac84-616e0149b02f" providerId="ADAL" clId="{4E6CE622-1A9C-4EF8-A3EF-33C4CC093326}" dt="2022-02-27T14:06:45.549" v="2003" actId="700"/>
          <ac:spMkLst>
            <pc:docMk/>
            <pc:sldMk cId="3178491628" sldId="541"/>
            <ac:spMk id="4" creationId="{629975CF-6D06-4585-ACFB-0C98980DE223}"/>
          </ac:spMkLst>
        </pc:spChg>
      </pc:sldChg>
      <pc:sldChg chg="new del">
        <pc:chgData name="BADHAM, JENNIFER M." userId="d3e5acb5-b2db-4b06-ac84-616e0149b02f" providerId="ADAL" clId="{4E6CE622-1A9C-4EF8-A3EF-33C4CC093326}" dt="2022-02-27T14:08:28.679" v="2194" actId="47"/>
        <pc:sldMkLst>
          <pc:docMk/>
          <pc:sldMk cId="56953595" sldId="542"/>
        </pc:sldMkLst>
      </pc:sldChg>
      <pc:sldChg chg="addSp delSp modSp new mod ord modClrScheme chgLayout">
        <pc:chgData name="BADHAM, JENNIFER M." userId="d3e5acb5-b2db-4b06-ac84-616e0149b02f" providerId="ADAL" clId="{4E6CE622-1A9C-4EF8-A3EF-33C4CC093326}" dt="2022-02-28T12:14:34.862" v="11626" actId="20577"/>
        <pc:sldMkLst>
          <pc:docMk/>
          <pc:sldMk cId="1778431450" sldId="542"/>
        </pc:sldMkLst>
        <pc:spChg chg="mod ord">
          <ac:chgData name="BADHAM, JENNIFER M." userId="d3e5acb5-b2db-4b06-ac84-616e0149b02f" providerId="ADAL" clId="{4E6CE622-1A9C-4EF8-A3EF-33C4CC093326}" dt="2022-02-28T12:03:39.120" v="11322"/>
          <ac:spMkLst>
            <pc:docMk/>
            <pc:sldMk cId="1778431450" sldId="542"/>
            <ac:spMk id="2" creationId="{28A7A4F2-65F8-4F9D-A4C3-497BF1468923}"/>
          </ac:spMkLst>
        </pc:spChg>
        <pc:spChg chg="add mod ord">
          <ac:chgData name="BADHAM, JENNIFER M." userId="d3e5acb5-b2db-4b06-ac84-616e0149b02f" providerId="ADAL" clId="{4E6CE622-1A9C-4EF8-A3EF-33C4CC093326}" dt="2022-02-28T12:14:34.862" v="11626" actId="20577"/>
          <ac:spMkLst>
            <pc:docMk/>
            <pc:sldMk cId="1778431450" sldId="542"/>
            <ac:spMk id="5" creationId="{44A8CB0C-1AFB-499A-8504-60CD725B8DAF}"/>
          </ac:spMkLst>
        </pc:spChg>
        <pc:spChg chg="add del mod">
          <ac:chgData name="BADHAM, JENNIFER M." userId="d3e5acb5-b2db-4b06-ac84-616e0149b02f" providerId="ADAL" clId="{4E6CE622-1A9C-4EF8-A3EF-33C4CC093326}" dt="2022-02-28T12:03:39.120" v="11322"/>
          <ac:spMkLst>
            <pc:docMk/>
            <pc:sldMk cId="1778431450" sldId="542"/>
            <ac:spMk id="6" creationId="{8F0992E5-487E-4EAD-9F50-D68879DCAB07}"/>
          </ac:spMkLst>
        </pc:spChg>
        <pc:spChg chg="add del mod">
          <ac:chgData name="BADHAM, JENNIFER M." userId="d3e5acb5-b2db-4b06-ac84-616e0149b02f" providerId="ADAL" clId="{4E6CE622-1A9C-4EF8-A3EF-33C4CC093326}" dt="2022-02-28T12:03:39.120" v="11322"/>
          <ac:spMkLst>
            <pc:docMk/>
            <pc:sldMk cId="1778431450" sldId="542"/>
            <ac:spMk id="7" creationId="{3C9093B2-428A-4D32-A407-D2748BDEA50E}"/>
          </ac:spMkLst>
        </pc:spChg>
        <pc:picChg chg="add mod">
          <ac:chgData name="BADHAM, JENNIFER M." userId="d3e5acb5-b2db-4b06-ac84-616e0149b02f" providerId="ADAL" clId="{4E6CE622-1A9C-4EF8-A3EF-33C4CC093326}" dt="2022-02-28T11:29:35.150" v="10878" actId="1076"/>
          <ac:picMkLst>
            <pc:docMk/>
            <pc:sldMk cId="1778431450" sldId="542"/>
            <ac:picMk id="4" creationId="{900D4C9C-BDC8-409A-A388-E45F190BB950}"/>
          </ac:picMkLst>
        </pc:picChg>
      </pc:sldChg>
      <pc:sldChg chg="new del">
        <pc:chgData name="BADHAM, JENNIFER M." userId="d3e5acb5-b2db-4b06-ac84-616e0149b02f" providerId="ADAL" clId="{4E6CE622-1A9C-4EF8-A3EF-33C4CC093326}" dt="2022-02-27T14:09:15.576" v="2197" actId="47"/>
        <pc:sldMkLst>
          <pc:docMk/>
          <pc:sldMk cId="1932778048" sldId="542"/>
        </pc:sldMkLst>
      </pc:sldChg>
      <pc:sldChg chg="addSp delSp modSp new del mod modClrScheme chgLayout">
        <pc:chgData name="BADHAM, JENNIFER M." userId="d3e5acb5-b2db-4b06-ac84-616e0149b02f" providerId="ADAL" clId="{4E6CE622-1A9C-4EF8-A3EF-33C4CC093326}" dt="2022-02-27T15:18:17.872" v="3014" actId="47"/>
        <pc:sldMkLst>
          <pc:docMk/>
          <pc:sldMk cId="3017274058" sldId="542"/>
        </pc:sldMkLst>
        <pc:spChg chg="mod ord">
          <ac:chgData name="BADHAM, JENNIFER M." userId="d3e5acb5-b2db-4b06-ac84-616e0149b02f" providerId="ADAL" clId="{4E6CE622-1A9C-4EF8-A3EF-33C4CC093326}" dt="2022-02-27T14:19:26.772" v="2776" actId="700"/>
          <ac:spMkLst>
            <pc:docMk/>
            <pc:sldMk cId="3017274058" sldId="542"/>
            <ac:spMk id="2" creationId="{BA773C32-4570-4FCD-85CD-AFCA4E9DE09D}"/>
          </ac:spMkLst>
        </pc:spChg>
        <pc:spChg chg="add del mod ord">
          <ac:chgData name="BADHAM, JENNIFER M." userId="d3e5acb5-b2db-4b06-ac84-616e0149b02f" providerId="ADAL" clId="{4E6CE622-1A9C-4EF8-A3EF-33C4CC093326}" dt="2022-02-27T14:19:22.672" v="2775" actId="700"/>
          <ac:spMkLst>
            <pc:docMk/>
            <pc:sldMk cId="3017274058" sldId="542"/>
            <ac:spMk id="3" creationId="{50629065-15AE-4AF7-B58D-612CF3FF437E}"/>
          </ac:spMkLst>
        </pc:spChg>
        <pc:spChg chg="add mod ord">
          <ac:chgData name="BADHAM, JENNIFER M." userId="d3e5acb5-b2db-4b06-ac84-616e0149b02f" providerId="ADAL" clId="{4E6CE622-1A9C-4EF8-A3EF-33C4CC093326}" dt="2022-02-27T14:20:11.728" v="2911" actId="20577"/>
          <ac:spMkLst>
            <pc:docMk/>
            <pc:sldMk cId="3017274058" sldId="542"/>
            <ac:spMk id="4" creationId="{303EAA3F-B1DC-4CD1-BE95-05663D04A2C3}"/>
          </ac:spMkLst>
        </pc:spChg>
      </pc:sldChg>
      <pc:sldChg chg="modSp new mod">
        <pc:chgData name="BADHAM, JENNIFER M." userId="d3e5acb5-b2db-4b06-ac84-616e0149b02f" providerId="ADAL" clId="{4E6CE622-1A9C-4EF8-A3EF-33C4CC093326}" dt="2022-02-28T12:11:13.851" v="11580" actId="6549"/>
        <pc:sldMkLst>
          <pc:docMk/>
          <pc:sldMk cId="1161580547" sldId="543"/>
        </pc:sldMkLst>
        <pc:spChg chg="mod">
          <ac:chgData name="BADHAM, JENNIFER M." userId="d3e5acb5-b2db-4b06-ac84-616e0149b02f" providerId="ADAL" clId="{4E6CE622-1A9C-4EF8-A3EF-33C4CC093326}" dt="2022-02-28T12:11:13.851" v="11580" actId="6549"/>
          <ac:spMkLst>
            <pc:docMk/>
            <pc:sldMk cId="1161580547" sldId="543"/>
            <ac:spMk id="2" creationId="{87D901CF-CBFF-4C17-BEF5-A7E3E27340DF}"/>
          </ac:spMkLst>
        </pc:spChg>
      </pc:sldChg>
      <pc:sldChg chg="addSp modSp new del mod modClrScheme chgLayout">
        <pc:chgData name="BADHAM, JENNIFER M." userId="d3e5acb5-b2db-4b06-ac84-616e0149b02f" providerId="ADAL" clId="{4E6CE622-1A9C-4EF8-A3EF-33C4CC093326}" dt="2022-02-28T00:45:28.346" v="10753" actId="47"/>
        <pc:sldMkLst>
          <pc:docMk/>
          <pc:sldMk cId="3188179914" sldId="543"/>
        </pc:sldMkLst>
        <pc:spChg chg="mod ord">
          <ac:chgData name="BADHAM, JENNIFER M." userId="d3e5acb5-b2db-4b06-ac84-616e0149b02f" providerId="ADAL" clId="{4E6CE622-1A9C-4EF8-A3EF-33C4CC093326}" dt="2022-02-28T00:32:37.686" v="10462" actId="6549"/>
          <ac:spMkLst>
            <pc:docMk/>
            <pc:sldMk cId="3188179914" sldId="543"/>
            <ac:spMk id="2" creationId="{FD4D1F82-1817-47AB-9AEA-23ACD994F05B}"/>
          </ac:spMkLst>
        </pc:spChg>
        <pc:spChg chg="mod ord">
          <ac:chgData name="BADHAM, JENNIFER M." userId="d3e5acb5-b2db-4b06-ac84-616e0149b02f" providerId="ADAL" clId="{4E6CE622-1A9C-4EF8-A3EF-33C4CC093326}" dt="2022-02-28T00:32:48.049" v="10464" actId="27636"/>
          <ac:spMkLst>
            <pc:docMk/>
            <pc:sldMk cId="3188179914" sldId="543"/>
            <ac:spMk id="3" creationId="{4FEC2E33-0A3F-4505-871C-A8FEBD136F94}"/>
          </ac:spMkLst>
        </pc:spChg>
        <pc:spChg chg="add mod ord">
          <ac:chgData name="BADHAM, JENNIFER M." userId="d3e5acb5-b2db-4b06-ac84-616e0149b02f" providerId="ADAL" clId="{4E6CE622-1A9C-4EF8-A3EF-33C4CC093326}" dt="2022-02-28T00:43:04.434" v="10751" actId="20577"/>
          <ac:spMkLst>
            <pc:docMk/>
            <pc:sldMk cId="3188179914" sldId="543"/>
            <ac:spMk id="4" creationId="{08E8F0D4-DD9E-4954-A315-8272D2B025A6}"/>
          </ac:spMkLst>
        </pc:spChg>
      </pc:sldChg>
      <pc:sldChg chg="addSp delSp modSp new del mod modClrScheme chgLayout">
        <pc:chgData name="BADHAM, JENNIFER M." userId="d3e5acb5-b2db-4b06-ac84-616e0149b02f" providerId="ADAL" clId="{4E6CE622-1A9C-4EF8-A3EF-33C4CC093326}" dt="2022-02-28T00:45:28.346" v="10753" actId="47"/>
        <pc:sldMkLst>
          <pc:docMk/>
          <pc:sldMk cId="705076199" sldId="544"/>
        </pc:sldMkLst>
        <pc:spChg chg="del">
          <ac:chgData name="BADHAM, JENNIFER M." userId="d3e5acb5-b2db-4b06-ac84-616e0149b02f" providerId="ADAL" clId="{4E6CE622-1A9C-4EF8-A3EF-33C4CC093326}" dt="2022-02-27T14:34:43.124" v="2913" actId="700"/>
          <ac:spMkLst>
            <pc:docMk/>
            <pc:sldMk cId="705076199" sldId="544"/>
            <ac:spMk id="2" creationId="{73CD8851-9386-4AC0-B4EC-2B8BB0C886CA}"/>
          </ac:spMkLst>
        </pc:spChg>
        <pc:spChg chg="del mod ord">
          <ac:chgData name="BADHAM, JENNIFER M." userId="d3e5acb5-b2db-4b06-ac84-616e0149b02f" providerId="ADAL" clId="{4E6CE622-1A9C-4EF8-A3EF-33C4CC093326}" dt="2022-02-27T14:34:43.124" v="2913" actId="700"/>
          <ac:spMkLst>
            <pc:docMk/>
            <pc:sldMk cId="705076199" sldId="544"/>
            <ac:spMk id="3" creationId="{54BEE43A-EFBF-420E-819C-CF3097CB78E0}"/>
          </ac:spMkLst>
        </pc:spChg>
        <pc:spChg chg="add mod ord">
          <ac:chgData name="BADHAM, JENNIFER M." userId="d3e5acb5-b2db-4b06-ac84-616e0149b02f" providerId="ADAL" clId="{4E6CE622-1A9C-4EF8-A3EF-33C4CC093326}" dt="2022-02-27T14:39:35.493" v="2937" actId="122"/>
          <ac:spMkLst>
            <pc:docMk/>
            <pc:sldMk cId="705076199" sldId="544"/>
            <ac:spMk id="4" creationId="{BA519DA1-4AA3-4D24-98E8-E8659B8B5912}"/>
          </ac:spMkLst>
        </pc:spChg>
        <pc:spChg chg="add mod">
          <ac:chgData name="BADHAM, JENNIFER M." userId="d3e5acb5-b2db-4b06-ac84-616e0149b02f" providerId="ADAL" clId="{4E6CE622-1A9C-4EF8-A3EF-33C4CC093326}" dt="2022-02-27T15:17:24.234" v="3009" actId="1076"/>
          <ac:spMkLst>
            <pc:docMk/>
            <pc:sldMk cId="705076199" sldId="544"/>
            <ac:spMk id="6" creationId="{1BEF52EA-97ED-4650-927E-8A5AA6485CA1}"/>
          </ac:spMkLst>
        </pc:spChg>
        <pc:picChg chg="add mod">
          <ac:chgData name="BADHAM, JENNIFER M." userId="d3e5acb5-b2db-4b06-ac84-616e0149b02f" providerId="ADAL" clId="{4E6CE622-1A9C-4EF8-A3EF-33C4CC093326}" dt="2022-02-27T15:17:20.422" v="3008" actId="14100"/>
          <ac:picMkLst>
            <pc:docMk/>
            <pc:sldMk cId="705076199" sldId="544"/>
            <ac:picMk id="5" creationId="{A100EE80-0DBD-4FB8-9C49-658BDD5B9E4B}"/>
          </ac:picMkLst>
        </pc:picChg>
      </pc:sldChg>
      <pc:sldChg chg="addSp delSp modSp new mod modClrScheme chgLayout">
        <pc:chgData name="BADHAM, JENNIFER M." userId="d3e5acb5-b2db-4b06-ac84-616e0149b02f" providerId="ADAL" clId="{4E6CE622-1A9C-4EF8-A3EF-33C4CC093326}" dt="2022-02-28T12:24:41.503" v="11650" actId="1076"/>
        <pc:sldMkLst>
          <pc:docMk/>
          <pc:sldMk cId="3287943322" sldId="544"/>
        </pc:sldMkLst>
        <pc:spChg chg="del">
          <ac:chgData name="BADHAM, JENNIFER M." userId="d3e5acb5-b2db-4b06-ac84-616e0149b02f" providerId="ADAL" clId="{4E6CE622-1A9C-4EF8-A3EF-33C4CC093326}" dt="2022-02-28T12:24:04.183" v="11640" actId="700"/>
          <ac:spMkLst>
            <pc:docMk/>
            <pc:sldMk cId="3287943322" sldId="544"/>
            <ac:spMk id="2" creationId="{BED4DBB6-C1D1-44DB-BBEE-89667F03760B}"/>
          </ac:spMkLst>
        </pc:spChg>
        <pc:spChg chg="add mod">
          <ac:chgData name="BADHAM, JENNIFER M." userId="d3e5acb5-b2db-4b06-ac84-616e0149b02f" providerId="ADAL" clId="{4E6CE622-1A9C-4EF8-A3EF-33C4CC093326}" dt="2022-02-28T12:24:04.183" v="11640" actId="700"/>
          <ac:spMkLst>
            <pc:docMk/>
            <pc:sldMk cId="3287943322" sldId="544"/>
            <ac:spMk id="3" creationId="{C6A970FB-9F1B-4826-93B8-6A63B7DBEC32}"/>
          </ac:spMkLst>
        </pc:spChg>
        <pc:spChg chg="add mod">
          <ac:chgData name="BADHAM, JENNIFER M." userId="d3e5acb5-b2db-4b06-ac84-616e0149b02f" providerId="ADAL" clId="{4E6CE622-1A9C-4EF8-A3EF-33C4CC093326}" dt="2022-02-28T12:24:35.695" v="11648" actId="1076"/>
          <ac:spMkLst>
            <pc:docMk/>
            <pc:sldMk cId="3287943322" sldId="544"/>
            <ac:spMk id="7" creationId="{4921C85F-0958-4349-9AFC-ECDE73C8832F}"/>
          </ac:spMkLst>
        </pc:spChg>
        <pc:picChg chg="add mod">
          <ac:chgData name="BADHAM, JENNIFER M." userId="d3e5acb5-b2db-4b06-ac84-616e0149b02f" providerId="ADAL" clId="{4E6CE622-1A9C-4EF8-A3EF-33C4CC093326}" dt="2022-02-28T12:24:41.503" v="11650" actId="1076"/>
          <ac:picMkLst>
            <pc:docMk/>
            <pc:sldMk cId="3287943322" sldId="544"/>
            <ac:picMk id="5" creationId="{7499BD84-59F3-4D5A-B623-E556CC585620}"/>
          </ac:picMkLst>
        </pc:picChg>
      </pc:sldChg>
      <pc:sldChg chg="addSp modSp new del mod">
        <pc:chgData name="BADHAM, JENNIFER M." userId="d3e5acb5-b2db-4b06-ac84-616e0149b02f" providerId="ADAL" clId="{4E6CE622-1A9C-4EF8-A3EF-33C4CC093326}" dt="2022-02-28T00:45:28.346" v="10753" actId="47"/>
        <pc:sldMkLst>
          <pc:docMk/>
          <pc:sldMk cId="888944514" sldId="545"/>
        </pc:sldMkLst>
        <pc:spChg chg="mod">
          <ac:chgData name="BADHAM, JENNIFER M." userId="d3e5acb5-b2db-4b06-ac84-616e0149b02f" providerId="ADAL" clId="{4E6CE622-1A9C-4EF8-A3EF-33C4CC093326}" dt="2022-02-27T23:50:06.291" v="8449" actId="20577"/>
          <ac:spMkLst>
            <pc:docMk/>
            <pc:sldMk cId="888944514" sldId="545"/>
            <ac:spMk id="2" creationId="{D05F78F7-424C-41BC-A35B-0716DF7F3115}"/>
          </ac:spMkLst>
        </pc:spChg>
        <pc:picChg chg="add mod">
          <ac:chgData name="BADHAM, JENNIFER M." userId="d3e5acb5-b2db-4b06-ac84-616e0149b02f" providerId="ADAL" clId="{4E6CE622-1A9C-4EF8-A3EF-33C4CC093326}" dt="2022-02-27T20:59:03.031" v="6440" actId="14100"/>
          <ac:picMkLst>
            <pc:docMk/>
            <pc:sldMk cId="888944514" sldId="545"/>
            <ac:picMk id="3" creationId="{26CDCFE8-6EEA-4A0E-A586-80A26AB8F998}"/>
          </ac:picMkLst>
        </pc:picChg>
      </pc:sldChg>
      <pc:sldChg chg="addSp delSp modSp new del mod modClrScheme chgLayout">
        <pc:chgData name="BADHAM, JENNIFER M." userId="d3e5acb5-b2db-4b06-ac84-616e0149b02f" providerId="ADAL" clId="{4E6CE622-1A9C-4EF8-A3EF-33C4CC093326}" dt="2022-02-27T20:45:28.907" v="6431" actId="47"/>
        <pc:sldMkLst>
          <pc:docMk/>
          <pc:sldMk cId="2114927696" sldId="546"/>
        </pc:sldMkLst>
        <pc:spChg chg="del mod ord">
          <ac:chgData name="BADHAM, JENNIFER M." userId="d3e5acb5-b2db-4b06-ac84-616e0149b02f" providerId="ADAL" clId="{4E6CE622-1A9C-4EF8-A3EF-33C4CC093326}" dt="2022-02-27T15:05:58.077" v="2980" actId="700"/>
          <ac:spMkLst>
            <pc:docMk/>
            <pc:sldMk cId="2114927696" sldId="546"/>
            <ac:spMk id="2" creationId="{6E8D1131-2CE1-4ED1-90A0-13BCCE129223}"/>
          </ac:spMkLst>
        </pc:spChg>
        <pc:spChg chg="add mod ord">
          <ac:chgData name="BADHAM, JENNIFER M." userId="d3e5acb5-b2db-4b06-ac84-616e0149b02f" providerId="ADAL" clId="{4E6CE622-1A9C-4EF8-A3EF-33C4CC093326}" dt="2022-02-27T15:06:04.064" v="3003" actId="20577"/>
          <ac:spMkLst>
            <pc:docMk/>
            <pc:sldMk cId="2114927696" sldId="546"/>
            <ac:spMk id="3" creationId="{8F88A9B8-4E62-452E-9D9E-559F0F80D372}"/>
          </ac:spMkLst>
        </pc:spChg>
        <pc:spChg chg="add mod ord">
          <ac:chgData name="BADHAM, JENNIFER M." userId="d3e5acb5-b2db-4b06-ac84-616e0149b02f" providerId="ADAL" clId="{4E6CE622-1A9C-4EF8-A3EF-33C4CC093326}" dt="2022-02-27T15:05:58.077" v="2980" actId="700"/>
          <ac:spMkLst>
            <pc:docMk/>
            <pc:sldMk cId="2114927696" sldId="546"/>
            <ac:spMk id="4" creationId="{76C6C613-EA26-4DC2-BE87-99344EFF5D01}"/>
          </ac:spMkLst>
        </pc:spChg>
      </pc:sldChg>
      <pc:sldChg chg="addSp delSp modSp new del mod modClrScheme chgLayout">
        <pc:chgData name="BADHAM, JENNIFER M." userId="d3e5acb5-b2db-4b06-ac84-616e0149b02f" providerId="ADAL" clId="{4E6CE622-1A9C-4EF8-A3EF-33C4CC093326}" dt="2022-02-28T00:45:28.346" v="10753" actId="47"/>
        <pc:sldMkLst>
          <pc:docMk/>
          <pc:sldMk cId="1386353076" sldId="547"/>
        </pc:sldMkLst>
        <pc:spChg chg="del mod ord">
          <ac:chgData name="BADHAM, JENNIFER M." userId="d3e5acb5-b2db-4b06-ac84-616e0149b02f" providerId="ADAL" clId="{4E6CE622-1A9C-4EF8-A3EF-33C4CC093326}" dt="2022-02-27T15:32:31.117" v="3047" actId="700"/>
          <ac:spMkLst>
            <pc:docMk/>
            <pc:sldMk cId="1386353076" sldId="547"/>
            <ac:spMk id="2" creationId="{9EA1782B-9F12-4B86-8954-3AA89229F9CA}"/>
          </ac:spMkLst>
        </pc:spChg>
        <pc:spChg chg="add mod ord">
          <ac:chgData name="BADHAM, JENNIFER M." userId="d3e5acb5-b2db-4b06-ac84-616e0149b02f" providerId="ADAL" clId="{4E6CE622-1A9C-4EF8-A3EF-33C4CC093326}" dt="2022-02-27T17:36:56.514" v="3560" actId="700"/>
          <ac:spMkLst>
            <pc:docMk/>
            <pc:sldMk cId="1386353076" sldId="547"/>
            <ac:spMk id="3" creationId="{6611212F-0D3B-4E7A-AECC-DE21828C7FB2}"/>
          </ac:spMkLst>
        </pc:spChg>
        <pc:spChg chg="add mod ord">
          <ac:chgData name="BADHAM, JENNIFER M." userId="d3e5acb5-b2db-4b06-ac84-616e0149b02f" providerId="ADAL" clId="{4E6CE622-1A9C-4EF8-A3EF-33C4CC093326}" dt="2022-02-27T17:39:45.594" v="3803" actId="27636"/>
          <ac:spMkLst>
            <pc:docMk/>
            <pc:sldMk cId="1386353076" sldId="547"/>
            <ac:spMk id="4" creationId="{7C2487E2-878E-460E-86D0-7564E416F774}"/>
          </ac:spMkLst>
        </pc:spChg>
        <pc:spChg chg="add mod ord">
          <ac:chgData name="BADHAM, JENNIFER M." userId="d3e5acb5-b2db-4b06-ac84-616e0149b02f" providerId="ADAL" clId="{4E6CE622-1A9C-4EF8-A3EF-33C4CC093326}" dt="2022-02-27T18:03:22.078" v="4234" actId="14100"/>
          <ac:spMkLst>
            <pc:docMk/>
            <pc:sldMk cId="1386353076" sldId="547"/>
            <ac:spMk id="7" creationId="{AEA42061-3154-4A92-B409-921D8CC34CF2}"/>
          </ac:spMkLst>
        </pc:spChg>
        <pc:picChg chg="add mod ord">
          <ac:chgData name="BADHAM, JENNIFER M." userId="d3e5acb5-b2db-4b06-ac84-616e0149b02f" providerId="ADAL" clId="{4E6CE622-1A9C-4EF8-A3EF-33C4CC093326}" dt="2022-02-27T18:03:40.338" v="4236" actId="1076"/>
          <ac:picMkLst>
            <pc:docMk/>
            <pc:sldMk cId="1386353076" sldId="547"/>
            <ac:picMk id="6" creationId="{281CA620-D922-4DCD-AAE4-005B17981B15}"/>
          </ac:picMkLst>
        </pc:picChg>
      </pc:sldChg>
      <pc:sldChg chg="modSp new del mod">
        <pc:chgData name="BADHAM, JENNIFER M." userId="d3e5acb5-b2db-4b06-ac84-616e0149b02f" providerId="ADAL" clId="{4E6CE622-1A9C-4EF8-A3EF-33C4CC093326}" dt="2022-02-28T00:45:28.346" v="10753" actId="47"/>
        <pc:sldMkLst>
          <pc:docMk/>
          <pc:sldMk cId="1895617813" sldId="548"/>
        </pc:sldMkLst>
        <pc:spChg chg="mod">
          <ac:chgData name="BADHAM, JENNIFER M." userId="d3e5acb5-b2db-4b06-ac84-616e0149b02f" providerId="ADAL" clId="{4E6CE622-1A9C-4EF8-A3EF-33C4CC093326}" dt="2022-02-27T17:53:59.160" v="4231" actId="20577"/>
          <ac:spMkLst>
            <pc:docMk/>
            <pc:sldMk cId="1895617813" sldId="548"/>
            <ac:spMk id="2" creationId="{D220E0B6-1289-421F-BD27-0A0CDF2752B3}"/>
          </ac:spMkLst>
        </pc:spChg>
        <pc:spChg chg="mod">
          <ac:chgData name="BADHAM, JENNIFER M." userId="d3e5acb5-b2db-4b06-ac84-616e0149b02f" providerId="ADAL" clId="{4E6CE622-1A9C-4EF8-A3EF-33C4CC093326}" dt="2022-02-27T19:20:53.317" v="4913" actId="6549"/>
          <ac:spMkLst>
            <pc:docMk/>
            <pc:sldMk cId="1895617813" sldId="548"/>
            <ac:spMk id="3" creationId="{31F85BE0-929F-4728-B647-F097576D6E53}"/>
          </ac:spMkLst>
        </pc:spChg>
        <pc:spChg chg="mod">
          <ac:chgData name="BADHAM, JENNIFER M." userId="d3e5acb5-b2db-4b06-ac84-616e0149b02f" providerId="ADAL" clId="{4E6CE622-1A9C-4EF8-A3EF-33C4CC093326}" dt="2022-02-27T19:57:53.323" v="5985" actId="20577"/>
          <ac:spMkLst>
            <pc:docMk/>
            <pc:sldMk cId="1895617813" sldId="548"/>
            <ac:spMk id="4" creationId="{23A2B935-F0CC-445A-A6A9-EBA2CBE953BB}"/>
          </ac:spMkLst>
        </pc:spChg>
      </pc:sldChg>
      <pc:sldChg chg="addSp modSp new del mod">
        <pc:chgData name="BADHAM, JENNIFER M." userId="d3e5acb5-b2db-4b06-ac84-616e0149b02f" providerId="ADAL" clId="{4E6CE622-1A9C-4EF8-A3EF-33C4CC093326}" dt="2022-02-28T00:45:28.346" v="10753" actId="47"/>
        <pc:sldMkLst>
          <pc:docMk/>
          <pc:sldMk cId="2800064938" sldId="549"/>
        </pc:sldMkLst>
        <pc:spChg chg="mod">
          <ac:chgData name="BADHAM, JENNIFER M." userId="d3e5acb5-b2db-4b06-ac84-616e0149b02f" providerId="ADAL" clId="{4E6CE622-1A9C-4EF8-A3EF-33C4CC093326}" dt="2022-02-27T19:59:42.874" v="6002" actId="6549"/>
          <ac:spMkLst>
            <pc:docMk/>
            <pc:sldMk cId="2800064938" sldId="549"/>
            <ac:spMk id="2" creationId="{4ED51B2A-5C69-4060-99BE-F85F05B5D3FA}"/>
          </ac:spMkLst>
        </pc:spChg>
        <pc:spChg chg="mod">
          <ac:chgData name="BADHAM, JENNIFER M." userId="d3e5acb5-b2db-4b06-ac84-616e0149b02f" providerId="ADAL" clId="{4E6CE622-1A9C-4EF8-A3EF-33C4CC093326}" dt="2022-02-27T19:44:59.656" v="5465" actId="27636"/>
          <ac:spMkLst>
            <pc:docMk/>
            <pc:sldMk cId="2800064938" sldId="549"/>
            <ac:spMk id="3" creationId="{530D6F32-6D1A-411D-8C58-CD0CF04CE52B}"/>
          </ac:spMkLst>
        </pc:spChg>
        <pc:spChg chg="mod">
          <ac:chgData name="BADHAM, JENNIFER M." userId="d3e5acb5-b2db-4b06-ac84-616e0149b02f" providerId="ADAL" clId="{4E6CE622-1A9C-4EF8-A3EF-33C4CC093326}" dt="2022-02-27T19:53:15.020" v="5942" actId="20577"/>
          <ac:spMkLst>
            <pc:docMk/>
            <pc:sldMk cId="2800064938" sldId="549"/>
            <ac:spMk id="4" creationId="{30D6D74A-3D9A-4F7A-B77C-6728F3DAD337}"/>
          </ac:spMkLst>
        </pc:spChg>
        <pc:spChg chg="add mod">
          <ac:chgData name="BADHAM, JENNIFER M." userId="d3e5acb5-b2db-4b06-ac84-616e0149b02f" providerId="ADAL" clId="{4E6CE622-1A9C-4EF8-A3EF-33C4CC093326}" dt="2022-02-27T19:35:27.211" v="5044" actId="14100"/>
          <ac:spMkLst>
            <pc:docMk/>
            <pc:sldMk cId="2800064938" sldId="549"/>
            <ac:spMk id="6" creationId="{710056F1-FB0D-49BA-A1A4-C283ABFE2790}"/>
          </ac:spMkLst>
        </pc:spChg>
        <pc:picChg chg="add mod">
          <ac:chgData name="BADHAM, JENNIFER M." userId="d3e5acb5-b2db-4b06-ac84-616e0149b02f" providerId="ADAL" clId="{4E6CE622-1A9C-4EF8-A3EF-33C4CC093326}" dt="2022-02-27T19:59:58.737" v="6004" actId="1076"/>
          <ac:picMkLst>
            <pc:docMk/>
            <pc:sldMk cId="2800064938" sldId="549"/>
            <ac:picMk id="8" creationId="{F5190A88-D038-4C6E-B9AF-36FD85630019}"/>
          </ac:picMkLst>
        </pc:picChg>
      </pc:sldChg>
      <pc:sldChg chg="addSp delSp modSp new del mod ord">
        <pc:chgData name="BADHAM, JENNIFER M." userId="d3e5acb5-b2db-4b06-ac84-616e0149b02f" providerId="ADAL" clId="{4E6CE622-1A9C-4EF8-A3EF-33C4CC093326}" dt="2022-02-28T00:45:28.346" v="10753" actId="47"/>
        <pc:sldMkLst>
          <pc:docMk/>
          <pc:sldMk cId="1008218357" sldId="550"/>
        </pc:sldMkLst>
        <pc:spChg chg="mod">
          <ac:chgData name="BADHAM, JENNIFER M." userId="d3e5acb5-b2db-4b06-ac84-616e0149b02f" providerId="ADAL" clId="{4E6CE622-1A9C-4EF8-A3EF-33C4CC093326}" dt="2022-02-27T20:11:03.658" v="6025" actId="20577"/>
          <ac:spMkLst>
            <pc:docMk/>
            <pc:sldMk cId="1008218357" sldId="550"/>
            <ac:spMk id="2" creationId="{3EBD3145-6622-42ED-9322-3B8ADA6F325C}"/>
          </ac:spMkLst>
        </pc:spChg>
        <pc:spChg chg="mod">
          <ac:chgData name="BADHAM, JENNIFER M." userId="d3e5acb5-b2db-4b06-ac84-616e0149b02f" providerId="ADAL" clId="{4E6CE622-1A9C-4EF8-A3EF-33C4CC093326}" dt="2022-02-27T20:45:09.047" v="6430" actId="20577"/>
          <ac:spMkLst>
            <pc:docMk/>
            <pc:sldMk cId="1008218357" sldId="550"/>
            <ac:spMk id="3" creationId="{7C4955ED-BE35-4BE4-A196-954BF1DF4DFA}"/>
          </ac:spMkLst>
        </pc:spChg>
        <pc:spChg chg="del">
          <ac:chgData name="BADHAM, JENNIFER M." userId="d3e5acb5-b2db-4b06-ac84-616e0149b02f" providerId="ADAL" clId="{4E6CE622-1A9C-4EF8-A3EF-33C4CC093326}" dt="2022-02-27T20:40:17.305" v="6345" actId="478"/>
          <ac:spMkLst>
            <pc:docMk/>
            <pc:sldMk cId="1008218357" sldId="550"/>
            <ac:spMk id="4" creationId="{AB709A93-F218-4679-A03D-F878F8C41A37}"/>
          </ac:spMkLst>
        </pc:spChg>
        <pc:spChg chg="add mod">
          <ac:chgData name="BADHAM, JENNIFER M." userId="d3e5acb5-b2db-4b06-ac84-616e0149b02f" providerId="ADAL" clId="{4E6CE622-1A9C-4EF8-A3EF-33C4CC093326}" dt="2022-02-27T20:41:22.023" v="6352" actId="13822"/>
          <ac:spMkLst>
            <pc:docMk/>
            <pc:sldMk cId="1008218357" sldId="550"/>
            <ac:spMk id="5" creationId="{A1D2D5F9-1D42-4CF5-83AB-75196E7A1A6C}"/>
          </ac:spMkLst>
        </pc:spChg>
        <pc:spChg chg="add mod">
          <ac:chgData name="BADHAM, JENNIFER M." userId="d3e5acb5-b2db-4b06-ac84-616e0149b02f" providerId="ADAL" clId="{4E6CE622-1A9C-4EF8-A3EF-33C4CC093326}" dt="2022-02-27T20:43:19.472" v="6423" actId="1076"/>
          <ac:spMkLst>
            <pc:docMk/>
            <pc:sldMk cId="1008218357" sldId="550"/>
            <ac:spMk id="7" creationId="{E1C601A4-B94D-43F7-B495-15E4005A03F9}"/>
          </ac:spMkLst>
        </pc:spChg>
      </pc:sldChg>
      <pc:sldChg chg="addSp delSp modSp new del mod modClrScheme chgLayout">
        <pc:chgData name="BADHAM, JENNIFER M." userId="d3e5acb5-b2db-4b06-ac84-616e0149b02f" providerId="ADAL" clId="{4E6CE622-1A9C-4EF8-A3EF-33C4CC093326}" dt="2022-02-28T00:45:28.346" v="10753" actId="47"/>
        <pc:sldMkLst>
          <pc:docMk/>
          <pc:sldMk cId="843706486" sldId="551"/>
        </pc:sldMkLst>
        <pc:spChg chg="del mod ord">
          <ac:chgData name="BADHAM, JENNIFER M." userId="d3e5acb5-b2db-4b06-ac84-616e0149b02f" providerId="ADAL" clId="{4E6CE622-1A9C-4EF8-A3EF-33C4CC093326}" dt="2022-02-27T20:59:12.368" v="6442" actId="700"/>
          <ac:spMkLst>
            <pc:docMk/>
            <pc:sldMk cId="843706486" sldId="551"/>
            <ac:spMk id="2" creationId="{4A28C847-2C15-49C1-888D-49259E68E8A3}"/>
          </ac:spMkLst>
        </pc:spChg>
        <pc:spChg chg="add mod ord">
          <ac:chgData name="BADHAM, JENNIFER M." userId="d3e5acb5-b2db-4b06-ac84-616e0149b02f" providerId="ADAL" clId="{4E6CE622-1A9C-4EF8-A3EF-33C4CC093326}" dt="2022-02-27T22:20:14.214" v="7315" actId="120"/>
          <ac:spMkLst>
            <pc:docMk/>
            <pc:sldMk cId="843706486" sldId="551"/>
            <ac:spMk id="3" creationId="{4CA3FDED-5828-4573-8CB3-0A0F8A1C7657}"/>
          </ac:spMkLst>
        </pc:spChg>
        <pc:spChg chg="add mod ord">
          <ac:chgData name="BADHAM, JENNIFER M." userId="d3e5acb5-b2db-4b06-ac84-616e0149b02f" providerId="ADAL" clId="{4E6CE622-1A9C-4EF8-A3EF-33C4CC093326}" dt="2022-02-27T23:28:05.644" v="7370" actId="20577"/>
          <ac:spMkLst>
            <pc:docMk/>
            <pc:sldMk cId="843706486" sldId="551"/>
            <ac:spMk id="4" creationId="{6CAC5333-A4FD-4FAE-B577-F5C83A0EA3A3}"/>
          </ac:spMkLst>
        </pc:spChg>
        <pc:picChg chg="add mod modCrop">
          <ac:chgData name="BADHAM, JENNIFER M." userId="d3e5acb5-b2db-4b06-ac84-616e0149b02f" providerId="ADAL" clId="{4E6CE622-1A9C-4EF8-A3EF-33C4CC093326}" dt="2022-02-27T22:20:20.543" v="7316" actId="1076"/>
          <ac:picMkLst>
            <pc:docMk/>
            <pc:sldMk cId="843706486" sldId="551"/>
            <ac:picMk id="6" creationId="{41224F6E-F525-4862-844F-2A564B671D09}"/>
          </ac:picMkLst>
        </pc:picChg>
      </pc:sldChg>
      <pc:sldChg chg="addSp delSp modSp new del mod modClrScheme chgLayout">
        <pc:chgData name="BADHAM, JENNIFER M." userId="d3e5acb5-b2db-4b06-ac84-616e0149b02f" providerId="ADAL" clId="{4E6CE622-1A9C-4EF8-A3EF-33C4CC093326}" dt="2022-02-28T00:45:28.346" v="10753" actId="47"/>
        <pc:sldMkLst>
          <pc:docMk/>
          <pc:sldMk cId="3257383494" sldId="552"/>
        </pc:sldMkLst>
        <pc:spChg chg="mod ord">
          <ac:chgData name="BADHAM, JENNIFER M." userId="d3e5acb5-b2db-4b06-ac84-616e0149b02f" providerId="ADAL" clId="{4E6CE622-1A9C-4EF8-A3EF-33C4CC093326}" dt="2022-02-27T23:48:41.888" v="8376" actId="700"/>
          <ac:spMkLst>
            <pc:docMk/>
            <pc:sldMk cId="3257383494" sldId="552"/>
            <ac:spMk id="2" creationId="{B50CA275-8B0E-4561-8627-7CCC56FE3F54}"/>
          </ac:spMkLst>
        </pc:spChg>
        <pc:spChg chg="mod ord">
          <ac:chgData name="BADHAM, JENNIFER M." userId="d3e5acb5-b2db-4b06-ac84-616e0149b02f" providerId="ADAL" clId="{4E6CE622-1A9C-4EF8-A3EF-33C4CC093326}" dt="2022-02-27T23:48:47.527" v="8380" actId="27636"/>
          <ac:spMkLst>
            <pc:docMk/>
            <pc:sldMk cId="3257383494" sldId="552"/>
            <ac:spMk id="3" creationId="{DBB44D7E-027D-4B5E-BE02-D4F2E1336314}"/>
          </ac:spMkLst>
        </pc:spChg>
        <pc:spChg chg="add del mod ord">
          <ac:chgData name="BADHAM, JENNIFER M." userId="d3e5acb5-b2db-4b06-ac84-616e0149b02f" providerId="ADAL" clId="{4E6CE622-1A9C-4EF8-A3EF-33C4CC093326}" dt="2022-02-27T23:44:50.306" v="8006" actId="700"/>
          <ac:spMkLst>
            <pc:docMk/>
            <pc:sldMk cId="3257383494" sldId="552"/>
            <ac:spMk id="4" creationId="{9D11368A-3729-45C7-A90E-5FCD79EC7270}"/>
          </ac:spMkLst>
        </pc:spChg>
        <pc:spChg chg="add mod ord">
          <ac:chgData name="BADHAM, JENNIFER M." userId="d3e5acb5-b2db-4b06-ac84-616e0149b02f" providerId="ADAL" clId="{4E6CE622-1A9C-4EF8-A3EF-33C4CC093326}" dt="2022-02-27T23:51:06.440" v="8583" actId="6549"/>
          <ac:spMkLst>
            <pc:docMk/>
            <pc:sldMk cId="3257383494" sldId="552"/>
            <ac:spMk id="5" creationId="{88BD8E1C-5297-47BB-943C-3F5BDCF13439}"/>
          </ac:spMkLst>
        </pc:spChg>
      </pc:sldChg>
      <pc:sldChg chg="addSp delSp modSp new del mod modClrScheme chgLayout">
        <pc:chgData name="BADHAM, JENNIFER M." userId="d3e5acb5-b2db-4b06-ac84-616e0149b02f" providerId="ADAL" clId="{4E6CE622-1A9C-4EF8-A3EF-33C4CC093326}" dt="2022-02-28T00:45:28.346" v="10753" actId="47"/>
        <pc:sldMkLst>
          <pc:docMk/>
          <pc:sldMk cId="1054438022" sldId="553"/>
        </pc:sldMkLst>
        <pc:spChg chg="mod ord">
          <ac:chgData name="BADHAM, JENNIFER M." userId="d3e5acb5-b2db-4b06-ac84-616e0149b02f" providerId="ADAL" clId="{4E6CE622-1A9C-4EF8-A3EF-33C4CC093326}" dt="2022-02-27T23:58:18.649" v="9395" actId="700"/>
          <ac:spMkLst>
            <pc:docMk/>
            <pc:sldMk cId="1054438022" sldId="553"/>
            <ac:spMk id="2" creationId="{303130DF-92DC-46D0-9945-B2913248EACB}"/>
          </ac:spMkLst>
        </pc:spChg>
        <pc:spChg chg="mod ord">
          <ac:chgData name="BADHAM, JENNIFER M." userId="d3e5acb5-b2db-4b06-ac84-616e0149b02f" providerId="ADAL" clId="{4E6CE622-1A9C-4EF8-A3EF-33C4CC093326}" dt="2022-02-27T23:59:29.265" v="9510" actId="20577"/>
          <ac:spMkLst>
            <pc:docMk/>
            <pc:sldMk cId="1054438022" sldId="553"/>
            <ac:spMk id="3" creationId="{E0BC89CC-7202-4F02-ADCE-710ECEC5A125}"/>
          </ac:spMkLst>
        </pc:spChg>
        <pc:spChg chg="del">
          <ac:chgData name="BADHAM, JENNIFER M." userId="d3e5acb5-b2db-4b06-ac84-616e0149b02f" providerId="ADAL" clId="{4E6CE622-1A9C-4EF8-A3EF-33C4CC093326}" dt="2022-02-27T23:58:18.649" v="9395" actId="700"/>
          <ac:spMkLst>
            <pc:docMk/>
            <pc:sldMk cId="1054438022" sldId="553"/>
            <ac:spMk id="4" creationId="{E64EB394-B78A-42ED-9D19-3EA99238A49B}"/>
          </ac:spMkLst>
        </pc:spChg>
        <pc:picChg chg="add mod">
          <ac:chgData name="BADHAM, JENNIFER M." userId="d3e5acb5-b2db-4b06-ac84-616e0149b02f" providerId="ADAL" clId="{4E6CE622-1A9C-4EF8-A3EF-33C4CC093326}" dt="2022-02-28T00:03:22.618" v="9542" actId="1076"/>
          <ac:picMkLst>
            <pc:docMk/>
            <pc:sldMk cId="1054438022" sldId="553"/>
            <ac:picMk id="6" creationId="{8B635855-BDB5-450B-BC88-F49A1B0DBC73}"/>
          </ac:picMkLst>
        </pc:picChg>
        <pc:picChg chg="add del mod">
          <ac:chgData name="BADHAM, JENNIFER M." userId="d3e5acb5-b2db-4b06-ac84-616e0149b02f" providerId="ADAL" clId="{4E6CE622-1A9C-4EF8-A3EF-33C4CC093326}" dt="2022-02-28T00:01:49.884" v="9527" actId="478"/>
          <ac:picMkLst>
            <pc:docMk/>
            <pc:sldMk cId="1054438022" sldId="553"/>
            <ac:picMk id="7" creationId="{CB8693E4-AEF1-490D-BD5F-E4123FC6195C}"/>
          </ac:picMkLst>
        </pc:picChg>
        <pc:picChg chg="add mod">
          <ac:chgData name="BADHAM, JENNIFER M." userId="d3e5acb5-b2db-4b06-ac84-616e0149b02f" providerId="ADAL" clId="{4E6CE622-1A9C-4EF8-A3EF-33C4CC093326}" dt="2022-02-28T00:01:53" v="9528" actId="1076"/>
          <ac:picMkLst>
            <pc:docMk/>
            <pc:sldMk cId="1054438022" sldId="553"/>
            <ac:picMk id="9" creationId="{848CE46A-87AC-4968-BFF9-FBBB686F8EAC}"/>
          </ac:picMkLst>
        </pc:picChg>
        <pc:picChg chg="add mod">
          <ac:chgData name="BADHAM, JENNIFER M." userId="d3e5acb5-b2db-4b06-ac84-616e0149b02f" providerId="ADAL" clId="{4E6CE622-1A9C-4EF8-A3EF-33C4CC093326}" dt="2022-02-28T00:01:56.226" v="9529" actId="1076"/>
          <ac:picMkLst>
            <pc:docMk/>
            <pc:sldMk cId="1054438022" sldId="553"/>
            <ac:picMk id="11" creationId="{4EC9B036-B984-4AE4-BFA6-78FCBAB760D4}"/>
          </ac:picMkLst>
        </pc:picChg>
        <pc:picChg chg="add mod">
          <ac:chgData name="BADHAM, JENNIFER M." userId="d3e5acb5-b2db-4b06-ac84-616e0149b02f" providerId="ADAL" clId="{4E6CE622-1A9C-4EF8-A3EF-33C4CC093326}" dt="2022-02-28T00:03:25.734" v="9543" actId="1076"/>
          <ac:picMkLst>
            <pc:docMk/>
            <pc:sldMk cId="1054438022" sldId="553"/>
            <ac:picMk id="12" creationId="{EB1AFF3E-FDF4-48F9-8D2C-D8893FF473A8}"/>
          </ac:picMkLst>
        </pc:picChg>
        <pc:picChg chg="add mod">
          <ac:chgData name="BADHAM, JENNIFER M." userId="d3e5acb5-b2db-4b06-ac84-616e0149b02f" providerId="ADAL" clId="{4E6CE622-1A9C-4EF8-A3EF-33C4CC093326}" dt="2022-02-28T00:03:30.644" v="9544" actId="1076"/>
          <ac:picMkLst>
            <pc:docMk/>
            <pc:sldMk cId="1054438022" sldId="553"/>
            <ac:picMk id="22" creationId="{DA829185-5DD8-4543-8E52-A11018582EB6}"/>
          </ac:picMkLst>
        </pc:picChg>
        <pc:cxnChg chg="add mod">
          <ac:chgData name="BADHAM, JENNIFER M." userId="d3e5acb5-b2db-4b06-ac84-616e0149b02f" providerId="ADAL" clId="{4E6CE622-1A9C-4EF8-A3EF-33C4CC093326}" dt="2022-02-28T00:03:25.734" v="9543" actId="1076"/>
          <ac:cxnSpMkLst>
            <pc:docMk/>
            <pc:sldMk cId="1054438022" sldId="553"/>
            <ac:cxnSpMk id="14" creationId="{F9BE53F7-6461-485D-BC09-8EC11973F372}"/>
          </ac:cxnSpMkLst>
        </pc:cxnChg>
        <pc:cxnChg chg="add mod">
          <ac:chgData name="BADHAM, JENNIFER M." userId="d3e5acb5-b2db-4b06-ac84-616e0149b02f" providerId="ADAL" clId="{4E6CE622-1A9C-4EF8-A3EF-33C4CC093326}" dt="2022-02-28T00:03:22.618" v="9542" actId="1076"/>
          <ac:cxnSpMkLst>
            <pc:docMk/>
            <pc:sldMk cId="1054438022" sldId="553"/>
            <ac:cxnSpMk id="17" creationId="{75854A65-CD2C-48A2-9C4B-8F0A6998A2B9}"/>
          </ac:cxnSpMkLst>
        </pc:cxnChg>
      </pc:sldChg>
      <pc:sldChg chg="modSp del mod">
        <pc:chgData name="BADHAM, JENNIFER M." userId="d3e5acb5-b2db-4b06-ac84-616e0149b02f" providerId="ADAL" clId="{4E6CE622-1A9C-4EF8-A3EF-33C4CC093326}" dt="2022-03-04T02:59:41.304" v="23468" actId="47"/>
        <pc:sldMkLst>
          <pc:docMk/>
          <pc:sldMk cId="2593311974" sldId="558"/>
        </pc:sldMkLst>
        <pc:spChg chg="mod">
          <ac:chgData name="BADHAM, JENNIFER M." userId="d3e5acb5-b2db-4b06-ac84-616e0149b02f" providerId="ADAL" clId="{4E6CE622-1A9C-4EF8-A3EF-33C4CC093326}" dt="2022-03-02T22:38:52.083" v="11710" actId="6549"/>
          <ac:spMkLst>
            <pc:docMk/>
            <pc:sldMk cId="2593311974" sldId="558"/>
            <ac:spMk id="4" creationId="{6ADDA075-863D-4020-9F68-E8A7F5763964}"/>
          </ac:spMkLst>
        </pc:spChg>
      </pc:sldChg>
      <pc:sldChg chg="del">
        <pc:chgData name="BADHAM, JENNIFER M." userId="d3e5acb5-b2db-4b06-ac84-616e0149b02f" providerId="ADAL" clId="{4E6CE622-1A9C-4EF8-A3EF-33C4CC093326}" dt="2022-03-04T02:59:41.304" v="23468" actId="47"/>
        <pc:sldMkLst>
          <pc:docMk/>
          <pc:sldMk cId="2173478023" sldId="559"/>
        </pc:sldMkLst>
      </pc:sldChg>
      <pc:sldChg chg="del">
        <pc:chgData name="BADHAM, JENNIFER M." userId="d3e5acb5-b2db-4b06-ac84-616e0149b02f" providerId="ADAL" clId="{4E6CE622-1A9C-4EF8-A3EF-33C4CC093326}" dt="2022-03-04T02:59:41.304" v="23468" actId="47"/>
        <pc:sldMkLst>
          <pc:docMk/>
          <pc:sldMk cId="4065195686" sldId="560"/>
        </pc:sldMkLst>
      </pc:sldChg>
      <pc:sldChg chg="del ord">
        <pc:chgData name="BADHAM, JENNIFER M." userId="d3e5acb5-b2db-4b06-ac84-616e0149b02f" providerId="ADAL" clId="{4E6CE622-1A9C-4EF8-A3EF-33C4CC093326}" dt="2022-03-04T01:59:50.534" v="21222" actId="47"/>
        <pc:sldMkLst>
          <pc:docMk/>
          <pc:sldMk cId="1094297214" sldId="561"/>
        </pc:sldMkLst>
      </pc:sldChg>
      <pc:sldChg chg="addSp delSp modSp new del mod modClrScheme chgLayout">
        <pc:chgData name="BADHAM, JENNIFER M." userId="d3e5acb5-b2db-4b06-ac84-616e0149b02f" providerId="ADAL" clId="{4E6CE622-1A9C-4EF8-A3EF-33C4CC093326}" dt="2022-03-04T02:59:41.304" v="23468" actId="47"/>
        <pc:sldMkLst>
          <pc:docMk/>
          <pc:sldMk cId="2994389744" sldId="562"/>
        </pc:sldMkLst>
        <pc:spChg chg="add mod ord">
          <ac:chgData name="BADHAM, JENNIFER M." userId="d3e5acb5-b2db-4b06-ac84-616e0149b02f" providerId="ADAL" clId="{4E6CE622-1A9C-4EF8-A3EF-33C4CC093326}" dt="2022-03-04T00:55:25.698" v="19852" actId="6549"/>
          <ac:spMkLst>
            <pc:docMk/>
            <pc:sldMk cId="2994389744" sldId="562"/>
            <ac:spMk id="2" creationId="{65E81FEB-0A2A-4B34-B10C-82F52C09BB44}"/>
          </ac:spMkLst>
        </pc:spChg>
        <pc:spChg chg="del mod ord">
          <ac:chgData name="BADHAM, JENNIFER M." userId="d3e5acb5-b2db-4b06-ac84-616e0149b02f" providerId="ADAL" clId="{4E6CE622-1A9C-4EF8-A3EF-33C4CC093326}" dt="2022-03-02T23:23:24.391" v="11712" actId="700"/>
          <ac:spMkLst>
            <pc:docMk/>
            <pc:sldMk cId="2994389744" sldId="562"/>
            <ac:spMk id="2" creationId="{ED28FF49-5505-4525-A8DD-05CB052DA3EF}"/>
          </ac:spMkLst>
        </pc:spChg>
        <pc:spChg chg="add mod ord">
          <ac:chgData name="BADHAM, JENNIFER M." userId="d3e5acb5-b2db-4b06-ac84-616e0149b02f" providerId="ADAL" clId="{4E6CE622-1A9C-4EF8-A3EF-33C4CC093326}" dt="2022-03-04T00:55:41.875" v="19886" actId="20577"/>
          <ac:spMkLst>
            <pc:docMk/>
            <pc:sldMk cId="2994389744" sldId="562"/>
            <ac:spMk id="3" creationId="{A0B2C4D5-FF3E-46BA-BBBE-D7E53D09C4C2}"/>
          </ac:spMkLst>
        </pc:spChg>
        <pc:spChg chg="del">
          <ac:chgData name="BADHAM, JENNIFER M." userId="d3e5acb5-b2db-4b06-ac84-616e0149b02f" providerId="ADAL" clId="{4E6CE622-1A9C-4EF8-A3EF-33C4CC093326}" dt="2022-03-02T23:23:24.391" v="11712" actId="700"/>
          <ac:spMkLst>
            <pc:docMk/>
            <pc:sldMk cId="2994389744" sldId="562"/>
            <ac:spMk id="3" creationId="{EF2986CB-D5F3-4550-98CE-AB25D0E4640C}"/>
          </ac:spMkLst>
        </pc:spChg>
        <pc:spChg chg="add mod ord">
          <ac:chgData name="BADHAM, JENNIFER M." userId="d3e5acb5-b2db-4b06-ac84-616e0149b02f" providerId="ADAL" clId="{4E6CE622-1A9C-4EF8-A3EF-33C4CC093326}" dt="2022-03-04T00:53:11.599" v="19607" actId="20577"/>
          <ac:spMkLst>
            <pc:docMk/>
            <pc:sldMk cId="2994389744" sldId="562"/>
            <ac:spMk id="4" creationId="{A5F227C1-A7FA-4899-A8A4-87224123DEA9}"/>
          </ac:spMkLst>
        </pc:spChg>
        <pc:picChg chg="add del mod">
          <ac:chgData name="BADHAM, JENNIFER M." userId="d3e5acb5-b2db-4b06-ac84-616e0149b02f" providerId="ADAL" clId="{4E6CE622-1A9C-4EF8-A3EF-33C4CC093326}" dt="2022-03-02T23:32:35.343" v="11716" actId="478"/>
          <ac:picMkLst>
            <pc:docMk/>
            <pc:sldMk cId="2994389744" sldId="562"/>
            <ac:picMk id="6" creationId="{B7BA4A3C-8EE5-489F-AB82-3C9AFA115C10}"/>
          </ac:picMkLst>
        </pc:picChg>
        <pc:picChg chg="add mod">
          <ac:chgData name="BADHAM, JENNIFER M." userId="d3e5acb5-b2db-4b06-ac84-616e0149b02f" providerId="ADAL" clId="{4E6CE622-1A9C-4EF8-A3EF-33C4CC093326}" dt="2022-03-04T00:55:13.677" v="19844" actId="1076"/>
          <ac:picMkLst>
            <pc:docMk/>
            <pc:sldMk cId="2994389744" sldId="562"/>
            <ac:picMk id="8" creationId="{690E9BB3-63FC-4B65-8785-F79160F77E13}"/>
          </ac:picMkLst>
        </pc:picChg>
        <pc:picChg chg="add mod">
          <ac:chgData name="BADHAM, JENNIFER M." userId="d3e5acb5-b2db-4b06-ac84-616e0149b02f" providerId="ADAL" clId="{4E6CE622-1A9C-4EF8-A3EF-33C4CC093326}" dt="2022-03-04T00:55:13.677" v="19844" actId="1076"/>
          <ac:picMkLst>
            <pc:docMk/>
            <pc:sldMk cId="2994389744" sldId="562"/>
            <ac:picMk id="10" creationId="{D149D402-2FBA-4B96-AE8F-084D556285F7}"/>
          </ac:picMkLst>
        </pc:picChg>
        <pc:picChg chg="add mod">
          <ac:chgData name="BADHAM, JENNIFER M." userId="d3e5acb5-b2db-4b06-ac84-616e0149b02f" providerId="ADAL" clId="{4E6CE622-1A9C-4EF8-A3EF-33C4CC093326}" dt="2022-03-04T00:55:13.677" v="19844" actId="1076"/>
          <ac:picMkLst>
            <pc:docMk/>
            <pc:sldMk cId="2994389744" sldId="562"/>
            <ac:picMk id="12" creationId="{B72A8F4D-27F1-440F-9BDD-094B75D99C64}"/>
          </ac:picMkLst>
        </pc:picChg>
        <pc:picChg chg="add mod">
          <ac:chgData name="BADHAM, JENNIFER M." userId="d3e5acb5-b2db-4b06-ac84-616e0149b02f" providerId="ADAL" clId="{4E6CE622-1A9C-4EF8-A3EF-33C4CC093326}" dt="2022-03-04T00:55:13.677" v="19844" actId="1076"/>
          <ac:picMkLst>
            <pc:docMk/>
            <pc:sldMk cId="2994389744" sldId="562"/>
            <ac:picMk id="14" creationId="{A7D25BA5-BF26-4E88-8D99-F6EC9CF53147}"/>
          </ac:picMkLst>
        </pc:picChg>
        <pc:picChg chg="add mod">
          <ac:chgData name="BADHAM, JENNIFER M." userId="d3e5acb5-b2db-4b06-ac84-616e0149b02f" providerId="ADAL" clId="{4E6CE622-1A9C-4EF8-A3EF-33C4CC093326}" dt="2022-03-04T00:55:13.677" v="19844" actId="1076"/>
          <ac:picMkLst>
            <pc:docMk/>
            <pc:sldMk cId="2994389744" sldId="562"/>
            <ac:picMk id="16" creationId="{55178740-CE22-428A-BCF0-66F5937C6020}"/>
          </ac:picMkLst>
        </pc:picChg>
      </pc:sldChg>
      <pc:sldChg chg="addSp delSp modSp new del mod ord modClrScheme chgLayout">
        <pc:chgData name="BADHAM, JENNIFER M." userId="d3e5acb5-b2db-4b06-ac84-616e0149b02f" providerId="ADAL" clId="{4E6CE622-1A9C-4EF8-A3EF-33C4CC093326}" dt="2022-03-04T02:59:41.304" v="23468" actId="47"/>
        <pc:sldMkLst>
          <pc:docMk/>
          <pc:sldMk cId="3623435130" sldId="563"/>
        </pc:sldMkLst>
        <pc:spChg chg="mod ord">
          <ac:chgData name="BADHAM, JENNIFER M." userId="d3e5acb5-b2db-4b06-ac84-616e0149b02f" providerId="ADAL" clId="{4E6CE622-1A9C-4EF8-A3EF-33C4CC093326}" dt="2022-03-02T23:51:34.488" v="12207" actId="700"/>
          <ac:spMkLst>
            <pc:docMk/>
            <pc:sldMk cId="3623435130" sldId="563"/>
            <ac:spMk id="2" creationId="{CC7E2E11-7F7C-4D28-8811-E8FDCD162F91}"/>
          </ac:spMkLst>
        </pc:spChg>
        <pc:spChg chg="add mod ord">
          <ac:chgData name="BADHAM, JENNIFER M." userId="d3e5acb5-b2db-4b06-ac84-616e0149b02f" providerId="ADAL" clId="{4E6CE622-1A9C-4EF8-A3EF-33C4CC093326}" dt="2022-03-02T23:51:40.940" v="12211" actId="20577"/>
          <ac:spMkLst>
            <pc:docMk/>
            <pc:sldMk cId="3623435130" sldId="563"/>
            <ac:spMk id="3" creationId="{956EC8F8-6F65-421E-B6D9-4C625B4580F0}"/>
          </ac:spMkLst>
        </pc:spChg>
        <pc:spChg chg="add mod">
          <ac:chgData name="BADHAM, JENNIFER M." userId="d3e5acb5-b2db-4b06-ac84-616e0149b02f" providerId="ADAL" clId="{4E6CE622-1A9C-4EF8-A3EF-33C4CC093326}" dt="2022-03-02T23:50:51.280" v="12202" actId="1076"/>
          <ac:spMkLst>
            <pc:docMk/>
            <pc:sldMk cId="3623435130" sldId="563"/>
            <ac:spMk id="5" creationId="{03291872-1521-45A2-88D5-1E7F2B9481D1}"/>
          </ac:spMkLst>
        </pc:spChg>
        <pc:spChg chg="add del mod ord">
          <ac:chgData name="BADHAM, JENNIFER M." userId="d3e5acb5-b2db-4b06-ac84-616e0149b02f" providerId="ADAL" clId="{4E6CE622-1A9C-4EF8-A3EF-33C4CC093326}" dt="2022-03-02T23:51:34.488" v="12207" actId="700"/>
          <ac:spMkLst>
            <pc:docMk/>
            <pc:sldMk cId="3623435130" sldId="563"/>
            <ac:spMk id="6" creationId="{AD32CEC8-3956-4D21-A7D6-26B263922DE1}"/>
          </ac:spMkLst>
        </pc:spChg>
        <pc:picChg chg="add mod">
          <ac:chgData name="BADHAM, JENNIFER M." userId="d3e5acb5-b2db-4b06-ac84-616e0149b02f" providerId="ADAL" clId="{4E6CE622-1A9C-4EF8-A3EF-33C4CC093326}" dt="2022-03-02T23:52:17.800" v="12216" actId="27349"/>
          <ac:picMkLst>
            <pc:docMk/>
            <pc:sldMk cId="3623435130" sldId="563"/>
            <ac:picMk id="8" creationId="{269F3FCD-FFDE-4D53-A833-75A609CE67C5}"/>
          </ac:picMkLst>
        </pc:picChg>
      </pc:sldChg>
      <pc:sldChg chg="addSp modSp del mod ord modClrScheme chgLayout">
        <pc:chgData name="BADHAM, JENNIFER M." userId="d3e5acb5-b2db-4b06-ac84-616e0149b02f" providerId="ADAL" clId="{4E6CE622-1A9C-4EF8-A3EF-33C4CC093326}" dt="2022-03-04T02:59:41.304" v="23468" actId="47"/>
        <pc:sldMkLst>
          <pc:docMk/>
          <pc:sldMk cId="1632157343" sldId="564"/>
        </pc:sldMkLst>
        <pc:spChg chg="add mod ord">
          <ac:chgData name="BADHAM, JENNIFER M." userId="d3e5acb5-b2db-4b06-ac84-616e0149b02f" providerId="ADAL" clId="{4E6CE622-1A9C-4EF8-A3EF-33C4CC093326}" dt="2022-03-03T20:55:18.120" v="12798" actId="20577"/>
          <ac:spMkLst>
            <pc:docMk/>
            <pc:sldMk cId="1632157343" sldId="564"/>
            <ac:spMk id="2" creationId="{52CFD33B-502F-4B76-9FB3-1CF183ADAC11}"/>
          </ac:spMkLst>
        </pc:spChg>
        <pc:spChg chg="add mod ord">
          <ac:chgData name="BADHAM, JENNIFER M." userId="d3e5acb5-b2db-4b06-ac84-616e0149b02f" providerId="ADAL" clId="{4E6CE622-1A9C-4EF8-A3EF-33C4CC093326}" dt="2022-03-03T20:58:55.769" v="13034" actId="20577"/>
          <ac:spMkLst>
            <pc:docMk/>
            <pc:sldMk cId="1632157343" sldId="564"/>
            <ac:spMk id="3" creationId="{93BD7999-17D7-40D5-B7FB-88F43F336F89}"/>
          </ac:spMkLst>
        </pc:spChg>
        <pc:spChg chg="add mod">
          <ac:chgData name="BADHAM, JENNIFER M." userId="d3e5acb5-b2db-4b06-ac84-616e0149b02f" providerId="ADAL" clId="{4E6CE622-1A9C-4EF8-A3EF-33C4CC093326}" dt="2022-03-03T20:57:01.189" v="12846"/>
          <ac:spMkLst>
            <pc:docMk/>
            <pc:sldMk cId="1632157343" sldId="564"/>
            <ac:spMk id="5" creationId="{0C304EE4-FC64-4B29-8DA0-33134F430CED}"/>
          </ac:spMkLst>
        </pc:spChg>
        <pc:spChg chg="mod ord">
          <ac:chgData name="BADHAM, JENNIFER M." userId="d3e5acb5-b2db-4b06-ac84-616e0149b02f" providerId="ADAL" clId="{4E6CE622-1A9C-4EF8-A3EF-33C4CC093326}" dt="2022-03-03T20:46:40.302" v="12224" actId="700"/>
          <ac:spMkLst>
            <pc:docMk/>
            <pc:sldMk cId="1632157343" sldId="564"/>
            <ac:spMk id="7" creationId="{59EE3E74-A3D4-4F2E-A93B-C5E5EAC72690}"/>
          </ac:spMkLst>
        </pc:spChg>
      </pc:sldChg>
      <pc:sldChg chg="del ord">
        <pc:chgData name="BADHAM, JENNIFER M." userId="d3e5acb5-b2db-4b06-ac84-616e0149b02f" providerId="ADAL" clId="{4E6CE622-1A9C-4EF8-A3EF-33C4CC093326}" dt="2022-03-04T02:59:41.304" v="23468" actId="47"/>
        <pc:sldMkLst>
          <pc:docMk/>
          <pc:sldMk cId="1007087678" sldId="565"/>
        </pc:sldMkLst>
      </pc:sldChg>
      <pc:sldChg chg="del">
        <pc:chgData name="BADHAM, JENNIFER M." userId="d3e5acb5-b2db-4b06-ac84-616e0149b02f" providerId="ADAL" clId="{4E6CE622-1A9C-4EF8-A3EF-33C4CC093326}" dt="2022-03-04T02:59:41.304" v="23468" actId="47"/>
        <pc:sldMkLst>
          <pc:docMk/>
          <pc:sldMk cId="1480790611" sldId="566"/>
        </pc:sldMkLst>
      </pc:sldChg>
      <pc:sldChg chg="modSp del mod">
        <pc:chgData name="BADHAM, JENNIFER M." userId="d3e5acb5-b2db-4b06-ac84-616e0149b02f" providerId="ADAL" clId="{4E6CE622-1A9C-4EF8-A3EF-33C4CC093326}" dt="2022-03-04T02:59:41.304" v="23468" actId="47"/>
        <pc:sldMkLst>
          <pc:docMk/>
          <pc:sldMk cId="3284460303" sldId="567"/>
        </pc:sldMkLst>
        <pc:spChg chg="mod">
          <ac:chgData name="BADHAM, JENNIFER M." userId="d3e5acb5-b2db-4b06-ac84-616e0149b02f" providerId="ADAL" clId="{4E6CE622-1A9C-4EF8-A3EF-33C4CC093326}" dt="2022-03-03T22:10:06.534" v="14389" actId="20577"/>
          <ac:spMkLst>
            <pc:docMk/>
            <pc:sldMk cId="3284460303" sldId="567"/>
            <ac:spMk id="6" creationId="{D24E8A82-C55C-41EA-AE46-E001E3DD1B37}"/>
          </ac:spMkLst>
        </pc:spChg>
      </pc:sldChg>
      <pc:sldChg chg="addSp delSp modSp del mod modClrScheme chgLayout">
        <pc:chgData name="BADHAM, JENNIFER M." userId="d3e5acb5-b2db-4b06-ac84-616e0149b02f" providerId="ADAL" clId="{4E6CE622-1A9C-4EF8-A3EF-33C4CC093326}" dt="2022-03-04T02:59:41.304" v="23468" actId="47"/>
        <pc:sldMkLst>
          <pc:docMk/>
          <pc:sldMk cId="2991200154" sldId="568"/>
        </pc:sldMkLst>
        <pc:spChg chg="mod ord">
          <ac:chgData name="BADHAM, JENNIFER M." userId="d3e5acb5-b2db-4b06-ac84-616e0149b02f" providerId="ADAL" clId="{4E6CE622-1A9C-4EF8-A3EF-33C4CC093326}" dt="2022-03-04T00:30:44.923" v="18671" actId="700"/>
          <ac:spMkLst>
            <pc:docMk/>
            <pc:sldMk cId="2991200154" sldId="568"/>
            <ac:spMk id="2" creationId="{7DAABDAB-9C2C-4BA2-AABA-AD3F086D5EDE}"/>
          </ac:spMkLst>
        </pc:spChg>
        <pc:spChg chg="mod ord">
          <ac:chgData name="BADHAM, JENNIFER M." userId="d3e5acb5-b2db-4b06-ac84-616e0149b02f" providerId="ADAL" clId="{4E6CE622-1A9C-4EF8-A3EF-33C4CC093326}" dt="2022-03-04T00:36:12.634" v="18870" actId="20577"/>
          <ac:spMkLst>
            <pc:docMk/>
            <pc:sldMk cId="2991200154" sldId="568"/>
            <ac:spMk id="3" creationId="{6DB68E8D-A1EB-497E-85A9-91485E86DF42}"/>
          </ac:spMkLst>
        </pc:spChg>
        <pc:spChg chg="add del mod ord">
          <ac:chgData name="BADHAM, JENNIFER M." userId="d3e5acb5-b2db-4b06-ac84-616e0149b02f" providerId="ADAL" clId="{4E6CE622-1A9C-4EF8-A3EF-33C4CC093326}" dt="2022-03-04T00:30:47.493" v="18672"/>
          <ac:spMkLst>
            <pc:docMk/>
            <pc:sldMk cId="2991200154" sldId="568"/>
            <ac:spMk id="4" creationId="{329DFAE3-73F0-45DB-9E02-4CC9222638CA}"/>
          </ac:spMkLst>
        </pc:spChg>
        <pc:spChg chg="add mod">
          <ac:chgData name="BADHAM, JENNIFER M." userId="d3e5acb5-b2db-4b06-ac84-616e0149b02f" providerId="ADAL" clId="{4E6CE622-1A9C-4EF8-A3EF-33C4CC093326}" dt="2022-03-04T00:32:44.089" v="18686"/>
          <ac:spMkLst>
            <pc:docMk/>
            <pc:sldMk cId="2991200154" sldId="568"/>
            <ac:spMk id="6" creationId="{37372DD7-ECC3-4470-8B49-342BA7D68028}"/>
          </ac:spMkLst>
        </pc:spChg>
        <pc:picChg chg="add mod">
          <ac:chgData name="BADHAM, JENNIFER M." userId="d3e5acb5-b2db-4b06-ac84-616e0149b02f" providerId="ADAL" clId="{4E6CE622-1A9C-4EF8-A3EF-33C4CC093326}" dt="2022-03-04T00:30:47.493" v="18672"/>
          <ac:picMkLst>
            <pc:docMk/>
            <pc:sldMk cId="2991200154" sldId="568"/>
            <ac:picMk id="5" creationId="{C19028BC-095C-44DC-B76D-55B6114CE34C}"/>
          </ac:picMkLst>
        </pc:picChg>
      </pc:sldChg>
      <pc:sldChg chg="modSp del mod ord">
        <pc:chgData name="BADHAM, JENNIFER M." userId="d3e5acb5-b2db-4b06-ac84-616e0149b02f" providerId="ADAL" clId="{4E6CE622-1A9C-4EF8-A3EF-33C4CC093326}" dt="2022-03-04T02:59:41.304" v="23468" actId="47"/>
        <pc:sldMkLst>
          <pc:docMk/>
          <pc:sldMk cId="4022761954" sldId="569"/>
        </pc:sldMkLst>
        <pc:spChg chg="mod">
          <ac:chgData name="BADHAM, JENNIFER M." userId="d3e5acb5-b2db-4b06-ac84-616e0149b02f" providerId="ADAL" clId="{4E6CE622-1A9C-4EF8-A3EF-33C4CC093326}" dt="2022-03-03T21:31:15.786" v="14294" actId="20577"/>
          <ac:spMkLst>
            <pc:docMk/>
            <pc:sldMk cId="4022761954" sldId="569"/>
            <ac:spMk id="2" creationId="{B49E1932-043A-4908-8076-99139ACBE4E2}"/>
          </ac:spMkLst>
        </pc:spChg>
        <pc:picChg chg="mod">
          <ac:chgData name="BADHAM, JENNIFER M." userId="d3e5acb5-b2db-4b06-ac84-616e0149b02f" providerId="ADAL" clId="{4E6CE622-1A9C-4EF8-A3EF-33C4CC093326}" dt="2022-03-03T21:31:50.097" v="14296" actId="1076"/>
          <ac:picMkLst>
            <pc:docMk/>
            <pc:sldMk cId="4022761954" sldId="569"/>
            <ac:picMk id="8" creationId="{30A3F781-1BB0-4E1B-86A9-C0843CA841B1}"/>
          </ac:picMkLst>
        </pc:picChg>
      </pc:sldChg>
      <pc:sldChg chg="addSp delSp modSp new del mod modClrScheme chgLayout">
        <pc:chgData name="BADHAM, JENNIFER M." userId="d3e5acb5-b2db-4b06-ac84-616e0149b02f" providerId="ADAL" clId="{4E6CE622-1A9C-4EF8-A3EF-33C4CC093326}" dt="2022-03-04T02:59:41.304" v="23468" actId="47"/>
        <pc:sldMkLst>
          <pc:docMk/>
          <pc:sldMk cId="3422983767" sldId="570"/>
        </pc:sldMkLst>
        <pc:spChg chg="del">
          <ac:chgData name="BADHAM, JENNIFER M." userId="d3e5acb5-b2db-4b06-ac84-616e0149b02f" providerId="ADAL" clId="{4E6CE622-1A9C-4EF8-A3EF-33C4CC093326}" dt="2022-03-03T20:59:18.109" v="13036" actId="700"/>
          <ac:spMkLst>
            <pc:docMk/>
            <pc:sldMk cId="3422983767" sldId="570"/>
            <ac:spMk id="2" creationId="{1CD3560B-3222-468E-B569-EE84A55E44D9}"/>
          </ac:spMkLst>
        </pc:spChg>
        <pc:spChg chg="del mod ord">
          <ac:chgData name="BADHAM, JENNIFER M." userId="d3e5acb5-b2db-4b06-ac84-616e0149b02f" providerId="ADAL" clId="{4E6CE622-1A9C-4EF8-A3EF-33C4CC093326}" dt="2022-03-03T20:59:18.109" v="13036" actId="700"/>
          <ac:spMkLst>
            <pc:docMk/>
            <pc:sldMk cId="3422983767" sldId="570"/>
            <ac:spMk id="3" creationId="{C0CF8B08-82EE-4A1B-8E1D-2309A0A850F0}"/>
          </ac:spMkLst>
        </pc:spChg>
        <pc:spChg chg="del">
          <ac:chgData name="BADHAM, JENNIFER M." userId="d3e5acb5-b2db-4b06-ac84-616e0149b02f" providerId="ADAL" clId="{4E6CE622-1A9C-4EF8-A3EF-33C4CC093326}" dt="2022-03-03T20:59:18.109" v="13036" actId="700"/>
          <ac:spMkLst>
            <pc:docMk/>
            <pc:sldMk cId="3422983767" sldId="570"/>
            <ac:spMk id="4" creationId="{0DEF0BB5-2540-4398-88CA-1CCBA455526A}"/>
          </ac:spMkLst>
        </pc:spChg>
        <pc:spChg chg="add mod ord">
          <ac:chgData name="BADHAM, JENNIFER M." userId="d3e5acb5-b2db-4b06-ac84-616e0149b02f" providerId="ADAL" clId="{4E6CE622-1A9C-4EF8-A3EF-33C4CC093326}" dt="2022-03-03T20:59:25.188" v="13055" actId="20577"/>
          <ac:spMkLst>
            <pc:docMk/>
            <pc:sldMk cId="3422983767" sldId="570"/>
            <ac:spMk id="5" creationId="{23FDAA4C-438A-4088-A18B-D7641723C9F8}"/>
          </ac:spMkLst>
        </pc:spChg>
      </pc:sldChg>
      <pc:sldChg chg="addSp delSp modSp new del mod modClrScheme chgLayout">
        <pc:chgData name="BADHAM, JENNIFER M." userId="d3e5acb5-b2db-4b06-ac84-616e0149b02f" providerId="ADAL" clId="{4E6CE622-1A9C-4EF8-A3EF-33C4CC093326}" dt="2022-03-04T02:59:41.304" v="23468" actId="47"/>
        <pc:sldMkLst>
          <pc:docMk/>
          <pc:sldMk cId="3328467442" sldId="571"/>
        </pc:sldMkLst>
        <pc:spChg chg="del">
          <ac:chgData name="BADHAM, JENNIFER M." userId="d3e5acb5-b2db-4b06-ac84-616e0149b02f" providerId="ADAL" clId="{4E6CE622-1A9C-4EF8-A3EF-33C4CC093326}" dt="2022-03-03T21:01:40.558" v="13057" actId="700"/>
          <ac:spMkLst>
            <pc:docMk/>
            <pc:sldMk cId="3328467442" sldId="571"/>
            <ac:spMk id="2" creationId="{01F2A8C7-5633-4029-9328-5DBBC71E057C}"/>
          </ac:spMkLst>
        </pc:spChg>
        <pc:spChg chg="add mod">
          <ac:chgData name="BADHAM, JENNIFER M." userId="d3e5acb5-b2db-4b06-ac84-616e0149b02f" providerId="ADAL" clId="{4E6CE622-1A9C-4EF8-A3EF-33C4CC093326}" dt="2022-03-03T21:01:54.086" v="13123" actId="20577"/>
          <ac:spMkLst>
            <pc:docMk/>
            <pc:sldMk cId="3328467442" sldId="571"/>
            <ac:spMk id="3" creationId="{24645D57-BFAD-4589-9A1B-C79025693E50}"/>
          </ac:spMkLst>
        </pc:spChg>
        <pc:graphicFrameChg chg="add del mod modGraphic">
          <ac:chgData name="BADHAM, JENNIFER M." userId="d3e5acb5-b2db-4b06-ac84-616e0149b02f" providerId="ADAL" clId="{4E6CE622-1A9C-4EF8-A3EF-33C4CC093326}" dt="2022-03-03T21:18:15.075" v="13151" actId="478"/>
          <ac:graphicFrameMkLst>
            <pc:docMk/>
            <pc:sldMk cId="3328467442" sldId="571"/>
            <ac:graphicFrameMk id="4" creationId="{3A011F57-FEF1-40B2-846B-10624AC4B7DA}"/>
          </ac:graphicFrameMkLst>
        </pc:graphicFrameChg>
        <pc:graphicFrameChg chg="add mod modGraphic">
          <ac:chgData name="BADHAM, JENNIFER M." userId="d3e5acb5-b2db-4b06-ac84-616e0149b02f" providerId="ADAL" clId="{4E6CE622-1A9C-4EF8-A3EF-33C4CC093326}" dt="2022-03-03T21:29:12.501" v="14022" actId="14100"/>
          <ac:graphicFrameMkLst>
            <pc:docMk/>
            <pc:sldMk cId="3328467442" sldId="571"/>
            <ac:graphicFrameMk id="5" creationId="{3C416B73-49B5-45C9-8E82-643931A0826A}"/>
          </ac:graphicFrameMkLst>
        </pc:graphicFrameChg>
      </pc:sldChg>
      <pc:sldChg chg="modSp new del mod">
        <pc:chgData name="BADHAM, JENNIFER M." userId="d3e5acb5-b2db-4b06-ac84-616e0149b02f" providerId="ADAL" clId="{4E6CE622-1A9C-4EF8-A3EF-33C4CC093326}" dt="2022-03-04T02:59:41.304" v="23468" actId="47"/>
        <pc:sldMkLst>
          <pc:docMk/>
          <pc:sldMk cId="3344047182" sldId="572"/>
        </pc:sldMkLst>
        <pc:spChg chg="mod">
          <ac:chgData name="BADHAM, JENNIFER M." userId="d3e5acb5-b2db-4b06-ac84-616e0149b02f" providerId="ADAL" clId="{4E6CE622-1A9C-4EF8-A3EF-33C4CC093326}" dt="2022-03-03T22:06:51.461" v="14332" actId="20577"/>
          <ac:spMkLst>
            <pc:docMk/>
            <pc:sldMk cId="3344047182" sldId="572"/>
            <ac:spMk id="2" creationId="{17FB2758-4DEA-4FC2-8C6D-52A16257A68E}"/>
          </ac:spMkLst>
        </pc:spChg>
      </pc:sldChg>
      <pc:sldChg chg="modSp new del mod">
        <pc:chgData name="BADHAM, JENNIFER M." userId="d3e5acb5-b2db-4b06-ac84-616e0149b02f" providerId="ADAL" clId="{4E6CE622-1A9C-4EF8-A3EF-33C4CC093326}" dt="2022-03-04T02:59:41.304" v="23468" actId="47"/>
        <pc:sldMkLst>
          <pc:docMk/>
          <pc:sldMk cId="3491650128" sldId="573"/>
        </pc:sldMkLst>
        <pc:spChg chg="mod">
          <ac:chgData name="BADHAM, JENNIFER M." userId="d3e5acb5-b2db-4b06-ac84-616e0149b02f" providerId="ADAL" clId="{4E6CE622-1A9C-4EF8-A3EF-33C4CC093326}" dt="2022-03-03T22:07:54.038" v="14367" actId="20577"/>
          <ac:spMkLst>
            <pc:docMk/>
            <pc:sldMk cId="3491650128" sldId="573"/>
            <ac:spMk id="2" creationId="{D5A8AD0E-F69F-4056-A36A-BBC273730D50}"/>
          </ac:spMkLst>
        </pc:spChg>
      </pc:sldChg>
      <pc:sldChg chg="modSp new del mod">
        <pc:chgData name="BADHAM, JENNIFER M." userId="d3e5acb5-b2db-4b06-ac84-616e0149b02f" providerId="ADAL" clId="{4E6CE622-1A9C-4EF8-A3EF-33C4CC093326}" dt="2022-03-04T00:36:45.182" v="18871" actId="47"/>
        <pc:sldMkLst>
          <pc:docMk/>
          <pc:sldMk cId="2893282658" sldId="574"/>
        </pc:sldMkLst>
        <pc:spChg chg="mod">
          <ac:chgData name="BADHAM, JENNIFER M." userId="d3e5acb5-b2db-4b06-ac84-616e0149b02f" providerId="ADAL" clId="{4E6CE622-1A9C-4EF8-A3EF-33C4CC093326}" dt="2022-03-03T22:08:46.201" v="14386" actId="20577"/>
          <ac:spMkLst>
            <pc:docMk/>
            <pc:sldMk cId="2893282658" sldId="574"/>
            <ac:spMk id="2" creationId="{BD267915-45DA-46A8-8980-C4C5E757B9F6}"/>
          </ac:spMkLst>
        </pc:spChg>
      </pc:sldChg>
      <pc:sldChg chg="addSp delSp modSp new del mod ord modClrScheme chgLayout">
        <pc:chgData name="BADHAM, JENNIFER M." userId="d3e5acb5-b2db-4b06-ac84-616e0149b02f" providerId="ADAL" clId="{4E6CE622-1A9C-4EF8-A3EF-33C4CC093326}" dt="2022-03-04T02:59:41.304" v="23468" actId="47"/>
        <pc:sldMkLst>
          <pc:docMk/>
          <pc:sldMk cId="3737392696" sldId="575"/>
        </pc:sldMkLst>
        <pc:spChg chg="mod ord">
          <ac:chgData name="BADHAM, JENNIFER M." userId="d3e5acb5-b2db-4b06-ac84-616e0149b02f" providerId="ADAL" clId="{4E6CE622-1A9C-4EF8-A3EF-33C4CC093326}" dt="2022-03-03T23:23:57.755" v="17303"/>
          <ac:spMkLst>
            <pc:docMk/>
            <pc:sldMk cId="3737392696" sldId="575"/>
            <ac:spMk id="2" creationId="{A0994AB9-67E6-4542-A201-CB7B80CB8E49}"/>
          </ac:spMkLst>
        </pc:spChg>
        <pc:spChg chg="mod ord">
          <ac:chgData name="BADHAM, JENNIFER M." userId="d3e5acb5-b2db-4b06-ac84-616e0149b02f" providerId="ADAL" clId="{4E6CE622-1A9C-4EF8-A3EF-33C4CC093326}" dt="2022-03-03T23:24:10.600" v="17307" actId="14100"/>
          <ac:spMkLst>
            <pc:docMk/>
            <pc:sldMk cId="3737392696" sldId="575"/>
            <ac:spMk id="3" creationId="{D687EC49-C0DF-4B98-85AF-FFFA1BA11CE1}"/>
          </ac:spMkLst>
        </pc:spChg>
        <pc:spChg chg="add del mod ord">
          <ac:chgData name="BADHAM, JENNIFER M." userId="d3e5acb5-b2db-4b06-ac84-616e0149b02f" providerId="ADAL" clId="{4E6CE622-1A9C-4EF8-A3EF-33C4CC093326}" dt="2022-03-03T22:49:23.956" v="15763" actId="478"/>
          <ac:spMkLst>
            <pc:docMk/>
            <pc:sldMk cId="3737392696" sldId="575"/>
            <ac:spMk id="4" creationId="{82E12F5B-1416-4138-B94A-12E271E0195F}"/>
          </ac:spMkLst>
        </pc:spChg>
        <pc:spChg chg="add del mod ord">
          <ac:chgData name="BADHAM, JENNIFER M." userId="d3e5acb5-b2db-4b06-ac84-616e0149b02f" providerId="ADAL" clId="{4E6CE622-1A9C-4EF8-A3EF-33C4CC093326}" dt="2022-03-03T23:23:57.755" v="17303"/>
          <ac:spMkLst>
            <pc:docMk/>
            <pc:sldMk cId="3737392696" sldId="575"/>
            <ac:spMk id="6" creationId="{84C58478-6121-4CE7-99BE-31FDC178DA90}"/>
          </ac:spMkLst>
        </pc:spChg>
        <pc:spChg chg="add del mod">
          <ac:chgData name="BADHAM, JENNIFER M." userId="d3e5acb5-b2db-4b06-ac84-616e0149b02f" providerId="ADAL" clId="{4E6CE622-1A9C-4EF8-A3EF-33C4CC093326}" dt="2022-03-03T23:23:57.755" v="17303"/>
          <ac:spMkLst>
            <pc:docMk/>
            <pc:sldMk cId="3737392696" sldId="575"/>
            <ac:spMk id="7" creationId="{6B6D2883-53E7-4284-B058-AD0CFDB59436}"/>
          </ac:spMkLst>
        </pc:spChg>
        <pc:spChg chg="add del mod">
          <ac:chgData name="BADHAM, JENNIFER M." userId="d3e5acb5-b2db-4b06-ac84-616e0149b02f" providerId="ADAL" clId="{4E6CE622-1A9C-4EF8-A3EF-33C4CC093326}" dt="2022-03-03T23:23:57.755" v="17303"/>
          <ac:spMkLst>
            <pc:docMk/>
            <pc:sldMk cId="3737392696" sldId="575"/>
            <ac:spMk id="8" creationId="{EDC06AB2-FCBE-4CD2-98EF-BD2C75CAA2DD}"/>
          </ac:spMkLst>
        </pc:spChg>
        <pc:spChg chg="add mod">
          <ac:chgData name="BADHAM, JENNIFER M." userId="d3e5acb5-b2db-4b06-ac84-616e0149b02f" providerId="ADAL" clId="{4E6CE622-1A9C-4EF8-A3EF-33C4CC093326}" dt="2022-03-03T23:29:59.825" v="17755" actId="20577"/>
          <ac:spMkLst>
            <pc:docMk/>
            <pc:sldMk cId="3737392696" sldId="575"/>
            <ac:spMk id="9" creationId="{BDBD2D45-9743-482D-87D6-7712C10D088D}"/>
          </ac:spMkLst>
        </pc:spChg>
        <pc:graphicFrameChg chg="add mod modGraphic">
          <ac:chgData name="BADHAM, JENNIFER M." userId="d3e5acb5-b2db-4b06-ac84-616e0149b02f" providerId="ADAL" clId="{4E6CE622-1A9C-4EF8-A3EF-33C4CC093326}" dt="2022-03-03T23:24:34.280" v="17310" actId="1076"/>
          <ac:graphicFrameMkLst>
            <pc:docMk/>
            <pc:sldMk cId="3737392696" sldId="575"/>
            <ac:graphicFrameMk id="5" creationId="{D0745B29-F051-4053-99AB-D1C042B5CA60}"/>
          </ac:graphicFrameMkLst>
        </pc:graphicFrameChg>
      </pc:sldChg>
      <pc:sldChg chg="addSp delSp modSp new del mod">
        <pc:chgData name="BADHAM, JENNIFER M." userId="d3e5acb5-b2db-4b06-ac84-616e0149b02f" providerId="ADAL" clId="{4E6CE622-1A9C-4EF8-A3EF-33C4CC093326}" dt="2022-03-04T02:59:41.304" v="23468" actId="47"/>
        <pc:sldMkLst>
          <pc:docMk/>
          <pc:sldMk cId="3014640420" sldId="576"/>
        </pc:sldMkLst>
        <pc:spChg chg="mod">
          <ac:chgData name="BADHAM, JENNIFER M." userId="d3e5acb5-b2db-4b06-ac84-616e0149b02f" providerId="ADAL" clId="{4E6CE622-1A9C-4EF8-A3EF-33C4CC093326}" dt="2022-03-03T22:27:31.179" v="15064"/>
          <ac:spMkLst>
            <pc:docMk/>
            <pc:sldMk cId="3014640420" sldId="576"/>
            <ac:spMk id="2" creationId="{9106232D-A458-4893-A32C-49FBA28FCA15}"/>
          </ac:spMkLst>
        </pc:spChg>
        <pc:spChg chg="mod">
          <ac:chgData name="BADHAM, JENNIFER M." userId="d3e5acb5-b2db-4b06-ac84-616e0149b02f" providerId="ADAL" clId="{4E6CE622-1A9C-4EF8-A3EF-33C4CC093326}" dt="2022-03-03T22:30:29.412" v="15180" actId="20577"/>
          <ac:spMkLst>
            <pc:docMk/>
            <pc:sldMk cId="3014640420" sldId="576"/>
            <ac:spMk id="3" creationId="{CF63CF77-BFDB-4968-80C2-19A19C789D50}"/>
          </ac:spMkLst>
        </pc:spChg>
        <pc:spChg chg="add del mod">
          <ac:chgData name="BADHAM, JENNIFER M." userId="d3e5acb5-b2db-4b06-ac84-616e0149b02f" providerId="ADAL" clId="{4E6CE622-1A9C-4EF8-A3EF-33C4CC093326}" dt="2022-03-03T22:27:31.179" v="15064"/>
          <ac:spMkLst>
            <pc:docMk/>
            <pc:sldMk cId="3014640420" sldId="576"/>
            <ac:spMk id="6" creationId="{0FE5E79D-2060-400B-BA2E-F50B7A3F4B30}"/>
          </ac:spMkLst>
        </pc:spChg>
        <pc:spChg chg="add del mod">
          <ac:chgData name="BADHAM, JENNIFER M." userId="d3e5acb5-b2db-4b06-ac84-616e0149b02f" providerId="ADAL" clId="{4E6CE622-1A9C-4EF8-A3EF-33C4CC093326}" dt="2022-03-03T22:27:31.179" v="15064"/>
          <ac:spMkLst>
            <pc:docMk/>
            <pc:sldMk cId="3014640420" sldId="576"/>
            <ac:spMk id="7" creationId="{5336C20F-2234-4111-9520-F5428B799E98}"/>
          </ac:spMkLst>
        </pc:spChg>
        <pc:spChg chg="add mod">
          <ac:chgData name="BADHAM, JENNIFER M." userId="d3e5acb5-b2db-4b06-ac84-616e0149b02f" providerId="ADAL" clId="{4E6CE622-1A9C-4EF8-A3EF-33C4CC093326}" dt="2022-03-03T22:28:42.414" v="15088" actId="1076"/>
          <ac:spMkLst>
            <pc:docMk/>
            <pc:sldMk cId="3014640420" sldId="576"/>
            <ac:spMk id="8" creationId="{15F26BFA-A255-4252-8EEF-8B1730C70EB0}"/>
          </ac:spMkLst>
        </pc:spChg>
        <pc:picChg chg="add mod ord">
          <ac:chgData name="BADHAM, JENNIFER M." userId="d3e5acb5-b2db-4b06-ac84-616e0149b02f" providerId="ADAL" clId="{4E6CE622-1A9C-4EF8-A3EF-33C4CC093326}" dt="2022-03-03T22:27:27.195" v="15063" actId="1076"/>
          <ac:picMkLst>
            <pc:docMk/>
            <pc:sldMk cId="3014640420" sldId="576"/>
            <ac:picMk id="5" creationId="{498B4E74-5D6E-45D7-B4E1-606BFB5488A1}"/>
          </ac:picMkLst>
        </pc:picChg>
      </pc:sldChg>
      <pc:sldChg chg="addSp modSp new del mod">
        <pc:chgData name="BADHAM, JENNIFER M." userId="d3e5acb5-b2db-4b06-ac84-616e0149b02f" providerId="ADAL" clId="{4E6CE622-1A9C-4EF8-A3EF-33C4CC093326}" dt="2022-03-04T02:59:41.304" v="23468" actId="47"/>
        <pc:sldMkLst>
          <pc:docMk/>
          <pc:sldMk cId="2585657343" sldId="577"/>
        </pc:sldMkLst>
        <pc:spChg chg="mod">
          <ac:chgData name="BADHAM, JENNIFER M." userId="d3e5acb5-b2db-4b06-ac84-616e0149b02f" providerId="ADAL" clId="{4E6CE622-1A9C-4EF8-A3EF-33C4CC093326}" dt="2022-03-03T22:36:26.655" v="15195" actId="20577"/>
          <ac:spMkLst>
            <pc:docMk/>
            <pc:sldMk cId="2585657343" sldId="577"/>
            <ac:spMk id="2" creationId="{5E9D3C49-43CF-4A9F-9B1C-3057564D00CB}"/>
          </ac:spMkLst>
        </pc:spChg>
        <pc:spChg chg="mod">
          <ac:chgData name="BADHAM, JENNIFER M." userId="d3e5acb5-b2db-4b06-ac84-616e0149b02f" providerId="ADAL" clId="{4E6CE622-1A9C-4EF8-A3EF-33C4CC093326}" dt="2022-03-03T22:42:34.330" v="15377" actId="14100"/>
          <ac:spMkLst>
            <pc:docMk/>
            <pc:sldMk cId="2585657343" sldId="577"/>
            <ac:spMk id="3" creationId="{B73B4689-ECC3-42E4-BB3B-7A228F835FB2}"/>
          </ac:spMkLst>
        </pc:spChg>
        <pc:spChg chg="add mod">
          <ac:chgData name="BADHAM, JENNIFER M." userId="d3e5acb5-b2db-4b06-ac84-616e0149b02f" providerId="ADAL" clId="{4E6CE622-1A9C-4EF8-A3EF-33C4CC093326}" dt="2022-03-03T22:42:05.099" v="15373" actId="1076"/>
          <ac:spMkLst>
            <pc:docMk/>
            <pc:sldMk cId="2585657343" sldId="577"/>
            <ac:spMk id="4" creationId="{F73114BD-E940-4CA5-804F-F0976EBCB9AC}"/>
          </ac:spMkLst>
        </pc:spChg>
        <pc:picChg chg="add mod ord">
          <ac:chgData name="BADHAM, JENNIFER M." userId="d3e5acb5-b2db-4b06-ac84-616e0149b02f" providerId="ADAL" clId="{4E6CE622-1A9C-4EF8-A3EF-33C4CC093326}" dt="2022-03-03T22:42:52.938" v="15379" actId="1076"/>
          <ac:picMkLst>
            <pc:docMk/>
            <pc:sldMk cId="2585657343" sldId="577"/>
            <ac:picMk id="5" creationId="{518D6EB4-314B-400B-B9F1-D5E77D1CEC37}"/>
          </ac:picMkLst>
        </pc:picChg>
      </pc:sldChg>
      <pc:sldChg chg="addSp delSp modSp new del mod">
        <pc:chgData name="BADHAM, JENNIFER M." userId="d3e5acb5-b2db-4b06-ac84-616e0149b02f" providerId="ADAL" clId="{4E6CE622-1A9C-4EF8-A3EF-33C4CC093326}" dt="2022-03-04T02:59:41.304" v="23468" actId="47"/>
        <pc:sldMkLst>
          <pc:docMk/>
          <pc:sldMk cId="2281938864" sldId="578"/>
        </pc:sldMkLst>
        <pc:spChg chg="mod">
          <ac:chgData name="BADHAM, JENNIFER M." userId="d3e5acb5-b2db-4b06-ac84-616e0149b02f" providerId="ADAL" clId="{4E6CE622-1A9C-4EF8-A3EF-33C4CC093326}" dt="2022-03-03T23:21:52.177" v="17178"/>
          <ac:spMkLst>
            <pc:docMk/>
            <pc:sldMk cId="2281938864" sldId="578"/>
            <ac:spMk id="2" creationId="{D0285CF0-1126-4854-BA93-B35728EE66D6}"/>
          </ac:spMkLst>
        </pc:spChg>
        <pc:spChg chg="del">
          <ac:chgData name="BADHAM, JENNIFER M." userId="d3e5acb5-b2db-4b06-ac84-616e0149b02f" providerId="ADAL" clId="{4E6CE622-1A9C-4EF8-A3EF-33C4CC093326}" dt="2022-03-03T23:06:17.369" v="16286" actId="3680"/>
          <ac:spMkLst>
            <pc:docMk/>
            <pc:sldMk cId="2281938864" sldId="578"/>
            <ac:spMk id="3" creationId="{CFE8448A-F52F-417C-B518-098DA7509245}"/>
          </ac:spMkLst>
        </pc:spChg>
        <pc:spChg chg="del">
          <ac:chgData name="BADHAM, JENNIFER M." userId="d3e5acb5-b2db-4b06-ac84-616e0149b02f" providerId="ADAL" clId="{4E6CE622-1A9C-4EF8-A3EF-33C4CC093326}" dt="2022-03-03T23:06:33.980" v="16290"/>
          <ac:spMkLst>
            <pc:docMk/>
            <pc:sldMk cId="2281938864" sldId="578"/>
            <ac:spMk id="4" creationId="{C2933057-46B9-40B7-B2CF-963C9D9BD0F0}"/>
          </ac:spMkLst>
        </pc:spChg>
        <pc:spChg chg="add del mod">
          <ac:chgData name="BADHAM, JENNIFER M." userId="d3e5acb5-b2db-4b06-ac84-616e0149b02f" providerId="ADAL" clId="{4E6CE622-1A9C-4EF8-A3EF-33C4CC093326}" dt="2022-03-03T23:11:16.878" v="16367" actId="478"/>
          <ac:spMkLst>
            <pc:docMk/>
            <pc:sldMk cId="2281938864" sldId="578"/>
            <ac:spMk id="5" creationId="{97CE1FD3-10E2-4BC1-AC57-A56750F9B9A0}"/>
          </ac:spMkLst>
        </pc:spChg>
        <pc:spChg chg="add del mod">
          <ac:chgData name="BADHAM, JENNIFER M." userId="d3e5acb5-b2db-4b06-ac84-616e0149b02f" providerId="ADAL" clId="{4E6CE622-1A9C-4EF8-A3EF-33C4CC093326}" dt="2022-03-03T23:11:16.878" v="16367" actId="478"/>
          <ac:spMkLst>
            <pc:docMk/>
            <pc:sldMk cId="2281938864" sldId="578"/>
            <ac:spMk id="6" creationId="{C4E04B80-06FF-44B8-99E2-D9709F1D7636}"/>
          </ac:spMkLst>
        </pc:spChg>
        <pc:spChg chg="add del mod">
          <ac:chgData name="BADHAM, JENNIFER M." userId="d3e5acb5-b2db-4b06-ac84-616e0149b02f" providerId="ADAL" clId="{4E6CE622-1A9C-4EF8-A3EF-33C4CC093326}" dt="2022-03-03T23:11:16.878" v="16367" actId="478"/>
          <ac:spMkLst>
            <pc:docMk/>
            <pc:sldMk cId="2281938864" sldId="578"/>
            <ac:spMk id="7" creationId="{0A34D1FF-EA25-452E-800A-F7E4D5E422B6}"/>
          </ac:spMkLst>
        </pc:spChg>
        <pc:spChg chg="add del mod">
          <ac:chgData name="BADHAM, JENNIFER M." userId="d3e5acb5-b2db-4b06-ac84-616e0149b02f" providerId="ADAL" clId="{4E6CE622-1A9C-4EF8-A3EF-33C4CC093326}" dt="2022-03-03T23:11:16.878" v="16367" actId="478"/>
          <ac:spMkLst>
            <pc:docMk/>
            <pc:sldMk cId="2281938864" sldId="578"/>
            <ac:spMk id="8" creationId="{542E5418-F3CD-4E47-9B1D-B3566D30355E}"/>
          </ac:spMkLst>
        </pc:spChg>
        <pc:spChg chg="add del mod">
          <ac:chgData name="BADHAM, JENNIFER M." userId="d3e5acb5-b2db-4b06-ac84-616e0149b02f" providerId="ADAL" clId="{4E6CE622-1A9C-4EF8-A3EF-33C4CC093326}" dt="2022-03-03T23:11:16.878" v="16367" actId="478"/>
          <ac:spMkLst>
            <pc:docMk/>
            <pc:sldMk cId="2281938864" sldId="578"/>
            <ac:spMk id="9" creationId="{2A40ECD0-32B3-4F6D-AC6C-BD08E6A52D78}"/>
          </ac:spMkLst>
        </pc:spChg>
        <pc:spChg chg="add del mod">
          <ac:chgData name="BADHAM, JENNIFER M." userId="d3e5acb5-b2db-4b06-ac84-616e0149b02f" providerId="ADAL" clId="{4E6CE622-1A9C-4EF8-A3EF-33C4CC093326}" dt="2022-03-03T23:11:16.878" v="16367" actId="478"/>
          <ac:spMkLst>
            <pc:docMk/>
            <pc:sldMk cId="2281938864" sldId="578"/>
            <ac:spMk id="10" creationId="{87CF200B-3C56-43FD-8A89-8400CB528453}"/>
          </ac:spMkLst>
        </pc:spChg>
        <pc:spChg chg="add del mod">
          <ac:chgData name="BADHAM, JENNIFER M." userId="d3e5acb5-b2db-4b06-ac84-616e0149b02f" providerId="ADAL" clId="{4E6CE622-1A9C-4EF8-A3EF-33C4CC093326}" dt="2022-03-03T23:11:16.878" v="16367" actId="478"/>
          <ac:spMkLst>
            <pc:docMk/>
            <pc:sldMk cId="2281938864" sldId="578"/>
            <ac:spMk id="11" creationId="{2C15A47D-42B9-4E83-AC2D-638E56689CD5}"/>
          </ac:spMkLst>
        </pc:spChg>
        <pc:spChg chg="add del mod">
          <ac:chgData name="BADHAM, JENNIFER M." userId="d3e5acb5-b2db-4b06-ac84-616e0149b02f" providerId="ADAL" clId="{4E6CE622-1A9C-4EF8-A3EF-33C4CC093326}" dt="2022-03-03T23:11:16.878" v="16367" actId="478"/>
          <ac:spMkLst>
            <pc:docMk/>
            <pc:sldMk cId="2281938864" sldId="578"/>
            <ac:spMk id="12" creationId="{6840EA16-B2FE-4468-9D47-0C0D76A1454C}"/>
          </ac:spMkLst>
        </pc:spChg>
        <pc:spChg chg="add del mod">
          <ac:chgData name="BADHAM, JENNIFER M." userId="d3e5acb5-b2db-4b06-ac84-616e0149b02f" providerId="ADAL" clId="{4E6CE622-1A9C-4EF8-A3EF-33C4CC093326}" dt="2022-03-03T23:11:16.878" v="16367" actId="478"/>
          <ac:spMkLst>
            <pc:docMk/>
            <pc:sldMk cId="2281938864" sldId="578"/>
            <ac:spMk id="13" creationId="{78402229-8012-4D00-8B23-E23ABAFF78F2}"/>
          </ac:spMkLst>
        </pc:spChg>
        <pc:spChg chg="add del mod">
          <ac:chgData name="BADHAM, JENNIFER M." userId="d3e5acb5-b2db-4b06-ac84-616e0149b02f" providerId="ADAL" clId="{4E6CE622-1A9C-4EF8-A3EF-33C4CC093326}" dt="2022-03-03T23:11:16.878" v="16367" actId="478"/>
          <ac:spMkLst>
            <pc:docMk/>
            <pc:sldMk cId="2281938864" sldId="578"/>
            <ac:spMk id="14" creationId="{F8F2CB37-BDEC-4F95-A0F1-C1209D121FB4}"/>
          </ac:spMkLst>
        </pc:spChg>
        <pc:spChg chg="add del mod">
          <ac:chgData name="BADHAM, JENNIFER M." userId="d3e5acb5-b2db-4b06-ac84-616e0149b02f" providerId="ADAL" clId="{4E6CE622-1A9C-4EF8-A3EF-33C4CC093326}" dt="2022-03-03T23:11:16.878" v="16367" actId="478"/>
          <ac:spMkLst>
            <pc:docMk/>
            <pc:sldMk cId="2281938864" sldId="578"/>
            <ac:spMk id="15" creationId="{43ABC7EB-2674-4891-B065-B93F07ECBEA0}"/>
          </ac:spMkLst>
        </pc:spChg>
        <pc:spChg chg="add del mod">
          <ac:chgData name="BADHAM, JENNIFER M." userId="d3e5acb5-b2db-4b06-ac84-616e0149b02f" providerId="ADAL" clId="{4E6CE622-1A9C-4EF8-A3EF-33C4CC093326}" dt="2022-03-03T23:11:16.878" v="16367" actId="478"/>
          <ac:spMkLst>
            <pc:docMk/>
            <pc:sldMk cId="2281938864" sldId="578"/>
            <ac:spMk id="16" creationId="{112F6034-9987-48F9-A20B-00AF8F3F8EFF}"/>
          </ac:spMkLst>
        </pc:spChg>
        <pc:spChg chg="add del mod">
          <ac:chgData name="BADHAM, JENNIFER M." userId="d3e5acb5-b2db-4b06-ac84-616e0149b02f" providerId="ADAL" clId="{4E6CE622-1A9C-4EF8-A3EF-33C4CC093326}" dt="2022-03-03T23:11:16.878" v="16367" actId="478"/>
          <ac:spMkLst>
            <pc:docMk/>
            <pc:sldMk cId="2281938864" sldId="578"/>
            <ac:spMk id="17" creationId="{5677D7D4-1552-4160-BEF4-0F4A009DFE19}"/>
          </ac:spMkLst>
        </pc:spChg>
        <pc:spChg chg="add del mod">
          <ac:chgData name="BADHAM, JENNIFER M." userId="d3e5acb5-b2db-4b06-ac84-616e0149b02f" providerId="ADAL" clId="{4E6CE622-1A9C-4EF8-A3EF-33C4CC093326}" dt="2022-03-03T23:11:16.878" v="16367" actId="478"/>
          <ac:spMkLst>
            <pc:docMk/>
            <pc:sldMk cId="2281938864" sldId="578"/>
            <ac:spMk id="18" creationId="{A5CBE89F-B06F-4408-B57D-FE8F40BA4E1C}"/>
          </ac:spMkLst>
        </pc:spChg>
        <pc:spChg chg="add del mod">
          <ac:chgData name="BADHAM, JENNIFER M." userId="d3e5acb5-b2db-4b06-ac84-616e0149b02f" providerId="ADAL" clId="{4E6CE622-1A9C-4EF8-A3EF-33C4CC093326}" dt="2022-03-03T23:11:16.878" v="16367" actId="478"/>
          <ac:spMkLst>
            <pc:docMk/>
            <pc:sldMk cId="2281938864" sldId="578"/>
            <ac:spMk id="19" creationId="{83B255F2-CC2E-4F0D-B251-58EBB2AF7AB4}"/>
          </ac:spMkLst>
        </pc:spChg>
        <pc:spChg chg="add del mod">
          <ac:chgData name="BADHAM, JENNIFER M." userId="d3e5acb5-b2db-4b06-ac84-616e0149b02f" providerId="ADAL" clId="{4E6CE622-1A9C-4EF8-A3EF-33C4CC093326}" dt="2022-03-03T23:11:16.878" v="16367" actId="478"/>
          <ac:spMkLst>
            <pc:docMk/>
            <pc:sldMk cId="2281938864" sldId="578"/>
            <ac:spMk id="20" creationId="{6411FC3A-4171-4390-954B-6A918AEC767B}"/>
          </ac:spMkLst>
        </pc:spChg>
        <pc:spChg chg="add del mod">
          <ac:chgData name="BADHAM, JENNIFER M." userId="d3e5acb5-b2db-4b06-ac84-616e0149b02f" providerId="ADAL" clId="{4E6CE622-1A9C-4EF8-A3EF-33C4CC093326}" dt="2022-03-03T23:11:16.878" v="16367" actId="478"/>
          <ac:spMkLst>
            <pc:docMk/>
            <pc:sldMk cId="2281938864" sldId="578"/>
            <ac:spMk id="21" creationId="{35D71650-7422-4D85-80A9-D404847EC68D}"/>
          </ac:spMkLst>
        </pc:spChg>
        <pc:spChg chg="add del mod">
          <ac:chgData name="BADHAM, JENNIFER M." userId="d3e5acb5-b2db-4b06-ac84-616e0149b02f" providerId="ADAL" clId="{4E6CE622-1A9C-4EF8-A3EF-33C4CC093326}" dt="2022-03-03T23:11:16.878" v="16367" actId="478"/>
          <ac:spMkLst>
            <pc:docMk/>
            <pc:sldMk cId="2281938864" sldId="578"/>
            <ac:spMk id="22" creationId="{1B1B5335-6060-4869-ACD7-00D8C4F64D7F}"/>
          </ac:spMkLst>
        </pc:spChg>
        <pc:spChg chg="add del mod">
          <ac:chgData name="BADHAM, JENNIFER M." userId="d3e5acb5-b2db-4b06-ac84-616e0149b02f" providerId="ADAL" clId="{4E6CE622-1A9C-4EF8-A3EF-33C4CC093326}" dt="2022-03-03T23:11:16.878" v="16367" actId="478"/>
          <ac:spMkLst>
            <pc:docMk/>
            <pc:sldMk cId="2281938864" sldId="578"/>
            <ac:spMk id="23" creationId="{BBD05C7C-4780-45D6-B4A9-7A27345C3C3E}"/>
          </ac:spMkLst>
        </pc:spChg>
        <pc:spChg chg="add del mod">
          <ac:chgData name="BADHAM, JENNIFER M." userId="d3e5acb5-b2db-4b06-ac84-616e0149b02f" providerId="ADAL" clId="{4E6CE622-1A9C-4EF8-A3EF-33C4CC093326}" dt="2022-03-03T23:11:10.970" v="16366" actId="478"/>
          <ac:spMkLst>
            <pc:docMk/>
            <pc:sldMk cId="2281938864" sldId="578"/>
            <ac:spMk id="24" creationId="{8871300F-FF9E-4360-BCEA-7C182E206A18}"/>
          </ac:spMkLst>
        </pc:spChg>
        <pc:spChg chg="add del mod">
          <ac:chgData name="BADHAM, JENNIFER M." userId="d3e5acb5-b2db-4b06-ac84-616e0149b02f" providerId="ADAL" clId="{4E6CE622-1A9C-4EF8-A3EF-33C4CC093326}" dt="2022-03-03T23:06:33.980" v="16290"/>
          <ac:spMkLst>
            <pc:docMk/>
            <pc:sldMk cId="2281938864" sldId="578"/>
            <ac:spMk id="26" creationId="{50ED6E3C-3853-48FD-85FD-1A84331D868E}"/>
          </ac:spMkLst>
        </pc:spChg>
        <pc:spChg chg="add del mod">
          <ac:chgData name="BADHAM, JENNIFER M." userId="d3e5acb5-b2db-4b06-ac84-616e0149b02f" providerId="ADAL" clId="{4E6CE622-1A9C-4EF8-A3EF-33C4CC093326}" dt="2022-03-03T23:06:33.980" v="16290"/>
          <ac:spMkLst>
            <pc:docMk/>
            <pc:sldMk cId="2281938864" sldId="578"/>
            <ac:spMk id="27" creationId="{955596E4-C6E0-4FBB-B75C-8D092BFB187B}"/>
          </ac:spMkLst>
        </pc:spChg>
        <pc:spChg chg="add mod">
          <ac:chgData name="BADHAM, JENNIFER M." userId="d3e5acb5-b2db-4b06-ac84-616e0149b02f" providerId="ADAL" clId="{4E6CE622-1A9C-4EF8-A3EF-33C4CC093326}" dt="2022-03-03T23:25:47.820" v="17381" actId="20577"/>
          <ac:spMkLst>
            <pc:docMk/>
            <pc:sldMk cId="2281938864" sldId="578"/>
            <ac:spMk id="28" creationId="{DB402D3D-B48E-4675-9959-0857DFF78534}"/>
          </ac:spMkLst>
        </pc:spChg>
        <pc:spChg chg="add del mod">
          <ac:chgData name="BADHAM, JENNIFER M." userId="d3e5acb5-b2db-4b06-ac84-616e0149b02f" providerId="ADAL" clId="{4E6CE622-1A9C-4EF8-A3EF-33C4CC093326}" dt="2022-03-03T23:22:59.214" v="17246" actId="20577"/>
          <ac:spMkLst>
            <pc:docMk/>
            <pc:sldMk cId="2281938864" sldId="578"/>
            <ac:spMk id="30" creationId="{BD7185DB-36A0-4522-9E88-22C34AA46BE1}"/>
          </ac:spMkLst>
        </pc:spChg>
        <pc:graphicFrameChg chg="add del mod ord modGraphic">
          <ac:chgData name="BADHAM, JENNIFER M." userId="d3e5acb5-b2db-4b06-ac84-616e0149b02f" providerId="ADAL" clId="{4E6CE622-1A9C-4EF8-A3EF-33C4CC093326}" dt="2022-03-03T23:06:43.388" v="16291" actId="478"/>
          <ac:graphicFrameMkLst>
            <pc:docMk/>
            <pc:sldMk cId="2281938864" sldId="578"/>
            <ac:graphicFrameMk id="25" creationId="{CB215423-F06D-4B0F-A269-8A9BA32A6D6E}"/>
          </ac:graphicFrameMkLst>
        </pc:graphicFrameChg>
        <pc:graphicFrameChg chg="add del mod ord modGraphic">
          <ac:chgData name="BADHAM, JENNIFER M." userId="d3e5acb5-b2db-4b06-ac84-616e0149b02f" providerId="ADAL" clId="{4E6CE622-1A9C-4EF8-A3EF-33C4CC093326}" dt="2022-03-03T23:07:06.182" v="16293" actId="3680"/>
          <ac:graphicFrameMkLst>
            <pc:docMk/>
            <pc:sldMk cId="2281938864" sldId="578"/>
            <ac:graphicFrameMk id="31" creationId="{0A149CEB-D679-4CCA-A2E5-4BA5E861330B}"/>
          </ac:graphicFrameMkLst>
        </pc:graphicFrameChg>
        <pc:graphicFrameChg chg="add mod">
          <ac:chgData name="BADHAM, JENNIFER M." userId="d3e5acb5-b2db-4b06-ac84-616e0149b02f" providerId="ADAL" clId="{4E6CE622-1A9C-4EF8-A3EF-33C4CC093326}" dt="2022-03-03T23:11:49.560" v="16378" actId="1076"/>
          <ac:graphicFrameMkLst>
            <pc:docMk/>
            <pc:sldMk cId="2281938864" sldId="578"/>
            <ac:graphicFrameMk id="32" creationId="{45A8B8A1-7EBD-4E39-834E-7CA325AE5799}"/>
          </ac:graphicFrameMkLst>
        </pc:graphicFrameChg>
        <pc:cxnChg chg="add del mod">
          <ac:chgData name="BADHAM, JENNIFER M." userId="d3e5acb5-b2db-4b06-ac84-616e0149b02f" providerId="ADAL" clId="{4E6CE622-1A9C-4EF8-A3EF-33C4CC093326}" dt="2022-03-03T23:12:12.825" v="16381" actId="478"/>
          <ac:cxnSpMkLst>
            <pc:docMk/>
            <pc:sldMk cId="2281938864" sldId="578"/>
            <ac:cxnSpMk id="34" creationId="{E479CBC8-3763-43C8-8EB0-8C331D384CE5}"/>
          </ac:cxnSpMkLst>
        </pc:cxnChg>
        <pc:cxnChg chg="add mod">
          <ac:chgData name="BADHAM, JENNIFER M." userId="d3e5acb5-b2db-4b06-ac84-616e0149b02f" providerId="ADAL" clId="{4E6CE622-1A9C-4EF8-A3EF-33C4CC093326}" dt="2022-03-03T23:12:45.352" v="16385" actId="693"/>
          <ac:cxnSpMkLst>
            <pc:docMk/>
            <pc:sldMk cId="2281938864" sldId="578"/>
            <ac:cxnSpMk id="37" creationId="{3C67119F-6C80-4356-86F5-37F7BA2B6E14}"/>
          </ac:cxnSpMkLst>
        </pc:cxnChg>
        <pc:cxnChg chg="add mod">
          <ac:chgData name="BADHAM, JENNIFER M." userId="d3e5acb5-b2db-4b06-ac84-616e0149b02f" providerId="ADAL" clId="{4E6CE622-1A9C-4EF8-A3EF-33C4CC093326}" dt="2022-03-03T23:13:02.698" v="16387" actId="1076"/>
          <ac:cxnSpMkLst>
            <pc:docMk/>
            <pc:sldMk cId="2281938864" sldId="578"/>
            <ac:cxnSpMk id="39" creationId="{7337F0AB-F005-4C79-9185-41CAD5EB3358}"/>
          </ac:cxnSpMkLst>
        </pc:cxnChg>
        <pc:cxnChg chg="add mod">
          <ac:chgData name="BADHAM, JENNIFER M." userId="d3e5acb5-b2db-4b06-ac84-616e0149b02f" providerId="ADAL" clId="{4E6CE622-1A9C-4EF8-A3EF-33C4CC093326}" dt="2022-03-03T23:14:33.437" v="16394" actId="1076"/>
          <ac:cxnSpMkLst>
            <pc:docMk/>
            <pc:sldMk cId="2281938864" sldId="578"/>
            <ac:cxnSpMk id="40" creationId="{7A76AB8B-5B6D-4F60-BA49-98DDF30C5214}"/>
          </ac:cxnSpMkLst>
        </pc:cxnChg>
      </pc:sldChg>
      <pc:sldChg chg="addSp delSp modSp new del mod">
        <pc:chgData name="BADHAM, JENNIFER M." userId="d3e5acb5-b2db-4b06-ac84-616e0149b02f" providerId="ADAL" clId="{4E6CE622-1A9C-4EF8-A3EF-33C4CC093326}" dt="2022-03-04T02:59:41.304" v="23468" actId="47"/>
        <pc:sldMkLst>
          <pc:docMk/>
          <pc:sldMk cId="350483925" sldId="579"/>
        </pc:sldMkLst>
        <pc:spChg chg="mod">
          <ac:chgData name="BADHAM, JENNIFER M." userId="d3e5acb5-b2db-4b06-ac84-616e0149b02f" providerId="ADAL" clId="{4E6CE622-1A9C-4EF8-A3EF-33C4CC093326}" dt="2022-03-03T23:31:09.529" v="17787" actId="20577"/>
          <ac:spMkLst>
            <pc:docMk/>
            <pc:sldMk cId="350483925" sldId="579"/>
            <ac:spMk id="2" creationId="{69598888-2470-4BED-8BAD-C89C077F9794}"/>
          </ac:spMkLst>
        </pc:spChg>
        <pc:spChg chg="mod">
          <ac:chgData name="BADHAM, JENNIFER M." userId="d3e5acb5-b2db-4b06-ac84-616e0149b02f" providerId="ADAL" clId="{4E6CE622-1A9C-4EF8-A3EF-33C4CC093326}" dt="2022-03-03T23:49:41.982" v="18304" actId="20577"/>
          <ac:spMkLst>
            <pc:docMk/>
            <pc:sldMk cId="350483925" sldId="579"/>
            <ac:spMk id="3" creationId="{02226996-6D43-4F30-87B3-768A4CEF9A16}"/>
          </ac:spMkLst>
        </pc:spChg>
        <pc:spChg chg="del">
          <ac:chgData name="BADHAM, JENNIFER M." userId="d3e5acb5-b2db-4b06-ac84-616e0149b02f" providerId="ADAL" clId="{4E6CE622-1A9C-4EF8-A3EF-33C4CC093326}" dt="2022-03-03T23:40:12.550" v="17788"/>
          <ac:spMkLst>
            <pc:docMk/>
            <pc:sldMk cId="350483925" sldId="579"/>
            <ac:spMk id="4" creationId="{329D242F-5C46-4AA7-9368-A530E697F1E9}"/>
          </ac:spMkLst>
        </pc:spChg>
        <pc:picChg chg="add mod">
          <ac:chgData name="BADHAM, JENNIFER M." userId="d3e5acb5-b2db-4b06-ac84-616e0149b02f" providerId="ADAL" clId="{4E6CE622-1A9C-4EF8-A3EF-33C4CC093326}" dt="2022-03-03T23:40:12.550" v="17788"/>
          <ac:picMkLst>
            <pc:docMk/>
            <pc:sldMk cId="350483925" sldId="579"/>
            <ac:picMk id="5" creationId="{C51559AB-8CA0-4EFF-9B8D-38A99DBC45E5}"/>
          </ac:picMkLst>
        </pc:picChg>
      </pc:sldChg>
      <pc:sldChg chg="addSp delSp modSp new del mod modClrScheme chgLayout">
        <pc:chgData name="BADHAM, JENNIFER M." userId="d3e5acb5-b2db-4b06-ac84-616e0149b02f" providerId="ADAL" clId="{4E6CE622-1A9C-4EF8-A3EF-33C4CC093326}" dt="2022-03-03T23:16:34.637" v="16686" actId="47"/>
        <pc:sldMkLst>
          <pc:docMk/>
          <pc:sldMk cId="1329940609" sldId="579"/>
        </pc:sldMkLst>
        <pc:spChg chg="del mod ord">
          <ac:chgData name="BADHAM, JENNIFER M." userId="d3e5acb5-b2db-4b06-ac84-616e0149b02f" providerId="ADAL" clId="{4E6CE622-1A9C-4EF8-A3EF-33C4CC093326}" dt="2022-03-03T23:07:13.517" v="16295" actId="700"/>
          <ac:spMkLst>
            <pc:docMk/>
            <pc:sldMk cId="1329940609" sldId="579"/>
            <ac:spMk id="2" creationId="{0F273980-7AA5-45D3-BE6A-18022330A2B2}"/>
          </ac:spMkLst>
        </pc:spChg>
        <pc:spChg chg="del">
          <ac:chgData name="BADHAM, JENNIFER M." userId="d3e5acb5-b2db-4b06-ac84-616e0149b02f" providerId="ADAL" clId="{4E6CE622-1A9C-4EF8-A3EF-33C4CC093326}" dt="2022-03-03T23:07:13.517" v="16295" actId="700"/>
          <ac:spMkLst>
            <pc:docMk/>
            <pc:sldMk cId="1329940609" sldId="579"/>
            <ac:spMk id="3" creationId="{5723E1E3-3861-42EC-B969-3F9B707A6554}"/>
          </ac:spMkLst>
        </pc:spChg>
        <pc:spChg chg="del">
          <ac:chgData name="BADHAM, JENNIFER M." userId="d3e5acb5-b2db-4b06-ac84-616e0149b02f" providerId="ADAL" clId="{4E6CE622-1A9C-4EF8-A3EF-33C4CC093326}" dt="2022-03-03T23:07:13.517" v="16295" actId="700"/>
          <ac:spMkLst>
            <pc:docMk/>
            <pc:sldMk cId="1329940609" sldId="579"/>
            <ac:spMk id="4" creationId="{E17BD277-BB94-4200-B35A-F2285F87CCF0}"/>
          </ac:spMkLst>
        </pc:spChg>
        <pc:spChg chg="add mod ord">
          <ac:chgData name="BADHAM, JENNIFER M." userId="d3e5acb5-b2db-4b06-ac84-616e0149b02f" providerId="ADAL" clId="{4E6CE622-1A9C-4EF8-A3EF-33C4CC093326}" dt="2022-03-03T23:07:13.517" v="16295" actId="700"/>
          <ac:spMkLst>
            <pc:docMk/>
            <pc:sldMk cId="1329940609" sldId="579"/>
            <ac:spMk id="5" creationId="{E2791428-4A16-4B78-813E-6765CAE46837}"/>
          </ac:spMkLst>
        </pc:spChg>
        <pc:graphicFrameChg chg="add mod modGraphic">
          <ac:chgData name="BADHAM, JENNIFER M." userId="d3e5acb5-b2db-4b06-ac84-616e0149b02f" providerId="ADAL" clId="{4E6CE622-1A9C-4EF8-A3EF-33C4CC093326}" dt="2022-03-03T23:11:00.250" v="16365" actId="122"/>
          <ac:graphicFrameMkLst>
            <pc:docMk/>
            <pc:sldMk cId="1329940609" sldId="579"/>
            <ac:graphicFrameMk id="6" creationId="{F2AD962D-834C-4BEC-92C3-608CBCDC86EF}"/>
          </ac:graphicFrameMkLst>
        </pc:graphicFrameChg>
      </pc:sldChg>
      <pc:sldChg chg="new del">
        <pc:chgData name="BADHAM, JENNIFER M." userId="d3e5acb5-b2db-4b06-ac84-616e0149b02f" providerId="ADAL" clId="{4E6CE622-1A9C-4EF8-A3EF-33C4CC093326}" dt="2022-03-03T23:21:35.048" v="17177" actId="47"/>
        <pc:sldMkLst>
          <pc:docMk/>
          <pc:sldMk cId="3735080387" sldId="579"/>
        </pc:sldMkLst>
      </pc:sldChg>
      <pc:sldChg chg="add del">
        <pc:chgData name="BADHAM, JENNIFER M." userId="d3e5acb5-b2db-4b06-ac84-616e0149b02f" providerId="ADAL" clId="{4E6CE622-1A9C-4EF8-A3EF-33C4CC093326}" dt="2022-03-03T23:24:23.082" v="17309" actId="47"/>
        <pc:sldMkLst>
          <pc:docMk/>
          <pc:sldMk cId="2672972021" sldId="580"/>
        </pc:sldMkLst>
      </pc:sldChg>
      <pc:sldChg chg="addSp delSp modSp new del mod ord">
        <pc:chgData name="BADHAM, JENNIFER M." userId="d3e5acb5-b2db-4b06-ac84-616e0149b02f" providerId="ADAL" clId="{4E6CE622-1A9C-4EF8-A3EF-33C4CC093326}" dt="2022-03-04T02:59:41.304" v="23468" actId="47"/>
        <pc:sldMkLst>
          <pc:docMk/>
          <pc:sldMk cId="3044215633" sldId="580"/>
        </pc:sldMkLst>
        <pc:spChg chg="mod">
          <ac:chgData name="BADHAM, JENNIFER M." userId="d3e5acb5-b2db-4b06-ac84-616e0149b02f" providerId="ADAL" clId="{4E6CE622-1A9C-4EF8-A3EF-33C4CC093326}" dt="2022-03-04T00:57:14.832" v="19946" actId="20577"/>
          <ac:spMkLst>
            <pc:docMk/>
            <pc:sldMk cId="3044215633" sldId="580"/>
            <ac:spMk id="2" creationId="{21AE33B0-E3FA-40B0-AFD6-4B0530DF2B78}"/>
          </ac:spMkLst>
        </pc:spChg>
        <pc:spChg chg="mod">
          <ac:chgData name="BADHAM, JENNIFER M." userId="d3e5acb5-b2db-4b06-ac84-616e0149b02f" providerId="ADAL" clId="{4E6CE622-1A9C-4EF8-A3EF-33C4CC093326}" dt="2022-03-04T01:11:38.947" v="20567" actId="20577"/>
          <ac:spMkLst>
            <pc:docMk/>
            <pc:sldMk cId="3044215633" sldId="580"/>
            <ac:spMk id="3" creationId="{260607DD-E5EE-48AF-8242-5BCA2905829E}"/>
          </ac:spMkLst>
        </pc:spChg>
        <pc:spChg chg="del">
          <ac:chgData name="BADHAM, JENNIFER M." userId="d3e5acb5-b2db-4b06-ac84-616e0149b02f" providerId="ADAL" clId="{4E6CE622-1A9C-4EF8-A3EF-33C4CC093326}" dt="2022-03-04T01:04:49.088" v="20232"/>
          <ac:spMkLst>
            <pc:docMk/>
            <pc:sldMk cId="3044215633" sldId="580"/>
            <ac:spMk id="4" creationId="{BE024C97-0FB2-45A1-B8F3-20004726DECC}"/>
          </ac:spMkLst>
        </pc:spChg>
        <pc:spChg chg="add mod">
          <ac:chgData name="BADHAM, JENNIFER M." userId="d3e5acb5-b2db-4b06-ac84-616e0149b02f" providerId="ADAL" clId="{4E6CE622-1A9C-4EF8-A3EF-33C4CC093326}" dt="2022-03-04T01:11:36.519" v="20565" actId="1076"/>
          <ac:spMkLst>
            <pc:docMk/>
            <pc:sldMk cId="3044215633" sldId="580"/>
            <ac:spMk id="5" creationId="{CEFD9161-A8E6-4FAA-BA99-5BC19743F306}"/>
          </ac:spMkLst>
        </pc:spChg>
        <pc:picChg chg="add mod">
          <ac:chgData name="BADHAM, JENNIFER M." userId="d3e5acb5-b2db-4b06-ac84-616e0149b02f" providerId="ADAL" clId="{4E6CE622-1A9C-4EF8-A3EF-33C4CC093326}" dt="2022-03-04T01:11:27.583" v="20562" actId="1076"/>
          <ac:picMkLst>
            <pc:docMk/>
            <pc:sldMk cId="3044215633" sldId="580"/>
            <ac:picMk id="6" creationId="{CC1523C0-22F5-48D2-B3F5-562DA2DD30BC}"/>
          </ac:picMkLst>
        </pc:picChg>
      </pc:sldChg>
      <pc:sldChg chg="addSp delSp modSp new del mod modClrScheme chgLayout">
        <pc:chgData name="BADHAM, JENNIFER M." userId="d3e5acb5-b2db-4b06-ac84-616e0149b02f" providerId="ADAL" clId="{4E6CE622-1A9C-4EF8-A3EF-33C4CC093326}" dt="2022-03-04T00:51:49.248" v="19534" actId="47"/>
        <pc:sldMkLst>
          <pc:docMk/>
          <pc:sldMk cId="3761715638" sldId="580"/>
        </pc:sldMkLst>
        <pc:spChg chg="del">
          <ac:chgData name="BADHAM, JENNIFER M." userId="d3e5acb5-b2db-4b06-ac84-616e0149b02f" providerId="ADAL" clId="{4E6CE622-1A9C-4EF8-A3EF-33C4CC093326}" dt="2022-03-04T00:37:30.389" v="18873" actId="700"/>
          <ac:spMkLst>
            <pc:docMk/>
            <pc:sldMk cId="3761715638" sldId="580"/>
            <ac:spMk id="2" creationId="{3928D223-82EF-4698-830F-772781878321}"/>
          </ac:spMkLst>
        </pc:spChg>
        <pc:spChg chg="add mod ord">
          <ac:chgData name="BADHAM, JENNIFER M." userId="d3e5acb5-b2db-4b06-ac84-616e0149b02f" providerId="ADAL" clId="{4E6CE622-1A9C-4EF8-A3EF-33C4CC093326}" dt="2022-03-04T00:38:05.656" v="18937" actId="700"/>
          <ac:spMkLst>
            <pc:docMk/>
            <pc:sldMk cId="3761715638" sldId="580"/>
            <ac:spMk id="3" creationId="{1F3711CE-039A-40F1-BE29-8DEBC3CF33E6}"/>
          </ac:spMkLst>
        </pc:spChg>
        <pc:spChg chg="add mod ord">
          <ac:chgData name="BADHAM, JENNIFER M." userId="d3e5acb5-b2db-4b06-ac84-616e0149b02f" providerId="ADAL" clId="{4E6CE622-1A9C-4EF8-A3EF-33C4CC093326}" dt="2022-03-04T00:50:14.955" v="19533" actId="20577"/>
          <ac:spMkLst>
            <pc:docMk/>
            <pc:sldMk cId="3761715638" sldId="580"/>
            <ac:spMk id="4" creationId="{B74CF3BD-6C9C-4920-8D61-BA9729A64B57}"/>
          </ac:spMkLst>
        </pc:spChg>
      </pc:sldChg>
      <pc:sldChg chg="addSp delSp modSp new del mod modClrScheme chgLayout">
        <pc:chgData name="BADHAM, JENNIFER M." userId="d3e5acb5-b2db-4b06-ac84-616e0149b02f" providerId="ADAL" clId="{4E6CE622-1A9C-4EF8-A3EF-33C4CC093326}" dt="2022-03-04T02:59:41.304" v="23468" actId="47"/>
        <pc:sldMkLst>
          <pc:docMk/>
          <pc:sldMk cId="1158183761" sldId="581"/>
        </pc:sldMkLst>
        <pc:spChg chg="mod ord">
          <ac:chgData name="BADHAM, JENNIFER M." userId="d3e5acb5-b2db-4b06-ac84-616e0149b02f" providerId="ADAL" clId="{4E6CE622-1A9C-4EF8-A3EF-33C4CC093326}" dt="2022-03-04T01:26:11.876" v="20811" actId="700"/>
          <ac:spMkLst>
            <pc:docMk/>
            <pc:sldMk cId="1158183761" sldId="581"/>
            <ac:spMk id="2" creationId="{5462DF39-9CA7-4CD1-A5F2-46CE6B520415}"/>
          </ac:spMkLst>
        </pc:spChg>
        <pc:spChg chg="mod ord">
          <ac:chgData name="BADHAM, JENNIFER M." userId="d3e5acb5-b2db-4b06-ac84-616e0149b02f" providerId="ADAL" clId="{4E6CE622-1A9C-4EF8-A3EF-33C4CC093326}" dt="2022-03-04T01:31:34.504" v="21206" actId="20577"/>
          <ac:spMkLst>
            <pc:docMk/>
            <pc:sldMk cId="1158183761" sldId="581"/>
            <ac:spMk id="3" creationId="{957625C3-65D1-4AEF-8D70-DB5E55BA10D4}"/>
          </ac:spMkLst>
        </pc:spChg>
        <pc:spChg chg="del">
          <ac:chgData name="BADHAM, JENNIFER M." userId="d3e5acb5-b2db-4b06-ac84-616e0149b02f" providerId="ADAL" clId="{4E6CE622-1A9C-4EF8-A3EF-33C4CC093326}" dt="2022-03-04T01:26:11.876" v="20811" actId="700"/>
          <ac:spMkLst>
            <pc:docMk/>
            <pc:sldMk cId="1158183761" sldId="581"/>
            <ac:spMk id="4" creationId="{CB12BFE1-745D-4B13-8087-DF7E0FDEC918}"/>
          </ac:spMkLst>
        </pc:spChg>
        <pc:spChg chg="add mod">
          <ac:chgData name="BADHAM, JENNIFER M." userId="d3e5acb5-b2db-4b06-ac84-616e0149b02f" providerId="ADAL" clId="{4E6CE622-1A9C-4EF8-A3EF-33C4CC093326}" dt="2022-03-04T01:33:14.822" v="21220" actId="1076"/>
          <ac:spMkLst>
            <pc:docMk/>
            <pc:sldMk cId="1158183761" sldId="581"/>
            <ac:spMk id="6" creationId="{6A2ABE5D-3AB7-4380-B6C8-E3B81F5A43F7}"/>
          </ac:spMkLst>
        </pc:spChg>
        <pc:picChg chg="add mod">
          <ac:chgData name="BADHAM, JENNIFER M." userId="d3e5acb5-b2db-4b06-ac84-616e0149b02f" providerId="ADAL" clId="{4E6CE622-1A9C-4EF8-A3EF-33C4CC093326}" dt="2022-03-04T01:24:19.708" v="20715" actId="1076"/>
          <ac:picMkLst>
            <pc:docMk/>
            <pc:sldMk cId="1158183761" sldId="581"/>
            <ac:picMk id="5" creationId="{0DEB56E5-91B6-4424-AEC8-AA8207FA85C7}"/>
          </ac:picMkLst>
        </pc:picChg>
        <pc:picChg chg="add mod">
          <ac:chgData name="BADHAM, JENNIFER M." userId="d3e5acb5-b2db-4b06-ac84-616e0149b02f" providerId="ADAL" clId="{4E6CE622-1A9C-4EF8-A3EF-33C4CC093326}" dt="2022-03-04T01:32:56.800" v="21209" actId="1076"/>
          <ac:picMkLst>
            <pc:docMk/>
            <pc:sldMk cId="1158183761" sldId="581"/>
            <ac:picMk id="7" creationId="{1E3227CA-CA2F-4A9B-84C7-EF66B65A7392}"/>
          </ac:picMkLst>
        </pc:picChg>
      </pc:sldChg>
      <pc:sldChg chg="addSp delSp modSp new del mod ord modClrScheme chgLayout">
        <pc:chgData name="BADHAM, JENNIFER M." userId="d3e5acb5-b2db-4b06-ac84-616e0149b02f" providerId="ADAL" clId="{4E6CE622-1A9C-4EF8-A3EF-33C4CC093326}" dt="2022-03-04T02:59:41.304" v="23468" actId="47"/>
        <pc:sldMkLst>
          <pc:docMk/>
          <pc:sldMk cId="1641217876" sldId="582"/>
        </pc:sldMkLst>
        <pc:spChg chg="mod ord">
          <ac:chgData name="BADHAM, JENNIFER M." userId="d3e5acb5-b2db-4b06-ac84-616e0149b02f" providerId="ADAL" clId="{4E6CE622-1A9C-4EF8-A3EF-33C4CC093326}" dt="2022-03-04T02:56:13.381" v="23258" actId="20577"/>
          <ac:spMkLst>
            <pc:docMk/>
            <pc:sldMk cId="1641217876" sldId="582"/>
            <ac:spMk id="2" creationId="{07800724-5D4D-4AFC-92E4-A09F963EEA93}"/>
          </ac:spMkLst>
        </pc:spChg>
        <pc:spChg chg="mod ord">
          <ac:chgData name="BADHAM, JENNIFER M." userId="d3e5acb5-b2db-4b06-ac84-616e0149b02f" providerId="ADAL" clId="{4E6CE622-1A9C-4EF8-A3EF-33C4CC093326}" dt="2022-03-04T02:55:31.460" v="23237" actId="6549"/>
          <ac:spMkLst>
            <pc:docMk/>
            <pc:sldMk cId="1641217876" sldId="582"/>
            <ac:spMk id="3" creationId="{1593D455-27D2-45B7-A76A-FF4E9C5D8EF6}"/>
          </ac:spMkLst>
        </pc:spChg>
        <pc:spChg chg="del mod">
          <ac:chgData name="BADHAM, JENNIFER M." userId="d3e5acb5-b2db-4b06-ac84-616e0149b02f" providerId="ADAL" clId="{4E6CE622-1A9C-4EF8-A3EF-33C4CC093326}" dt="2022-03-04T02:41:42.435" v="23049" actId="700"/>
          <ac:spMkLst>
            <pc:docMk/>
            <pc:sldMk cId="1641217876" sldId="582"/>
            <ac:spMk id="4" creationId="{EEA918B1-97E4-45D8-87E2-2E9FC8FF503C}"/>
          </ac:spMkLst>
        </pc:spChg>
        <pc:spChg chg="add mod ord">
          <ac:chgData name="BADHAM, JENNIFER M." userId="d3e5acb5-b2db-4b06-ac84-616e0149b02f" providerId="ADAL" clId="{4E6CE622-1A9C-4EF8-A3EF-33C4CC093326}" dt="2022-03-04T02:58:24.470" v="23467" actId="20577"/>
          <ac:spMkLst>
            <pc:docMk/>
            <pc:sldMk cId="1641217876" sldId="582"/>
            <ac:spMk id="5" creationId="{DAC2212C-EA53-4365-8A60-823DFFA00B02}"/>
          </ac:spMkLst>
        </pc:spChg>
      </pc:sldChg>
      <pc:sldChg chg="addSp delSp modSp new del mod ord modClrScheme chgLayout">
        <pc:chgData name="BADHAM, JENNIFER M." userId="d3e5acb5-b2db-4b06-ac84-616e0149b02f" providerId="ADAL" clId="{4E6CE622-1A9C-4EF8-A3EF-33C4CC093326}" dt="2022-03-04T02:59:41.304" v="23468" actId="47"/>
        <pc:sldMkLst>
          <pc:docMk/>
          <pc:sldMk cId="1398481361" sldId="583"/>
        </pc:sldMkLst>
        <pc:spChg chg="mod ord">
          <ac:chgData name="BADHAM, JENNIFER M." userId="d3e5acb5-b2db-4b06-ac84-616e0149b02f" providerId="ADAL" clId="{4E6CE622-1A9C-4EF8-A3EF-33C4CC093326}" dt="2022-03-04T02:22:16.596" v="22103" actId="5793"/>
          <ac:spMkLst>
            <pc:docMk/>
            <pc:sldMk cId="1398481361" sldId="583"/>
            <ac:spMk id="2" creationId="{0C89CFC7-E23C-4EFB-BE64-ABB108D71D04}"/>
          </ac:spMkLst>
        </pc:spChg>
        <pc:spChg chg="mod ord">
          <ac:chgData name="BADHAM, JENNIFER M." userId="d3e5acb5-b2db-4b06-ac84-616e0149b02f" providerId="ADAL" clId="{4E6CE622-1A9C-4EF8-A3EF-33C4CC093326}" dt="2022-03-04T02:21:28.460" v="22083" actId="20577"/>
          <ac:spMkLst>
            <pc:docMk/>
            <pc:sldMk cId="1398481361" sldId="583"/>
            <ac:spMk id="3" creationId="{0673C920-B3D1-48EC-A503-ED864502DED7}"/>
          </ac:spMkLst>
        </pc:spChg>
        <pc:spChg chg="del">
          <ac:chgData name="BADHAM, JENNIFER M." userId="d3e5acb5-b2db-4b06-ac84-616e0149b02f" providerId="ADAL" clId="{4E6CE622-1A9C-4EF8-A3EF-33C4CC093326}" dt="2022-03-04T02:11:09.660" v="21332" actId="700"/>
          <ac:spMkLst>
            <pc:docMk/>
            <pc:sldMk cId="1398481361" sldId="583"/>
            <ac:spMk id="4" creationId="{5679C210-3AEC-44D5-823F-52B147230A35}"/>
          </ac:spMkLst>
        </pc:spChg>
        <pc:spChg chg="add del mod">
          <ac:chgData name="BADHAM, JENNIFER M." userId="d3e5acb5-b2db-4b06-ac84-616e0149b02f" providerId="ADAL" clId="{4E6CE622-1A9C-4EF8-A3EF-33C4CC093326}" dt="2022-03-04T02:16:52.023" v="21656"/>
          <ac:spMkLst>
            <pc:docMk/>
            <pc:sldMk cId="1398481361" sldId="583"/>
            <ac:spMk id="7" creationId="{C282E97A-581A-4C60-8F2A-8861BC0F863F}"/>
          </ac:spMkLst>
        </pc:spChg>
        <pc:spChg chg="add del mod">
          <ac:chgData name="BADHAM, JENNIFER M." userId="d3e5acb5-b2db-4b06-ac84-616e0149b02f" providerId="ADAL" clId="{4E6CE622-1A9C-4EF8-A3EF-33C4CC093326}" dt="2022-03-04T02:16:52.023" v="21656"/>
          <ac:spMkLst>
            <pc:docMk/>
            <pc:sldMk cId="1398481361" sldId="583"/>
            <ac:spMk id="8" creationId="{CE8F7486-CFA4-4F72-B0DB-C775EB542E71}"/>
          </ac:spMkLst>
        </pc:spChg>
        <pc:picChg chg="add del mod">
          <ac:chgData name="BADHAM, JENNIFER M." userId="d3e5acb5-b2db-4b06-ac84-616e0149b02f" providerId="ADAL" clId="{4E6CE622-1A9C-4EF8-A3EF-33C4CC093326}" dt="2022-03-04T02:12:16.256" v="21336" actId="478"/>
          <ac:picMkLst>
            <pc:docMk/>
            <pc:sldMk cId="1398481361" sldId="583"/>
            <ac:picMk id="5" creationId="{C21A5395-FA94-4454-B1F3-F4B1B452F9D4}"/>
          </ac:picMkLst>
        </pc:picChg>
        <pc:picChg chg="add mod ord modCrop">
          <ac:chgData name="BADHAM, JENNIFER M." userId="d3e5acb5-b2db-4b06-ac84-616e0149b02f" providerId="ADAL" clId="{4E6CE622-1A9C-4EF8-A3EF-33C4CC093326}" dt="2022-03-04T02:34:08.507" v="22585" actId="1076"/>
          <ac:picMkLst>
            <pc:docMk/>
            <pc:sldMk cId="1398481361" sldId="583"/>
            <ac:picMk id="6" creationId="{A1F12A5A-4106-4274-9DD1-3DAAC02C9B55}"/>
          </ac:picMkLst>
        </pc:picChg>
      </pc:sldChg>
      <pc:sldChg chg="addSp delSp modSp new del mod modClrScheme chgLayout">
        <pc:chgData name="BADHAM, JENNIFER M." userId="d3e5acb5-b2db-4b06-ac84-616e0149b02f" providerId="ADAL" clId="{4E6CE622-1A9C-4EF8-A3EF-33C4CC093326}" dt="2022-03-04T02:59:41.304" v="23468" actId="47"/>
        <pc:sldMkLst>
          <pc:docMk/>
          <pc:sldMk cId="4271940239" sldId="584"/>
        </pc:sldMkLst>
        <pc:spChg chg="mod ord">
          <ac:chgData name="BADHAM, JENNIFER M." userId="d3e5acb5-b2db-4b06-ac84-616e0149b02f" providerId="ADAL" clId="{4E6CE622-1A9C-4EF8-A3EF-33C4CC093326}" dt="2022-03-04T02:29:39.234" v="22578" actId="700"/>
          <ac:spMkLst>
            <pc:docMk/>
            <pc:sldMk cId="4271940239" sldId="584"/>
            <ac:spMk id="2" creationId="{3B423838-17DB-4601-97A2-63D252C6EFD6}"/>
          </ac:spMkLst>
        </pc:spChg>
        <pc:spChg chg="mod ord">
          <ac:chgData name="BADHAM, JENNIFER M." userId="d3e5acb5-b2db-4b06-ac84-616e0149b02f" providerId="ADAL" clId="{4E6CE622-1A9C-4EF8-A3EF-33C4CC093326}" dt="2022-03-04T02:29:39.267" v="22579" actId="27636"/>
          <ac:spMkLst>
            <pc:docMk/>
            <pc:sldMk cId="4271940239" sldId="584"/>
            <ac:spMk id="3" creationId="{CCB6E0C0-9287-4F86-93A4-55C19BBAB5B8}"/>
          </ac:spMkLst>
        </pc:spChg>
        <pc:spChg chg="del">
          <ac:chgData name="BADHAM, JENNIFER M." userId="d3e5acb5-b2db-4b06-ac84-616e0149b02f" providerId="ADAL" clId="{4E6CE622-1A9C-4EF8-A3EF-33C4CC093326}" dt="2022-03-04T02:28:08.043" v="22570" actId="700"/>
          <ac:spMkLst>
            <pc:docMk/>
            <pc:sldMk cId="4271940239" sldId="584"/>
            <ac:spMk id="4" creationId="{CF8031FA-DFE6-42E9-AE21-C1EF81C0D9B6}"/>
          </ac:spMkLst>
        </pc:spChg>
        <pc:spChg chg="add del mod ord">
          <ac:chgData name="BADHAM, JENNIFER M." userId="d3e5acb5-b2db-4b06-ac84-616e0149b02f" providerId="ADAL" clId="{4E6CE622-1A9C-4EF8-A3EF-33C4CC093326}" dt="2022-03-04T02:29:39.234" v="22578" actId="700"/>
          <ac:spMkLst>
            <pc:docMk/>
            <pc:sldMk cId="4271940239" sldId="584"/>
            <ac:spMk id="7" creationId="{EA6C8FAC-A272-42CC-8956-5AE000769EF4}"/>
          </ac:spMkLst>
        </pc:spChg>
        <pc:picChg chg="add mod">
          <ac:chgData name="BADHAM, JENNIFER M." userId="d3e5acb5-b2db-4b06-ac84-616e0149b02f" providerId="ADAL" clId="{4E6CE622-1A9C-4EF8-A3EF-33C4CC093326}" dt="2022-03-04T02:29:50.484" v="22582" actId="1076"/>
          <ac:picMkLst>
            <pc:docMk/>
            <pc:sldMk cId="4271940239" sldId="584"/>
            <ac:picMk id="6" creationId="{C51ABFFC-AADB-4CAA-ACC8-B2C5B44F1623}"/>
          </ac:picMkLst>
        </pc:picChg>
      </pc:sldChg>
      <pc:sldChg chg="modSp new del mod">
        <pc:chgData name="BADHAM, JENNIFER M." userId="d3e5acb5-b2db-4b06-ac84-616e0149b02f" providerId="ADAL" clId="{4E6CE622-1A9C-4EF8-A3EF-33C4CC093326}" dt="2022-03-04T02:52:22.413" v="23152" actId="47"/>
        <pc:sldMkLst>
          <pc:docMk/>
          <pc:sldMk cId="1740274112" sldId="585"/>
        </pc:sldMkLst>
        <pc:spChg chg="mod">
          <ac:chgData name="BADHAM, JENNIFER M." userId="d3e5acb5-b2db-4b06-ac84-616e0149b02f" providerId="ADAL" clId="{4E6CE622-1A9C-4EF8-A3EF-33C4CC093326}" dt="2022-03-04T02:45:03.210" v="23151" actId="20577"/>
          <ac:spMkLst>
            <pc:docMk/>
            <pc:sldMk cId="1740274112" sldId="585"/>
            <ac:spMk id="2" creationId="{9D6A872F-78A3-432A-8359-73D412B57CE3}"/>
          </ac:spMkLst>
        </pc:spChg>
      </pc:sldChg>
      <pc:sldChg chg="modSp new del mod">
        <pc:chgData name="BADHAM, JENNIFER M." userId="d3e5acb5-b2db-4b06-ac84-616e0149b02f" providerId="ADAL" clId="{4E6CE622-1A9C-4EF8-A3EF-33C4CC093326}" dt="2022-03-04T02:41:52.992" v="23054" actId="47"/>
        <pc:sldMkLst>
          <pc:docMk/>
          <pc:sldMk cId="3330357016" sldId="585"/>
        </pc:sldMkLst>
        <pc:spChg chg="mod">
          <ac:chgData name="BADHAM, JENNIFER M." userId="d3e5acb5-b2db-4b06-ac84-616e0149b02f" providerId="ADAL" clId="{4E6CE622-1A9C-4EF8-A3EF-33C4CC093326}" dt="2022-03-04T02:40:15.480" v="22980" actId="20577"/>
          <ac:spMkLst>
            <pc:docMk/>
            <pc:sldMk cId="3330357016" sldId="585"/>
            <ac:spMk id="2" creationId="{6B3ED016-7AED-4BEF-A0DF-3D0708BD456F}"/>
          </ac:spMkLst>
        </pc:spChg>
      </pc:sldChg>
      <pc:sldMasterChg chg="delSldLayout modSldLayout">
        <pc:chgData name="BADHAM, JENNIFER M." userId="d3e5acb5-b2db-4b06-ac84-616e0149b02f" providerId="ADAL" clId="{4E6CE622-1A9C-4EF8-A3EF-33C4CC093326}" dt="2022-02-27T14:40:27.083" v="2940" actId="2696"/>
        <pc:sldMasterMkLst>
          <pc:docMk/>
          <pc:sldMasterMk cId="713788537" sldId="2147483665"/>
        </pc:sldMasterMkLst>
        <pc:sldLayoutChg chg="modSp">
          <pc:chgData name="BADHAM, JENNIFER M." userId="d3e5acb5-b2db-4b06-ac84-616e0149b02f" providerId="ADAL" clId="{4E6CE622-1A9C-4EF8-A3EF-33C4CC093326}" dt="2022-02-27T14:40:11.089" v="2939" actId="122"/>
          <pc:sldLayoutMkLst>
            <pc:docMk/>
            <pc:sldMasterMk cId="713788537" sldId="2147483665"/>
            <pc:sldLayoutMk cId="2135077600" sldId="2147483664"/>
          </pc:sldLayoutMkLst>
          <pc:spChg chg="mod">
            <ac:chgData name="BADHAM, JENNIFER M." userId="d3e5acb5-b2db-4b06-ac84-616e0149b02f" providerId="ADAL" clId="{4E6CE622-1A9C-4EF8-A3EF-33C4CC093326}" dt="2022-02-27T14:40:11.089" v="2939" actId="122"/>
            <ac:spMkLst>
              <pc:docMk/>
              <pc:sldMasterMk cId="713788537" sldId="2147483665"/>
              <pc:sldLayoutMk cId="2135077600" sldId="2147483664"/>
              <ac:spMk id="6" creationId="{00000000-0000-0000-0000-000000000000}"/>
            </ac:spMkLst>
          </pc:spChg>
        </pc:sldLayoutChg>
        <pc:sldLayoutChg chg="del">
          <pc:chgData name="BADHAM, JENNIFER M." userId="d3e5acb5-b2db-4b06-ac84-616e0149b02f" providerId="ADAL" clId="{4E6CE622-1A9C-4EF8-A3EF-33C4CC093326}" dt="2022-02-27T14:40:27.083" v="2940" actId="2696"/>
          <pc:sldLayoutMkLst>
            <pc:docMk/>
            <pc:sldMasterMk cId="713788537" sldId="2147483665"/>
            <pc:sldLayoutMk cId="2170290000" sldId="2147483674"/>
          </pc:sldLayoutMkLst>
        </pc:sldLayoutChg>
      </pc:sldMasterChg>
    </pc:docChg>
  </pc:docChgLst>
  <pc:docChgLst>
    <pc:chgData name="BADHAM, JENNIFER M." userId="S::gtrg45@durham.ac.uk::d3e5acb5-b2db-4b06-ac84-616e0149b02f" providerId="AD" clId="Web-{7BFCD919-AB3A-5BCB-9298-20DB21845AEF}"/>
    <pc:docChg chg="addSld delSld modSld sldOrd addMainMaster">
      <pc:chgData name="BADHAM, JENNIFER M." userId="S::gtrg45@durham.ac.uk::d3e5acb5-b2db-4b06-ac84-616e0149b02f" providerId="AD" clId="Web-{7BFCD919-AB3A-5BCB-9298-20DB21845AEF}" dt="2022-11-08T17:43:45.822" v="1934" actId="1076"/>
      <pc:docMkLst>
        <pc:docMk/>
      </pc:docMkLst>
      <pc:sldChg chg="del">
        <pc:chgData name="BADHAM, JENNIFER M." userId="S::gtrg45@durham.ac.uk::d3e5acb5-b2db-4b06-ac84-616e0149b02f" providerId="AD" clId="Web-{7BFCD919-AB3A-5BCB-9298-20DB21845AEF}" dt="2022-11-08T16:12:46.289" v="942"/>
        <pc:sldMkLst>
          <pc:docMk/>
          <pc:sldMk cId="838754524" sldId="307"/>
        </pc:sldMkLst>
      </pc:sldChg>
      <pc:sldChg chg="modSp">
        <pc:chgData name="BADHAM, JENNIFER M." userId="S::gtrg45@durham.ac.uk::d3e5acb5-b2db-4b06-ac84-616e0149b02f" providerId="AD" clId="Web-{7BFCD919-AB3A-5BCB-9298-20DB21845AEF}" dt="2022-11-08T17:01:58.052" v="1588" actId="20577"/>
        <pc:sldMkLst>
          <pc:docMk/>
          <pc:sldMk cId="3360686833" sldId="360"/>
        </pc:sldMkLst>
        <pc:spChg chg="mod">
          <ac:chgData name="BADHAM, JENNIFER M." userId="S::gtrg45@durham.ac.uk::d3e5acb5-b2db-4b06-ac84-616e0149b02f" providerId="AD" clId="Web-{7BFCD919-AB3A-5BCB-9298-20DB21845AEF}" dt="2022-11-08T17:01:58.052" v="1588" actId="20577"/>
          <ac:spMkLst>
            <pc:docMk/>
            <pc:sldMk cId="3360686833" sldId="360"/>
            <ac:spMk id="4" creationId="{8E8AA961-EE69-76D0-1850-DE5E36AC363E}"/>
          </ac:spMkLst>
        </pc:spChg>
      </pc:sldChg>
      <pc:sldChg chg="addSp delSp modSp ord">
        <pc:chgData name="BADHAM, JENNIFER M." userId="S::gtrg45@durham.ac.uk::d3e5acb5-b2db-4b06-ac84-616e0149b02f" providerId="AD" clId="Web-{7BFCD919-AB3A-5BCB-9298-20DB21845AEF}" dt="2022-11-08T17:34:44.483" v="1920" actId="20577"/>
        <pc:sldMkLst>
          <pc:docMk/>
          <pc:sldMk cId="1934459264" sldId="592"/>
        </pc:sldMkLst>
        <pc:spChg chg="mod">
          <ac:chgData name="BADHAM, JENNIFER M." userId="S::gtrg45@durham.ac.uk::d3e5acb5-b2db-4b06-ac84-616e0149b02f" providerId="AD" clId="Web-{7BFCD919-AB3A-5BCB-9298-20DB21845AEF}" dt="2022-11-08T17:34:44.483" v="1920" actId="20577"/>
          <ac:spMkLst>
            <pc:docMk/>
            <pc:sldMk cId="1934459264" sldId="592"/>
            <ac:spMk id="3" creationId="{59EEC162-9CEC-4162-A4F1-AE135B3D494A}"/>
          </ac:spMkLst>
        </pc:spChg>
        <pc:spChg chg="del">
          <ac:chgData name="BADHAM, JENNIFER M." userId="S::gtrg45@durham.ac.uk::d3e5acb5-b2db-4b06-ac84-616e0149b02f" providerId="AD" clId="Web-{7BFCD919-AB3A-5BCB-9298-20DB21845AEF}" dt="2022-11-08T17:33:26.934" v="1858"/>
          <ac:spMkLst>
            <pc:docMk/>
            <pc:sldMk cId="1934459264" sldId="592"/>
            <ac:spMk id="4" creationId="{F63A03F7-AE07-4ACC-8B51-076016BB1BDB}"/>
          </ac:spMkLst>
        </pc:spChg>
        <pc:spChg chg="del">
          <ac:chgData name="BADHAM, JENNIFER M." userId="S::gtrg45@durham.ac.uk::d3e5acb5-b2db-4b06-ac84-616e0149b02f" providerId="AD" clId="Web-{7BFCD919-AB3A-5BCB-9298-20DB21845AEF}" dt="2022-11-08T17:33:29.309" v="1859"/>
          <ac:spMkLst>
            <pc:docMk/>
            <pc:sldMk cId="1934459264" sldId="592"/>
            <ac:spMk id="5" creationId="{0D1F3F7B-A289-4F25-81F5-9410DA997A48}"/>
          </ac:spMkLst>
        </pc:spChg>
        <pc:spChg chg="add mod">
          <ac:chgData name="BADHAM, JENNIFER M." userId="S::gtrg45@durham.ac.uk::d3e5acb5-b2db-4b06-ac84-616e0149b02f" providerId="AD" clId="Web-{7BFCD919-AB3A-5BCB-9298-20DB21845AEF}" dt="2022-11-08T17:33:26.934" v="1858"/>
          <ac:spMkLst>
            <pc:docMk/>
            <pc:sldMk cId="1934459264" sldId="592"/>
            <ac:spMk id="6" creationId="{CA1483DC-0F1E-7FE8-1995-A1D31BC93100}"/>
          </ac:spMkLst>
        </pc:spChg>
        <pc:spChg chg="del mod">
          <ac:chgData name="BADHAM, JENNIFER M." userId="S::gtrg45@durham.ac.uk::d3e5acb5-b2db-4b06-ac84-616e0149b02f" providerId="AD" clId="Web-{7BFCD919-AB3A-5BCB-9298-20DB21845AEF}" dt="2022-11-08T17:25:31.034" v="1856"/>
          <ac:spMkLst>
            <pc:docMk/>
            <pc:sldMk cId="1934459264" sldId="592"/>
            <ac:spMk id="9" creationId="{EA32EE68-FB94-48FF-B0F4-9E201354110A}"/>
          </ac:spMkLst>
        </pc:spChg>
        <pc:spChg chg="add mod">
          <ac:chgData name="BADHAM, JENNIFER M." userId="S::gtrg45@durham.ac.uk::d3e5acb5-b2db-4b06-ac84-616e0149b02f" providerId="AD" clId="Web-{7BFCD919-AB3A-5BCB-9298-20DB21845AEF}" dt="2022-11-08T17:33:29.309" v="1859"/>
          <ac:spMkLst>
            <pc:docMk/>
            <pc:sldMk cId="1934459264" sldId="592"/>
            <ac:spMk id="11" creationId="{1CAE81A9-1C9A-AA42-3134-26058DE76DC2}"/>
          </ac:spMkLst>
        </pc:spChg>
      </pc:sldChg>
      <pc:sldChg chg="ord">
        <pc:chgData name="BADHAM, JENNIFER M." userId="S::gtrg45@durham.ac.uk::d3e5acb5-b2db-4b06-ac84-616e0149b02f" providerId="AD" clId="Web-{7BFCD919-AB3A-5BCB-9298-20DB21845AEF}" dt="2022-11-08T17:24:58.049" v="1839"/>
        <pc:sldMkLst>
          <pc:docMk/>
          <pc:sldMk cId="964376820" sldId="593"/>
        </pc:sldMkLst>
      </pc:sldChg>
      <pc:sldChg chg="ord">
        <pc:chgData name="BADHAM, JENNIFER M." userId="S::gtrg45@durham.ac.uk::d3e5acb5-b2db-4b06-ac84-616e0149b02f" providerId="AD" clId="Web-{7BFCD919-AB3A-5BCB-9298-20DB21845AEF}" dt="2022-11-08T17:24:58.049" v="1838"/>
        <pc:sldMkLst>
          <pc:docMk/>
          <pc:sldMk cId="18901422" sldId="594"/>
        </pc:sldMkLst>
      </pc:sldChg>
      <pc:sldChg chg="modSp ord">
        <pc:chgData name="BADHAM, JENNIFER M." userId="S::gtrg45@durham.ac.uk::d3e5acb5-b2db-4b06-ac84-616e0149b02f" providerId="AD" clId="Web-{7BFCD919-AB3A-5BCB-9298-20DB21845AEF}" dt="2022-11-08T17:22:18.890" v="1810"/>
        <pc:sldMkLst>
          <pc:docMk/>
          <pc:sldMk cId="2220317991" sldId="666"/>
        </pc:sldMkLst>
        <pc:spChg chg="mod">
          <ac:chgData name="BADHAM, JENNIFER M." userId="S::gtrg45@durham.ac.uk::d3e5acb5-b2db-4b06-ac84-616e0149b02f" providerId="AD" clId="Web-{7BFCD919-AB3A-5BCB-9298-20DB21845AEF}" dt="2022-11-08T17:13:21.394" v="1656" actId="20577"/>
          <ac:spMkLst>
            <pc:docMk/>
            <pc:sldMk cId="2220317991" sldId="666"/>
            <ac:spMk id="3" creationId="{96F779DC-18BE-1AF7-ED83-59C61E774587}"/>
          </ac:spMkLst>
        </pc:spChg>
      </pc:sldChg>
      <pc:sldChg chg="ord">
        <pc:chgData name="BADHAM, JENNIFER M." userId="S::gtrg45@durham.ac.uk::d3e5acb5-b2db-4b06-ac84-616e0149b02f" providerId="AD" clId="Web-{7BFCD919-AB3A-5BCB-9298-20DB21845AEF}" dt="2022-11-08T17:11:04.470" v="1649"/>
        <pc:sldMkLst>
          <pc:docMk/>
          <pc:sldMk cId="255912115" sldId="667"/>
        </pc:sldMkLst>
      </pc:sldChg>
      <pc:sldChg chg="addSp delSp modSp ord">
        <pc:chgData name="BADHAM, JENNIFER M." userId="S::gtrg45@durham.ac.uk::d3e5acb5-b2db-4b06-ac84-616e0149b02f" providerId="AD" clId="Web-{7BFCD919-AB3A-5BCB-9298-20DB21845AEF}" dt="2022-11-08T17:11:31.298" v="1653" actId="1076"/>
        <pc:sldMkLst>
          <pc:docMk/>
          <pc:sldMk cId="3282405320" sldId="668"/>
        </pc:sldMkLst>
        <pc:spChg chg="add mod">
          <ac:chgData name="BADHAM, JENNIFER M." userId="S::gtrg45@durham.ac.uk::d3e5acb5-b2db-4b06-ac84-616e0149b02f" providerId="AD" clId="Web-{7BFCD919-AB3A-5BCB-9298-20DB21845AEF}" dt="2022-11-08T17:11:31.283" v="1652" actId="1076"/>
          <ac:spMkLst>
            <pc:docMk/>
            <pc:sldMk cId="3282405320" sldId="668"/>
            <ac:spMk id="3" creationId="{646F6BCA-CC6D-24DB-1DDA-5E5124CFA3E1}"/>
          </ac:spMkLst>
        </pc:spChg>
        <pc:spChg chg="mod">
          <ac:chgData name="BADHAM, JENNIFER M." userId="S::gtrg45@durham.ac.uk::d3e5acb5-b2db-4b06-ac84-616e0149b02f" providerId="AD" clId="Web-{7BFCD919-AB3A-5BCB-9298-20DB21845AEF}" dt="2022-11-08T17:10:28.219" v="1641" actId="20577"/>
          <ac:spMkLst>
            <pc:docMk/>
            <pc:sldMk cId="3282405320" sldId="668"/>
            <ac:spMk id="4" creationId="{BFC60862-BBD6-4F70-404D-C587F2F26970}"/>
          </ac:spMkLst>
        </pc:spChg>
        <pc:spChg chg="add mod">
          <ac:chgData name="BADHAM, JENNIFER M." userId="S::gtrg45@durham.ac.uk::d3e5acb5-b2db-4b06-ac84-616e0149b02f" providerId="AD" clId="Web-{7BFCD919-AB3A-5BCB-9298-20DB21845AEF}" dt="2022-11-08T17:11:31.298" v="1653" actId="1076"/>
          <ac:spMkLst>
            <pc:docMk/>
            <pc:sldMk cId="3282405320" sldId="668"/>
            <ac:spMk id="7" creationId="{0CCD9DC0-C494-4217-C338-8B489C853A06}"/>
          </ac:spMkLst>
        </pc:spChg>
        <pc:picChg chg="del">
          <ac:chgData name="BADHAM, JENNIFER M." userId="S::gtrg45@durham.ac.uk::d3e5acb5-b2db-4b06-ac84-616e0149b02f" providerId="AD" clId="Web-{7BFCD919-AB3A-5BCB-9298-20DB21845AEF}" dt="2022-11-08T17:10:50.579" v="1643"/>
          <ac:picMkLst>
            <pc:docMk/>
            <pc:sldMk cId="3282405320" sldId="668"/>
            <ac:picMk id="5" creationId="{A6930ECC-5FA0-DBBA-94CD-E12438DA9D65}"/>
          </ac:picMkLst>
        </pc:picChg>
      </pc:sldChg>
      <pc:sldChg chg="addSp delSp modSp ord">
        <pc:chgData name="BADHAM, JENNIFER M." userId="S::gtrg45@durham.ac.uk::d3e5acb5-b2db-4b06-ac84-616e0149b02f" providerId="AD" clId="Web-{7BFCD919-AB3A-5BCB-9298-20DB21845AEF}" dt="2022-11-08T17:11:04.470" v="1648"/>
        <pc:sldMkLst>
          <pc:docMk/>
          <pc:sldMk cId="592365645" sldId="669"/>
        </pc:sldMkLst>
        <pc:spChg chg="mod">
          <ac:chgData name="BADHAM, JENNIFER M." userId="S::gtrg45@durham.ac.uk::d3e5acb5-b2db-4b06-ac84-616e0149b02f" providerId="AD" clId="Web-{7BFCD919-AB3A-5BCB-9298-20DB21845AEF}" dt="2022-11-08T15:38:16.356" v="291" actId="20577"/>
          <ac:spMkLst>
            <pc:docMk/>
            <pc:sldMk cId="592365645" sldId="669"/>
            <ac:spMk id="3" creationId="{C0E66404-0A7A-D629-A5FE-E61BE34DA980}"/>
          </ac:spMkLst>
        </pc:spChg>
        <pc:spChg chg="add del mod">
          <ac:chgData name="BADHAM, JENNIFER M." userId="S::gtrg45@durham.ac.uk::d3e5acb5-b2db-4b06-ac84-616e0149b02f" providerId="AD" clId="Web-{7BFCD919-AB3A-5BCB-9298-20DB21845AEF}" dt="2022-11-08T15:29:12.424" v="248" actId="20577"/>
          <ac:spMkLst>
            <pc:docMk/>
            <pc:sldMk cId="592365645" sldId="669"/>
            <ac:spMk id="5" creationId="{A5374754-6A5B-5CD1-DE58-8892A9F14548}"/>
          </ac:spMkLst>
        </pc:spChg>
        <pc:picChg chg="add del mod ord">
          <ac:chgData name="BADHAM, JENNIFER M." userId="S::gtrg45@durham.ac.uk::d3e5acb5-b2db-4b06-ac84-616e0149b02f" providerId="AD" clId="Web-{7BFCD919-AB3A-5BCB-9298-20DB21845AEF}" dt="2022-11-08T15:16:01.419" v="1"/>
          <ac:picMkLst>
            <pc:docMk/>
            <pc:sldMk cId="592365645" sldId="669"/>
            <ac:picMk id="4" creationId="{E08B4A4D-7123-735C-3968-51468DBE05B9}"/>
          </ac:picMkLst>
        </pc:picChg>
        <pc:picChg chg="add mod">
          <ac:chgData name="BADHAM, JENNIFER M." userId="S::gtrg45@durham.ac.uk::d3e5acb5-b2db-4b06-ac84-616e0149b02f" providerId="AD" clId="Web-{7BFCD919-AB3A-5BCB-9298-20DB21845AEF}" dt="2022-11-08T15:38:18.247" v="292" actId="1076"/>
          <ac:picMkLst>
            <pc:docMk/>
            <pc:sldMk cId="592365645" sldId="669"/>
            <ac:picMk id="8" creationId="{2E0F73A1-501C-E834-5835-FB5F7650859F}"/>
          </ac:picMkLst>
        </pc:picChg>
        <pc:picChg chg="add mod">
          <ac:chgData name="BADHAM, JENNIFER M." userId="S::gtrg45@durham.ac.uk::d3e5acb5-b2db-4b06-ac84-616e0149b02f" providerId="AD" clId="Web-{7BFCD919-AB3A-5BCB-9298-20DB21845AEF}" dt="2022-11-08T15:38:20.482" v="293" actId="1076"/>
          <ac:picMkLst>
            <pc:docMk/>
            <pc:sldMk cId="592365645" sldId="669"/>
            <ac:picMk id="9" creationId="{CB567824-2F91-5194-8159-F0F5023A9E2C}"/>
          </ac:picMkLst>
        </pc:picChg>
      </pc:sldChg>
      <pc:sldChg chg="addSp delSp modSp new mod ord modClrScheme chgLayout">
        <pc:chgData name="BADHAM, JENNIFER M." userId="S::gtrg45@durham.ac.uk::d3e5acb5-b2db-4b06-ac84-616e0149b02f" providerId="AD" clId="Web-{7BFCD919-AB3A-5BCB-9298-20DB21845AEF}" dt="2022-11-08T17:11:04.470" v="1647"/>
        <pc:sldMkLst>
          <pc:docMk/>
          <pc:sldMk cId="3572616278" sldId="670"/>
        </pc:sldMkLst>
        <pc:spChg chg="mod ord">
          <ac:chgData name="BADHAM, JENNIFER M." userId="S::gtrg45@durham.ac.uk::d3e5acb5-b2db-4b06-ac84-616e0149b02f" providerId="AD" clId="Web-{7BFCD919-AB3A-5BCB-9298-20DB21845AEF}" dt="2022-11-08T16:03:24.731" v="715" actId="20577"/>
          <ac:spMkLst>
            <pc:docMk/>
            <pc:sldMk cId="3572616278" sldId="670"/>
            <ac:spMk id="2" creationId="{D1B8EB4D-3D40-4B63-17A4-38A53A83CC55}"/>
          </ac:spMkLst>
        </pc:spChg>
        <pc:spChg chg="mod ord">
          <ac:chgData name="BADHAM, JENNIFER M." userId="S::gtrg45@durham.ac.uk::d3e5acb5-b2db-4b06-ac84-616e0149b02f" providerId="AD" clId="Web-{7BFCD919-AB3A-5BCB-9298-20DB21845AEF}" dt="2022-11-08T16:02:38.714" v="696" actId="20577"/>
          <ac:spMkLst>
            <pc:docMk/>
            <pc:sldMk cId="3572616278" sldId="670"/>
            <ac:spMk id="3" creationId="{7B87DFDD-1DD9-43EE-FA5B-43C71D73D583}"/>
          </ac:spMkLst>
        </pc:spChg>
        <pc:spChg chg="del">
          <ac:chgData name="BADHAM, JENNIFER M." userId="S::gtrg45@durham.ac.uk::d3e5acb5-b2db-4b06-ac84-616e0149b02f" providerId="AD" clId="Web-{7BFCD919-AB3A-5BCB-9298-20DB21845AEF}" dt="2022-11-08T15:38:45.216" v="294"/>
          <ac:spMkLst>
            <pc:docMk/>
            <pc:sldMk cId="3572616278" sldId="670"/>
            <ac:spMk id="4" creationId="{0F753F68-4F88-331E-4849-735561FCBC19}"/>
          </ac:spMkLst>
        </pc:spChg>
        <pc:spChg chg="del">
          <ac:chgData name="BADHAM, JENNIFER M." userId="S::gtrg45@durham.ac.uk::d3e5acb5-b2db-4b06-ac84-616e0149b02f" providerId="AD" clId="Web-{7BFCD919-AB3A-5BCB-9298-20DB21845AEF}" dt="2022-11-08T15:38:45.216" v="294"/>
          <ac:spMkLst>
            <pc:docMk/>
            <pc:sldMk cId="3572616278" sldId="670"/>
            <ac:spMk id="5" creationId="{0129B378-D146-5B9B-708E-36616D09A4C7}"/>
          </ac:spMkLst>
        </pc:spChg>
        <pc:spChg chg="del">
          <ac:chgData name="BADHAM, JENNIFER M." userId="S::gtrg45@durham.ac.uk::d3e5acb5-b2db-4b06-ac84-616e0149b02f" providerId="AD" clId="Web-{7BFCD919-AB3A-5BCB-9298-20DB21845AEF}" dt="2022-11-08T15:38:45.216" v="294"/>
          <ac:spMkLst>
            <pc:docMk/>
            <pc:sldMk cId="3572616278" sldId="670"/>
            <ac:spMk id="6" creationId="{EE6B6E15-375C-1F92-47AB-0753FEF968CD}"/>
          </ac:spMkLst>
        </pc:spChg>
        <pc:picChg chg="add mod">
          <ac:chgData name="BADHAM, JENNIFER M." userId="S::gtrg45@durham.ac.uk::d3e5acb5-b2db-4b06-ac84-616e0149b02f" providerId="AD" clId="Web-{7BFCD919-AB3A-5BCB-9298-20DB21845AEF}" dt="2022-11-08T16:02:26.464" v="693" actId="1076"/>
          <ac:picMkLst>
            <pc:docMk/>
            <pc:sldMk cId="3572616278" sldId="670"/>
            <ac:picMk id="7" creationId="{64014743-9630-F511-56CC-1F58EFE44619}"/>
          </ac:picMkLst>
        </pc:picChg>
      </pc:sldChg>
      <pc:sldChg chg="addSp modSp new mod ord modClrScheme chgLayout">
        <pc:chgData name="BADHAM, JENNIFER M." userId="S::gtrg45@durham.ac.uk::d3e5acb5-b2db-4b06-ac84-616e0149b02f" providerId="AD" clId="Web-{7BFCD919-AB3A-5BCB-9298-20DB21845AEF}" dt="2022-11-08T17:19:04.511" v="1666" actId="20577"/>
        <pc:sldMkLst>
          <pc:docMk/>
          <pc:sldMk cId="2509345812" sldId="671"/>
        </pc:sldMkLst>
        <pc:spChg chg="mod ord">
          <ac:chgData name="BADHAM, JENNIFER M." userId="S::gtrg45@durham.ac.uk::d3e5acb5-b2db-4b06-ac84-616e0149b02f" providerId="AD" clId="Web-{7BFCD919-AB3A-5BCB-9298-20DB21845AEF}" dt="2022-11-08T16:16:38.059" v="989"/>
          <ac:spMkLst>
            <pc:docMk/>
            <pc:sldMk cId="2509345812" sldId="671"/>
            <ac:spMk id="2" creationId="{D669F378-47C9-402B-BBE5-5C9D4FDC77E2}"/>
          </ac:spMkLst>
        </pc:spChg>
        <pc:spChg chg="mod ord">
          <ac:chgData name="BADHAM, JENNIFER M." userId="S::gtrg45@durham.ac.uk::d3e5acb5-b2db-4b06-ac84-616e0149b02f" providerId="AD" clId="Web-{7BFCD919-AB3A-5BCB-9298-20DB21845AEF}" dt="2022-11-08T16:46:49.237" v="1402" actId="20577"/>
          <ac:spMkLst>
            <pc:docMk/>
            <pc:sldMk cId="2509345812" sldId="671"/>
            <ac:spMk id="3" creationId="{5F8D17E8-E501-6DB1-770D-56BD74A0517B}"/>
          </ac:spMkLst>
        </pc:spChg>
        <pc:spChg chg="add mod ord">
          <ac:chgData name="BADHAM, JENNIFER M." userId="S::gtrg45@durham.ac.uk::d3e5acb5-b2db-4b06-ac84-616e0149b02f" providerId="AD" clId="Web-{7BFCD919-AB3A-5BCB-9298-20DB21845AEF}" dt="2022-11-08T17:19:04.511" v="1666" actId="20577"/>
          <ac:spMkLst>
            <pc:docMk/>
            <pc:sldMk cId="2509345812" sldId="671"/>
            <ac:spMk id="4" creationId="{A0F86AC1-C9DD-21CE-8E58-226A592A9097}"/>
          </ac:spMkLst>
        </pc:spChg>
        <pc:picChg chg="add mod">
          <ac:chgData name="BADHAM, JENNIFER M." userId="S::gtrg45@durham.ac.uk::d3e5acb5-b2db-4b06-ac84-616e0149b02f" providerId="AD" clId="Web-{7BFCD919-AB3A-5BCB-9298-20DB21845AEF}" dt="2022-11-08T16:48:57.192" v="1412" actId="1076"/>
          <ac:picMkLst>
            <pc:docMk/>
            <pc:sldMk cId="2509345812" sldId="671"/>
            <ac:picMk id="5" creationId="{A6B8E9BD-E024-FD1D-795B-0E7DBA5D87BD}"/>
          </ac:picMkLst>
        </pc:picChg>
      </pc:sldChg>
      <pc:sldChg chg="new del">
        <pc:chgData name="BADHAM, JENNIFER M." userId="S::gtrg45@durham.ac.uk::d3e5acb5-b2db-4b06-ac84-616e0149b02f" providerId="AD" clId="Web-{7BFCD919-AB3A-5BCB-9298-20DB21845AEF}" dt="2022-11-08T16:32:06.563" v="1230"/>
        <pc:sldMkLst>
          <pc:docMk/>
          <pc:sldMk cId="71731705" sldId="672"/>
        </pc:sldMkLst>
      </pc:sldChg>
      <pc:sldChg chg="delSp modSp add ord">
        <pc:chgData name="BADHAM, JENNIFER M." userId="S::gtrg45@durham.ac.uk::d3e5acb5-b2db-4b06-ac84-616e0149b02f" providerId="AD" clId="Web-{7BFCD919-AB3A-5BCB-9298-20DB21845AEF}" dt="2022-11-08T17:22:10.280" v="1809" actId="20577"/>
        <pc:sldMkLst>
          <pc:docMk/>
          <pc:sldMk cId="1979548943" sldId="673"/>
        </pc:sldMkLst>
        <pc:spChg chg="mod">
          <ac:chgData name="BADHAM, JENNIFER M." userId="S::gtrg45@durham.ac.uk::d3e5acb5-b2db-4b06-ac84-616e0149b02f" providerId="AD" clId="Web-{7BFCD919-AB3A-5BCB-9298-20DB21845AEF}" dt="2022-11-08T17:22:10.280" v="1809" actId="20577"/>
          <ac:spMkLst>
            <pc:docMk/>
            <pc:sldMk cId="1979548943" sldId="673"/>
            <ac:spMk id="2" creationId="{D9BC856D-B621-4676-8247-F1454DCB8FFC}"/>
          </ac:spMkLst>
        </pc:spChg>
        <pc:spChg chg="del mod">
          <ac:chgData name="BADHAM, JENNIFER M." userId="S::gtrg45@durham.ac.uk::d3e5acb5-b2db-4b06-ac84-616e0149b02f" providerId="AD" clId="Web-{7BFCD919-AB3A-5BCB-9298-20DB21845AEF}" dt="2022-11-08T16:36:07.442" v="1258"/>
          <ac:spMkLst>
            <pc:docMk/>
            <pc:sldMk cId="1979548943" sldId="673"/>
            <ac:spMk id="3" creationId="{0B5FDF0E-B512-4537-A072-13082B4E4B01}"/>
          </ac:spMkLst>
        </pc:spChg>
        <pc:spChg chg="mod">
          <ac:chgData name="BADHAM, JENNIFER M." userId="S::gtrg45@durham.ac.uk::d3e5acb5-b2db-4b06-ac84-616e0149b02f" providerId="AD" clId="Web-{7BFCD919-AB3A-5BCB-9298-20DB21845AEF}" dt="2022-11-08T16:42:11.387" v="1334"/>
          <ac:spMkLst>
            <pc:docMk/>
            <pc:sldMk cId="1979548943" sldId="673"/>
            <ac:spMk id="5" creationId="{C7BC4E6B-22FE-46DC-A600-8B9436612F69}"/>
          </ac:spMkLst>
        </pc:spChg>
        <pc:spChg chg="del mod">
          <ac:chgData name="BADHAM, JENNIFER M." userId="S::gtrg45@durham.ac.uk::d3e5acb5-b2db-4b06-ac84-616e0149b02f" providerId="AD" clId="Web-{7BFCD919-AB3A-5BCB-9298-20DB21845AEF}" dt="2022-11-08T17:11:37.736" v="1654"/>
          <ac:spMkLst>
            <pc:docMk/>
            <pc:sldMk cId="1979548943" sldId="673"/>
            <ac:spMk id="6" creationId="{9A24A4E0-91FD-47B4-83CA-A03FB6A108A4}"/>
          </ac:spMkLst>
        </pc:spChg>
        <pc:picChg chg="mod">
          <ac:chgData name="BADHAM, JENNIFER M." userId="S::gtrg45@durham.ac.uk::d3e5acb5-b2db-4b06-ac84-616e0149b02f" providerId="AD" clId="Web-{7BFCD919-AB3A-5BCB-9298-20DB21845AEF}" dt="2022-11-08T16:39:50.947" v="1311" actId="1076"/>
          <ac:picMkLst>
            <pc:docMk/>
            <pc:sldMk cId="1979548943" sldId="673"/>
            <ac:picMk id="4" creationId="{9C78CAD7-6AD0-43C5-809F-E00554F083AD}"/>
          </ac:picMkLst>
        </pc:picChg>
      </pc:sldChg>
      <pc:sldChg chg="addSp delSp modSp new mod ord modClrScheme chgLayout">
        <pc:chgData name="BADHAM, JENNIFER M." userId="S::gtrg45@durham.ac.uk::d3e5acb5-b2db-4b06-ac84-616e0149b02f" providerId="AD" clId="Web-{7BFCD919-AB3A-5BCB-9298-20DB21845AEF}" dt="2022-11-08T17:23:47.188" v="1814"/>
        <pc:sldMkLst>
          <pc:docMk/>
          <pc:sldMk cId="543029281" sldId="674"/>
        </pc:sldMkLst>
        <pc:spChg chg="mod ord">
          <ac:chgData name="BADHAM, JENNIFER M." userId="S::gtrg45@durham.ac.uk::d3e5acb5-b2db-4b06-ac84-616e0149b02f" providerId="AD" clId="Web-{7BFCD919-AB3A-5BCB-9298-20DB21845AEF}" dt="2022-11-08T16:51:02.070" v="1543"/>
          <ac:spMkLst>
            <pc:docMk/>
            <pc:sldMk cId="543029281" sldId="674"/>
            <ac:spMk id="2" creationId="{37F74191-EA11-F209-510D-6E79499EC118}"/>
          </ac:spMkLst>
        </pc:spChg>
        <pc:spChg chg="mod ord">
          <ac:chgData name="BADHAM, JENNIFER M." userId="S::gtrg45@durham.ac.uk::d3e5acb5-b2db-4b06-ac84-616e0149b02f" providerId="AD" clId="Web-{7BFCD919-AB3A-5BCB-9298-20DB21845AEF}" dt="2022-11-08T17:23:19.547" v="1813" actId="20577"/>
          <ac:spMkLst>
            <pc:docMk/>
            <pc:sldMk cId="543029281" sldId="674"/>
            <ac:spMk id="3" creationId="{A656A66D-BF17-AE4B-1656-7DA9AFF90EA6}"/>
          </ac:spMkLst>
        </pc:spChg>
        <pc:spChg chg="del mod">
          <ac:chgData name="BADHAM, JENNIFER M." userId="S::gtrg45@durham.ac.uk::d3e5acb5-b2db-4b06-ac84-616e0149b02f" providerId="AD" clId="Web-{7BFCD919-AB3A-5BCB-9298-20DB21845AEF}" dt="2022-11-08T16:51:02.070" v="1543"/>
          <ac:spMkLst>
            <pc:docMk/>
            <pc:sldMk cId="543029281" sldId="674"/>
            <ac:spMk id="4" creationId="{2A54C0C6-72CF-F8AD-172F-B01D73B69C76}"/>
          </ac:spMkLst>
        </pc:spChg>
        <pc:spChg chg="add del mod">
          <ac:chgData name="BADHAM, JENNIFER M." userId="S::gtrg45@durham.ac.uk::d3e5acb5-b2db-4b06-ac84-616e0149b02f" providerId="AD" clId="Web-{7BFCD919-AB3A-5BCB-9298-20DB21845AEF}" dt="2022-11-08T17:23:47.188" v="1814"/>
          <ac:spMkLst>
            <pc:docMk/>
            <pc:sldMk cId="543029281" sldId="674"/>
            <ac:spMk id="12" creationId="{175BC6D2-3416-8686-B4D8-E089EAFA8E93}"/>
          </ac:spMkLst>
        </pc:spChg>
        <pc:picChg chg="add mod">
          <ac:chgData name="BADHAM, JENNIFER M." userId="S::gtrg45@durham.ac.uk::d3e5acb5-b2db-4b06-ac84-616e0149b02f" providerId="AD" clId="Web-{7BFCD919-AB3A-5BCB-9298-20DB21845AEF}" dt="2022-11-08T17:00:02.190" v="1582" actId="1076"/>
          <ac:picMkLst>
            <pc:docMk/>
            <pc:sldMk cId="543029281" sldId="674"/>
            <ac:picMk id="5" creationId="{BA61AAE7-6E7D-6C82-1465-AFD211B71FC0}"/>
          </ac:picMkLst>
        </pc:picChg>
        <pc:picChg chg="add del mod">
          <ac:chgData name="BADHAM, JENNIFER M." userId="S::gtrg45@durham.ac.uk::d3e5acb5-b2db-4b06-ac84-616e0149b02f" providerId="AD" clId="Web-{7BFCD919-AB3A-5BCB-9298-20DB21845AEF}" dt="2022-11-08T16:59:43.612" v="1577"/>
          <ac:picMkLst>
            <pc:docMk/>
            <pc:sldMk cId="543029281" sldId="674"/>
            <ac:picMk id="6" creationId="{2C7767D9-5F2E-71EF-B30B-10629EA6B6F4}"/>
          </ac:picMkLst>
        </pc:picChg>
        <pc:picChg chg="add mod">
          <ac:chgData name="BADHAM, JENNIFER M." userId="S::gtrg45@durham.ac.uk::d3e5acb5-b2db-4b06-ac84-616e0149b02f" providerId="AD" clId="Web-{7BFCD919-AB3A-5BCB-9298-20DB21845AEF}" dt="2022-11-08T16:59:38.971" v="1575" actId="1076"/>
          <ac:picMkLst>
            <pc:docMk/>
            <pc:sldMk cId="543029281" sldId="674"/>
            <ac:picMk id="7" creationId="{E4112B7D-ABB5-BCD0-E286-0853ADA61BCF}"/>
          </ac:picMkLst>
        </pc:picChg>
        <pc:picChg chg="add del mod">
          <ac:chgData name="BADHAM, JENNIFER M." userId="S::gtrg45@durham.ac.uk::d3e5acb5-b2db-4b06-ac84-616e0149b02f" providerId="AD" clId="Web-{7BFCD919-AB3A-5BCB-9298-20DB21845AEF}" dt="2022-11-08T16:59:06.783" v="1564"/>
          <ac:picMkLst>
            <pc:docMk/>
            <pc:sldMk cId="543029281" sldId="674"/>
            <ac:picMk id="8" creationId="{4C036A72-C0BE-0846-A35D-870B929CAEC2}"/>
          </ac:picMkLst>
        </pc:picChg>
        <pc:picChg chg="add mod">
          <ac:chgData name="BADHAM, JENNIFER M." userId="S::gtrg45@durham.ac.uk::d3e5acb5-b2db-4b06-ac84-616e0149b02f" providerId="AD" clId="Web-{7BFCD919-AB3A-5BCB-9298-20DB21845AEF}" dt="2022-11-08T17:00:03.940" v="1583" actId="1076"/>
          <ac:picMkLst>
            <pc:docMk/>
            <pc:sldMk cId="543029281" sldId="674"/>
            <ac:picMk id="9" creationId="{5CB2A338-1540-D80B-3545-BDC944F41CC3}"/>
          </ac:picMkLst>
        </pc:picChg>
        <pc:picChg chg="add mod">
          <ac:chgData name="BADHAM, JENNIFER M." userId="S::gtrg45@durham.ac.uk::d3e5acb5-b2db-4b06-ac84-616e0149b02f" providerId="AD" clId="Web-{7BFCD919-AB3A-5BCB-9298-20DB21845AEF}" dt="2022-11-08T16:59:59.503" v="1581" actId="14100"/>
          <ac:picMkLst>
            <pc:docMk/>
            <pc:sldMk cId="543029281" sldId="674"/>
            <ac:picMk id="11" creationId="{8D30B209-0EF5-7F5E-5824-7411F531B201}"/>
          </ac:picMkLst>
        </pc:picChg>
      </pc:sldChg>
      <pc:sldChg chg="addSp delSp modSp add replId">
        <pc:chgData name="BADHAM, JENNIFER M." userId="S::gtrg45@durham.ac.uk::d3e5acb5-b2db-4b06-ac84-616e0149b02f" providerId="AD" clId="Web-{7BFCD919-AB3A-5BCB-9298-20DB21845AEF}" dt="2022-11-08T17:43:45.822" v="1934" actId="1076"/>
        <pc:sldMkLst>
          <pc:docMk/>
          <pc:sldMk cId="1018204750" sldId="675"/>
        </pc:sldMkLst>
        <pc:spChg chg="mod">
          <ac:chgData name="BADHAM, JENNIFER M." userId="S::gtrg45@durham.ac.uk::d3e5acb5-b2db-4b06-ac84-616e0149b02f" providerId="AD" clId="Web-{7BFCD919-AB3A-5BCB-9298-20DB21845AEF}" dt="2022-11-08T17:24:30.189" v="1836" actId="20577"/>
          <ac:spMkLst>
            <pc:docMk/>
            <pc:sldMk cId="1018204750" sldId="675"/>
            <ac:spMk id="4" creationId="{BFC60862-BBD6-4F70-404D-C587F2F26970}"/>
          </ac:spMkLst>
        </pc:spChg>
        <pc:picChg chg="add mod">
          <ac:chgData name="BADHAM, JENNIFER M." userId="S::gtrg45@durham.ac.uk::d3e5acb5-b2db-4b06-ac84-616e0149b02f" providerId="AD" clId="Web-{7BFCD919-AB3A-5BCB-9298-20DB21845AEF}" dt="2022-11-08T17:43:45.822" v="1934" actId="1076"/>
          <ac:picMkLst>
            <pc:docMk/>
            <pc:sldMk cId="1018204750" sldId="675"/>
            <ac:picMk id="3" creationId="{19CF45AE-A3EB-B638-45EF-F79F70B8B7C7}"/>
          </ac:picMkLst>
        </pc:picChg>
        <pc:picChg chg="del">
          <ac:chgData name="BADHAM, JENNIFER M." userId="S::gtrg45@durham.ac.uk::d3e5acb5-b2db-4b06-ac84-616e0149b02f" providerId="AD" clId="Web-{7BFCD919-AB3A-5BCB-9298-20DB21845AEF}" dt="2022-11-08T17:24:31.955" v="1837"/>
          <ac:picMkLst>
            <pc:docMk/>
            <pc:sldMk cId="1018204750" sldId="675"/>
            <ac:picMk id="5" creationId="{A6930ECC-5FA0-DBBA-94CD-E12438DA9D65}"/>
          </ac:picMkLst>
        </pc:picChg>
      </pc:sldChg>
      <pc:sldChg chg="new del">
        <pc:chgData name="BADHAM, JENNIFER M." userId="S::gtrg45@durham.ac.uk::d3e5acb5-b2db-4b06-ac84-616e0149b02f" providerId="AD" clId="Web-{7BFCD919-AB3A-5BCB-9298-20DB21845AEF}" dt="2022-11-08T17:10:17.109" v="1638"/>
        <pc:sldMkLst>
          <pc:docMk/>
          <pc:sldMk cId="2109143577" sldId="675"/>
        </pc:sldMkLst>
      </pc:sldChg>
      <pc:sldChg chg="new del">
        <pc:chgData name="BADHAM, JENNIFER M." userId="S::gtrg45@durham.ac.uk::d3e5acb5-b2db-4b06-ac84-616e0149b02f" providerId="AD" clId="Web-{7BFCD919-AB3A-5BCB-9298-20DB21845AEF}" dt="2022-11-08T17:24:06.001" v="1816"/>
        <pc:sldMkLst>
          <pc:docMk/>
          <pc:sldMk cId="2533212335" sldId="676"/>
        </pc:sldMkLst>
      </pc:sldChg>
      <pc:sldChg chg="add replId">
        <pc:chgData name="BADHAM, JENNIFER M." userId="S::gtrg45@durham.ac.uk::d3e5acb5-b2db-4b06-ac84-616e0149b02f" providerId="AD" clId="Web-{7BFCD919-AB3A-5BCB-9298-20DB21845AEF}" dt="2022-11-08T17:24:10.032" v="1817"/>
        <pc:sldMkLst>
          <pc:docMk/>
          <pc:sldMk cId="2834843054" sldId="676"/>
        </pc:sldMkLst>
      </pc:sldChg>
      <pc:sldChg chg="modSp add replId">
        <pc:chgData name="BADHAM, JENNIFER M." userId="S::gtrg45@durham.ac.uk::d3e5acb5-b2db-4b06-ac84-616e0149b02f" providerId="AD" clId="Web-{7BFCD919-AB3A-5BCB-9298-20DB21845AEF}" dt="2022-11-08T17:34:40.655" v="1919" actId="20577"/>
        <pc:sldMkLst>
          <pc:docMk/>
          <pc:sldMk cId="3828815477" sldId="677"/>
        </pc:sldMkLst>
        <pc:spChg chg="mod">
          <ac:chgData name="BADHAM, JENNIFER M." userId="S::gtrg45@durham.ac.uk::d3e5acb5-b2db-4b06-ac84-616e0149b02f" providerId="AD" clId="Web-{7BFCD919-AB3A-5BCB-9298-20DB21845AEF}" dt="2022-11-08T17:34:40.655" v="1919" actId="20577"/>
          <ac:spMkLst>
            <pc:docMk/>
            <pc:sldMk cId="3828815477" sldId="677"/>
            <ac:spMk id="3" creationId="{59EEC162-9CEC-4162-A4F1-AE135B3D494A}"/>
          </ac:spMkLst>
        </pc:spChg>
      </pc:sldChg>
      <pc:sldChg chg="new del">
        <pc:chgData name="BADHAM, JENNIFER M." userId="S::gtrg45@durham.ac.uk::d3e5acb5-b2db-4b06-ac84-616e0149b02f" providerId="AD" clId="Web-{7BFCD919-AB3A-5BCB-9298-20DB21845AEF}" dt="2022-11-08T17:43:18.806" v="1929"/>
        <pc:sldMkLst>
          <pc:docMk/>
          <pc:sldMk cId="598870761" sldId="678"/>
        </pc:sldMkLst>
      </pc:sldChg>
      <pc:sldChg chg="add">
        <pc:chgData name="BADHAM, JENNIFER M." userId="S::gtrg45@durham.ac.uk::d3e5acb5-b2db-4b06-ac84-616e0149b02f" providerId="AD" clId="Web-{7BFCD919-AB3A-5BCB-9298-20DB21845AEF}" dt="2022-11-08T17:42:59.259" v="1922"/>
        <pc:sldMkLst>
          <pc:docMk/>
          <pc:sldMk cId="2961297775" sldId="679"/>
        </pc:sldMkLst>
      </pc:sldChg>
      <pc:sldChg chg="add">
        <pc:chgData name="BADHAM, JENNIFER M." userId="S::gtrg45@durham.ac.uk::d3e5acb5-b2db-4b06-ac84-616e0149b02f" providerId="AD" clId="Web-{7BFCD919-AB3A-5BCB-9298-20DB21845AEF}" dt="2022-11-08T17:42:59.602" v="1923"/>
        <pc:sldMkLst>
          <pc:docMk/>
          <pc:sldMk cId="1433596073" sldId="680"/>
        </pc:sldMkLst>
      </pc:sldChg>
      <pc:sldChg chg="add">
        <pc:chgData name="BADHAM, JENNIFER M." userId="S::gtrg45@durham.ac.uk::d3e5acb5-b2db-4b06-ac84-616e0149b02f" providerId="AD" clId="Web-{7BFCD919-AB3A-5BCB-9298-20DB21845AEF}" dt="2022-11-08T17:42:59.712" v="1924"/>
        <pc:sldMkLst>
          <pc:docMk/>
          <pc:sldMk cId="1903207425" sldId="681"/>
        </pc:sldMkLst>
      </pc:sldChg>
      <pc:sldChg chg="add">
        <pc:chgData name="BADHAM, JENNIFER M." userId="S::gtrg45@durham.ac.uk::d3e5acb5-b2db-4b06-ac84-616e0149b02f" providerId="AD" clId="Web-{7BFCD919-AB3A-5BCB-9298-20DB21845AEF}" dt="2022-11-08T17:42:59.821" v="1925"/>
        <pc:sldMkLst>
          <pc:docMk/>
          <pc:sldMk cId="1972536111" sldId="682"/>
        </pc:sldMkLst>
      </pc:sldChg>
      <pc:sldChg chg="add">
        <pc:chgData name="BADHAM, JENNIFER M." userId="S::gtrg45@durham.ac.uk::d3e5acb5-b2db-4b06-ac84-616e0149b02f" providerId="AD" clId="Web-{7BFCD919-AB3A-5BCB-9298-20DB21845AEF}" dt="2022-11-08T17:42:59.993" v="1926"/>
        <pc:sldMkLst>
          <pc:docMk/>
          <pc:sldMk cId="3975633747" sldId="683"/>
        </pc:sldMkLst>
      </pc:sldChg>
      <pc:sldChg chg="add">
        <pc:chgData name="BADHAM, JENNIFER M." userId="S::gtrg45@durham.ac.uk::d3e5acb5-b2db-4b06-ac84-616e0149b02f" providerId="AD" clId="Web-{7BFCD919-AB3A-5BCB-9298-20DB21845AEF}" dt="2022-11-08T17:43:00.087" v="1927"/>
        <pc:sldMkLst>
          <pc:docMk/>
          <pc:sldMk cId="3549697734" sldId="684"/>
        </pc:sldMkLst>
      </pc:sldChg>
      <pc:sldChg chg="add">
        <pc:chgData name="BADHAM, JENNIFER M." userId="S::gtrg45@durham.ac.uk::d3e5acb5-b2db-4b06-ac84-616e0149b02f" providerId="AD" clId="Web-{7BFCD919-AB3A-5BCB-9298-20DB21845AEF}" dt="2022-11-08T17:43:00.321" v="1928"/>
        <pc:sldMkLst>
          <pc:docMk/>
          <pc:sldMk cId="2550342200" sldId="685"/>
        </pc:sldMkLst>
      </pc:sldChg>
      <pc:sldMasterChg chg="add addSldLayout">
        <pc:chgData name="BADHAM, JENNIFER M." userId="S::gtrg45@durham.ac.uk::d3e5acb5-b2db-4b06-ac84-616e0149b02f" providerId="AD" clId="Web-{7BFCD919-AB3A-5BCB-9298-20DB21845AEF}" dt="2022-11-08T17:42:59.259" v="1922"/>
        <pc:sldMasterMkLst>
          <pc:docMk/>
          <pc:sldMasterMk cId="4007090701" sldId="2147484187"/>
        </pc:sldMasterMkLst>
        <pc:sldLayoutChg chg="add">
          <pc:chgData name="BADHAM, JENNIFER M." userId="S::gtrg45@durham.ac.uk::d3e5acb5-b2db-4b06-ac84-616e0149b02f" providerId="AD" clId="Web-{7BFCD919-AB3A-5BCB-9298-20DB21845AEF}" dt="2022-11-08T17:42:59.259" v="1922"/>
          <pc:sldLayoutMkLst>
            <pc:docMk/>
            <pc:sldMasterMk cId="4007090701" sldId="2147484187"/>
            <pc:sldLayoutMk cId="1378460662" sldId="2147484188"/>
          </pc:sldLayoutMkLst>
        </pc:sldLayoutChg>
        <pc:sldLayoutChg chg="add">
          <pc:chgData name="BADHAM, JENNIFER M." userId="S::gtrg45@durham.ac.uk::d3e5acb5-b2db-4b06-ac84-616e0149b02f" providerId="AD" clId="Web-{7BFCD919-AB3A-5BCB-9298-20DB21845AEF}" dt="2022-11-08T17:42:59.259" v="1922"/>
          <pc:sldLayoutMkLst>
            <pc:docMk/>
            <pc:sldMasterMk cId="4007090701" sldId="2147484187"/>
            <pc:sldLayoutMk cId="1628181409" sldId="2147484189"/>
          </pc:sldLayoutMkLst>
        </pc:sldLayoutChg>
        <pc:sldLayoutChg chg="add">
          <pc:chgData name="BADHAM, JENNIFER M." userId="S::gtrg45@durham.ac.uk::d3e5acb5-b2db-4b06-ac84-616e0149b02f" providerId="AD" clId="Web-{7BFCD919-AB3A-5BCB-9298-20DB21845AEF}" dt="2022-11-08T17:42:59.259" v="1922"/>
          <pc:sldLayoutMkLst>
            <pc:docMk/>
            <pc:sldMasterMk cId="4007090701" sldId="2147484187"/>
            <pc:sldLayoutMk cId="2368165164" sldId="2147484190"/>
          </pc:sldLayoutMkLst>
        </pc:sldLayoutChg>
        <pc:sldLayoutChg chg="add">
          <pc:chgData name="BADHAM, JENNIFER M." userId="S::gtrg45@durham.ac.uk::d3e5acb5-b2db-4b06-ac84-616e0149b02f" providerId="AD" clId="Web-{7BFCD919-AB3A-5BCB-9298-20DB21845AEF}" dt="2022-11-08T17:42:59.259" v="1922"/>
          <pc:sldLayoutMkLst>
            <pc:docMk/>
            <pc:sldMasterMk cId="4007090701" sldId="2147484187"/>
            <pc:sldLayoutMk cId="1688332141" sldId="2147484191"/>
          </pc:sldLayoutMkLst>
        </pc:sldLayoutChg>
        <pc:sldLayoutChg chg="add">
          <pc:chgData name="BADHAM, JENNIFER M." userId="S::gtrg45@durham.ac.uk::d3e5acb5-b2db-4b06-ac84-616e0149b02f" providerId="AD" clId="Web-{7BFCD919-AB3A-5BCB-9298-20DB21845AEF}" dt="2022-11-08T17:42:59.259" v="1922"/>
          <pc:sldLayoutMkLst>
            <pc:docMk/>
            <pc:sldMasterMk cId="4007090701" sldId="2147484187"/>
            <pc:sldLayoutMk cId="1473984339" sldId="2147484192"/>
          </pc:sldLayoutMkLst>
        </pc:sldLayoutChg>
        <pc:sldLayoutChg chg="add">
          <pc:chgData name="BADHAM, JENNIFER M." userId="S::gtrg45@durham.ac.uk::d3e5acb5-b2db-4b06-ac84-616e0149b02f" providerId="AD" clId="Web-{7BFCD919-AB3A-5BCB-9298-20DB21845AEF}" dt="2022-11-08T17:42:59.259" v="1922"/>
          <pc:sldLayoutMkLst>
            <pc:docMk/>
            <pc:sldMasterMk cId="4007090701" sldId="2147484187"/>
            <pc:sldLayoutMk cId="2015673800" sldId="2147484193"/>
          </pc:sldLayoutMkLst>
        </pc:sldLayoutChg>
        <pc:sldLayoutChg chg="add">
          <pc:chgData name="BADHAM, JENNIFER M." userId="S::gtrg45@durham.ac.uk::d3e5acb5-b2db-4b06-ac84-616e0149b02f" providerId="AD" clId="Web-{7BFCD919-AB3A-5BCB-9298-20DB21845AEF}" dt="2022-11-08T17:42:59.259" v="1922"/>
          <pc:sldLayoutMkLst>
            <pc:docMk/>
            <pc:sldMasterMk cId="4007090701" sldId="2147484187"/>
            <pc:sldLayoutMk cId="586335084" sldId="2147484194"/>
          </pc:sldLayoutMkLst>
        </pc:sldLayoutChg>
      </pc:sldMasterChg>
      <pc:sldMasterChg chg="add addSldLayout">
        <pc:chgData name="BADHAM, JENNIFER M." userId="S::gtrg45@durham.ac.uk::d3e5acb5-b2db-4b06-ac84-616e0149b02f" providerId="AD" clId="Web-{7BFCD919-AB3A-5BCB-9298-20DB21845AEF}" dt="2022-11-08T16:31:14.499" v="1228"/>
        <pc:sldMasterMkLst>
          <pc:docMk/>
          <pc:sldMasterMk cId="73427850" sldId="2147484195"/>
        </pc:sldMasterMkLst>
        <pc:sldLayoutChg chg="add">
          <pc:chgData name="BADHAM, JENNIFER M." userId="S::gtrg45@durham.ac.uk::d3e5acb5-b2db-4b06-ac84-616e0149b02f" providerId="AD" clId="Web-{7BFCD919-AB3A-5BCB-9298-20DB21845AEF}" dt="2022-11-08T16:31:14.499" v="1228"/>
          <pc:sldLayoutMkLst>
            <pc:docMk/>
            <pc:sldMasterMk cId="73427850" sldId="2147484195"/>
            <pc:sldLayoutMk cId="2928212531" sldId="2147484196"/>
          </pc:sldLayoutMkLst>
        </pc:sldLayoutChg>
        <pc:sldLayoutChg chg="add">
          <pc:chgData name="BADHAM, JENNIFER M." userId="S::gtrg45@durham.ac.uk::d3e5acb5-b2db-4b06-ac84-616e0149b02f" providerId="AD" clId="Web-{7BFCD919-AB3A-5BCB-9298-20DB21845AEF}" dt="2022-11-08T16:31:14.499" v="1228"/>
          <pc:sldLayoutMkLst>
            <pc:docMk/>
            <pc:sldMasterMk cId="73427850" sldId="2147484195"/>
            <pc:sldLayoutMk cId="4190855310" sldId="2147484197"/>
          </pc:sldLayoutMkLst>
        </pc:sldLayoutChg>
        <pc:sldLayoutChg chg="add">
          <pc:chgData name="BADHAM, JENNIFER M." userId="S::gtrg45@durham.ac.uk::d3e5acb5-b2db-4b06-ac84-616e0149b02f" providerId="AD" clId="Web-{7BFCD919-AB3A-5BCB-9298-20DB21845AEF}" dt="2022-11-08T16:31:14.499" v="1228"/>
          <pc:sldLayoutMkLst>
            <pc:docMk/>
            <pc:sldMasterMk cId="73427850" sldId="2147484195"/>
            <pc:sldLayoutMk cId="2546215437" sldId="2147484198"/>
          </pc:sldLayoutMkLst>
        </pc:sldLayoutChg>
        <pc:sldLayoutChg chg="add">
          <pc:chgData name="BADHAM, JENNIFER M." userId="S::gtrg45@durham.ac.uk::d3e5acb5-b2db-4b06-ac84-616e0149b02f" providerId="AD" clId="Web-{7BFCD919-AB3A-5BCB-9298-20DB21845AEF}" dt="2022-11-08T16:31:14.499" v="1228"/>
          <pc:sldLayoutMkLst>
            <pc:docMk/>
            <pc:sldMasterMk cId="73427850" sldId="2147484195"/>
            <pc:sldLayoutMk cId="987346061" sldId="2147484199"/>
          </pc:sldLayoutMkLst>
        </pc:sldLayoutChg>
        <pc:sldLayoutChg chg="add">
          <pc:chgData name="BADHAM, JENNIFER M." userId="S::gtrg45@durham.ac.uk::d3e5acb5-b2db-4b06-ac84-616e0149b02f" providerId="AD" clId="Web-{7BFCD919-AB3A-5BCB-9298-20DB21845AEF}" dt="2022-11-08T16:31:14.499" v="1228"/>
          <pc:sldLayoutMkLst>
            <pc:docMk/>
            <pc:sldMasterMk cId="73427850" sldId="2147484195"/>
            <pc:sldLayoutMk cId="1156732137" sldId="2147484200"/>
          </pc:sldLayoutMkLst>
        </pc:sldLayoutChg>
        <pc:sldLayoutChg chg="add">
          <pc:chgData name="BADHAM, JENNIFER M." userId="S::gtrg45@durham.ac.uk::d3e5acb5-b2db-4b06-ac84-616e0149b02f" providerId="AD" clId="Web-{7BFCD919-AB3A-5BCB-9298-20DB21845AEF}" dt="2022-11-08T16:31:14.499" v="1228"/>
          <pc:sldLayoutMkLst>
            <pc:docMk/>
            <pc:sldMasterMk cId="73427850" sldId="2147484195"/>
            <pc:sldLayoutMk cId="2841506543" sldId="2147484201"/>
          </pc:sldLayoutMkLst>
        </pc:sldLayoutChg>
        <pc:sldLayoutChg chg="add">
          <pc:chgData name="BADHAM, JENNIFER M." userId="S::gtrg45@durham.ac.uk::d3e5acb5-b2db-4b06-ac84-616e0149b02f" providerId="AD" clId="Web-{7BFCD919-AB3A-5BCB-9298-20DB21845AEF}" dt="2022-11-08T16:31:14.499" v="1228"/>
          <pc:sldLayoutMkLst>
            <pc:docMk/>
            <pc:sldMasterMk cId="73427850" sldId="2147484195"/>
            <pc:sldLayoutMk cId="207423434" sldId="2147484202"/>
          </pc:sldLayoutMkLst>
        </pc:sldLayoutChg>
        <pc:sldLayoutChg chg="add">
          <pc:chgData name="BADHAM, JENNIFER M." userId="S::gtrg45@durham.ac.uk::d3e5acb5-b2db-4b06-ac84-616e0149b02f" providerId="AD" clId="Web-{7BFCD919-AB3A-5BCB-9298-20DB21845AEF}" dt="2022-11-08T16:31:14.499" v="1228"/>
          <pc:sldLayoutMkLst>
            <pc:docMk/>
            <pc:sldMasterMk cId="73427850" sldId="2147484195"/>
            <pc:sldLayoutMk cId="3629027026" sldId="2147484203"/>
          </pc:sldLayoutMkLst>
        </pc:sldLayoutChg>
        <pc:sldLayoutChg chg="add">
          <pc:chgData name="BADHAM, JENNIFER M." userId="S::gtrg45@durham.ac.uk::d3e5acb5-b2db-4b06-ac84-616e0149b02f" providerId="AD" clId="Web-{7BFCD919-AB3A-5BCB-9298-20DB21845AEF}" dt="2022-11-08T16:31:14.499" v="1228"/>
          <pc:sldLayoutMkLst>
            <pc:docMk/>
            <pc:sldMasterMk cId="73427850" sldId="2147484195"/>
            <pc:sldLayoutMk cId="1181654595" sldId="2147484204"/>
          </pc:sldLayoutMkLst>
        </pc:sldLayoutChg>
        <pc:sldLayoutChg chg="add">
          <pc:chgData name="BADHAM, JENNIFER M." userId="S::gtrg45@durham.ac.uk::d3e5acb5-b2db-4b06-ac84-616e0149b02f" providerId="AD" clId="Web-{7BFCD919-AB3A-5BCB-9298-20DB21845AEF}" dt="2022-11-08T16:31:14.499" v="1228"/>
          <pc:sldLayoutMkLst>
            <pc:docMk/>
            <pc:sldMasterMk cId="713788537" sldId="2147483665"/>
            <pc:sldLayoutMk cId="1460549552" sldId="2147484206"/>
          </pc:sldLayoutMkLst>
        </pc:sldLayoutChg>
        <pc:sldLayoutChg chg="add">
          <pc:chgData name="BADHAM, JENNIFER M." userId="S::gtrg45@durham.ac.uk::d3e5acb5-b2db-4b06-ac84-616e0149b02f" providerId="AD" clId="Web-{7BFCD919-AB3A-5BCB-9298-20DB21845AEF}" dt="2022-11-08T16:31:14.499" v="1228"/>
          <pc:sldLayoutMkLst>
            <pc:docMk/>
            <pc:sldMasterMk cId="73427850" sldId="2147484195"/>
            <pc:sldLayoutMk cId="1596757116" sldId="2147484207"/>
          </pc:sldLayoutMkLst>
        </pc:sldLayoutChg>
        <pc:sldLayoutChg chg="add">
          <pc:chgData name="BADHAM, JENNIFER M." userId="S::gtrg45@durham.ac.uk::d3e5acb5-b2db-4b06-ac84-616e0149b02f" providerId="AD" clId="Web-{7BFCD919-AB3A-5BCB-9298-20DB21845AEF}" dt="2022-11-08T16:31:14.499" v="1228"/>
          <pc:sldLayoutMkLst>
            <pc:docMk/>
            <pc:sldMasterMk cId="73427850" sldId="2147484195"/>
            <pc:sldLayoutMk cId="2551417063" sldId="2147484208"/>
          </pc:sldLayoutMkLst>
        </pc:sldLayoutChg>
        <pc:sldLayoutChg chg="add">
          <pc:chgData name="BADHAM, JENNIFER M." userId="S::gtrg45@durham.ac.uk::d3e5acb5-b2db-4b06-ac84-616e0149b02f" providerId="AD" clId="Web-{7BFCD919-AB3A-5BCB-9298-20DB21845AEF}" dt="2022-11-08T16:31:14.499" v="1228"/>
          <pc:sldLayoutMkLst>
            <pc:docMk/>
            <pc:sldMasterMk cId="73427850" sldId="2147484195"/>
            <pc:sldLayoutMk cId="3561306302" sldId="2147484209"/>
          </pc:sldLayoutMkLst>
        </pc:sldLayoutChg>
      </pc:sldMasterChg>
    </pc:docChg>
  </pc:docChgLst>
  <pc:docChgLst>
    <pc:chgData name="BADHAM, JENNIFER M." userId="d3e5acb5-b2db-4b06-ac84-616e0149b02f" providerId="ADAL" clId="{F03A5B60-54C0-4028-812F-6968247215C5}"/>
    <pc:docChg chg="undo custSel addSld delSld modSld sldOrd">
      <pc:chgData name="BADHAM, JENNIFER M." userId="d3e5acb5-b2db-4b06-ac84-616e0149b02f" providerId="ADAL" clId="{F03A5B60-54C0-4028-812F-6968247215C5}" dt="2023-03-01T22:52:01.974" v="5153" actId="20577"/>
      <pc:docMkLst>
        <pc:docMk/>
      </pc:docMkLst>
      <pc:sldChg chg="ord">
        <pc:chgData name="BADHAM, JENNIFER M." userId="d3e5acb5-b2db-4b06-ac84-616e0149b02f" providerId="ADAL" clId="{F03A5B60-54C0-4028-812F-6968247215C5}" dt="2023-03-01T22:48:50.510" v="5100"/>
        <pc:sldMkLst>
          <pc:docMk/>
          <pc:sldMk cId="3811474228" sldId="297"/>
        </pc:sldMkLst>
      </pc:sldChg>
      <pc:sldChg chg="modSp add mod">
        <pc:chgData name="BADHAM, JENNIFER M." userId="d3e5acb5-b2db-4b06-ac84-616e0149b02f" providerId="ADAL" clId="{F03A5B60-54C0-4028-812F-6968247215C5}" dt="2023-03-01T22:47:26.495" v="5098" actId="20577"/>
        <pc:sldMkLst>
          <pc:docMk/>
          <pc:sldMk cId="4291863569" sldId="540"/>
        </pc:sldMkLst>
        <pc:spChg chg="mod">
          <ac:chgData name="BADHAM, JENNIFER M." userId="d3e5acb5-b2db-4b06-ac84-616e0149b02f" providerId="ADAL" clId="{F03A5B60-54C0-4028-812F-6968247215C5}" dt="2023-03-01T22:47:26.495" v="5098" actId="20577"/>
          <ac:spMkLst>
            <pc:docMk/>
            <pc:sldMk cId="4291863569" sldId="540"/>
            <ac:spMk id="3" creationId="{45CEFCAE-4B58-4528-8B98-BA7B43E00540}"/>
          </ac:spMkLst>
        </pc:spChg>
      </pc:sldChg>
      <pc:sldChg chg="addSp delSp modSp add mod modClrScheme chgLayout">
        <pc:chgData name="BADHAM, JENNIFER M." userId="d3e5acb5-b2db-4b06-ac84-616e0149b02f" providerId="ADAL" clId="{F03A5B60-54C0-4028-812F-6968247215C5}" dt="2023-03-01T22:47:14.093" v="5080" actId="20577"/>
        <pc:sldMkLst>
          <pc:docMk/>
          <pc:sldMk cId="3373867031" sldId="596"/>
        </pc:sldMkLst>
        <pc:spChg chg="mod ord">
          <ac:chgData name="BADHAM, JENNIFER M." userId="d3e5acb5-b2db-4b06-ac84-616e0149b02f" providerId="ADAL" clId="{F03A5B60-54C0-4028-812F-6968247215C5}" dt="2023-03-01T22:42:21.042" v="4550" actId="700"/>
          <ac:spMkLst>
            <pc:docMk/>
            <pc:sldMk cId="3373867031" sldId="596"/>
            <ac:spMk id="2" creationId="{96123675-2A4C-469D-A2DD-DB999EDA483F}"/>
          </ac:spMkLst>
        </pc:spChg>
        <pc:spChg chg="mod ord">
          <ac:chgData name="BADHAM, JENNIFER M." userId="d3e5acb5-b2db-4b06-ac84-616e0149b02f" providerId="ADAL" clId="{F03A5B60-54C0-4028-812F-6968247215C5}" dt="2023-03-01T22:47:14.093" v="5080" actId="20577"/>
          <ac:spMkLst>
            <pc:docMk/>
            <pc:sldMk cId="3373867031" sldId="596"/>
            <ac:spMk id="3" creationId="{B9014D4D-1C3C-45AD-BF7D-9717426B88F7}"/>
          </ac:spMkLst>
        </pc:spChg>
        <pc:spChg chg="del">
          <ac:chgData name="BADHAM, JENNIFER M." userId="d3e5acb5-b2db-4b06-ac84-616e0149b02f" providerId="ADAL" clId="{F03A5B60-54C0-4028-812F-6968247215C5}" dt="2023-03-01T22:42:16.629" v="4549" actId="478"/>
          <ac:spMkLst>
            <pc:docMk/>
            <pc:sldMk cId="3373867031" sldId="596"/>
            <ac:spMk id="4" creationId="{8459E45F-A6E8-462F-83A9-7A845B34AA16}"/>
          </ac:spMkLst>
        </pc:spChg>
        <pc:spChg chg="add del mod">
          <ac:chgData name="BADHAM, JENNIFER M." userId="d3e5acb5-b2db-4b06-ac84-616e0149b02f" providerId="ADAL" clId="{F03A5B60-54C0-4028-812F-6968247215C5}" dt="2023-03-01T22:42:21.042" v="4550" actId="700"/>
          <ac:spMkLst>
            <pc:docMk/>
            <pc:sldMk cId="3373867031" sldId="596"/>
            <ac:spMk id="6" creationId="{8865A035-6D80-3A36-26AB-6DF7707CCAF5}"/>
          </ac:spMkLst>
        </pc:spChg>
      </pc:sldChg>
      <pc:sldChg chg="add">
        <pc:chgData name="BADHAM, JENNIFER M." userId="d3e5acb5-b2db-4b06-ac84-616e0149b02f" providerId="ADAL" clId="{F03A5B60-54C0-4028-812F-6968247215C5}" dt="2023-03-01T22:41:45.316" v="4547"/>
        <pc:sldMkLst>
          <pc:docMk/>
          <pc:sldMk cId="4083546966" sldId="597"/>
        </pc:sldMkLst>
      </pc:sldChg>
      <pc:sldChg chg="add">
        <pc:chgData name="BADHAM, JENNIFER M." userId="d3e5acb5-b2db-4b06-ac84-616e0149b02f" providerId="ADAL" clId="{F03A5B60-54C0-4028-812F-6968247215C5}" dt="2023-03-01T22:51:43.538" v="5101"/>
        <pc:sldMkLst>
          <pc:docMk/>
          <pc:sldMk cId="1112251105" sldId="599"/>
        </pc:sldMkLst>
      </pc:sldChg>
      <pc:sldChg chg="add">
        <pc:chgData name="BADHAM, JENNIFER M." userId="d3e5acb5-b2db-4b06-ac84-616e0149b02f" providerId="ADAL" clId="{F03A5B60-54C0-4028-812F-6968247215C5}" dt="2023-03-01T22:41:45.316" v="4547"/>
        <pc:sldMkLst>
          <pc:docMk/>
          <pc:sldMk cId="4146523384" sldId="608"/>
        </pc:sldMkLst>
      </pc:sldChg>
      <pc:sldChg chg="modSp add del mod">
        <pc:chgData name="BADHAM, JENNIFER M." userId="d3e5acb5-b2db-4b06-ac84-616e0149b02f" providerId="ADAL" clId="{F03A5B60-54C0-4028-812F-6968247215C5}" dt="2023-03-01T22:45:50.489" v="4926" actId="47"/>
        <pc:sldMkLst>
          <pc:docMk/>
          <pc:sldMk cId="435660338" sldId="678"/>
        </pc:sldMkLst>
        <pc:spChg chg="mod">
          <ac:chgData name="BADHAM, JENNIFER M." userId="d3e5acb5-b2db-4b06-ac84-616e0149b02f" providerId="ADAL" clId="{F03A5B60-54C0-4028-812F-6968247215C5}" dt="2023-03-01T22:45:00.794" v="4920" actId="20577"/>
          <ac:spMkLst>
            <pc:docMk/>
            <pc:sldMk cId="435660338" sldId="678"/>
            <ac:spMk id="4" creationId="{00000000-0000-0000-0000-000000000000}"/>
          </ac:spMkLst>
        </pc:spChg>
      </pc:sldChg>
      <pc:sldChg chg="del">
        <pc:chgData name="BADHAM, JENNIFER M." userId="d3e5acb5-b2db-4b06-ac84-616e0149b02f" providerId="ADAL" clId="{F03A5B60-54C0-4028-812F-6968247215C5}" dt="2023-03-01T22:28:16.775" v="3684" actId="47"/>
        <pc:sldMkLst>
          <pc:docMk/>
          <pc:sldMk cId="3660677134" sldId="715"/>
        </pc:sldMkLst>
      </pc:sldChg>
      <pc:sldChg chg="delSp mod">
        <pc:chgData name="BADHAM, JENNIFER M." userId="d3e5acb5-b2db-4b06-ac84-616e0149b02f" providerId="ADAL" clId="{F03A5B60-54C0-4028-812F-6968247215C5}" dt="2023-03-01T20:23:15.109" v="1" actId="478"/>
        <pc:sldMkLst>
          <pc:docMk/>
          <pc:sldMk cId="3477801762" sldId="726"/>
        </pc:sldMkLst>
        <pc:picChg chg="del">
          <ac:chgData name="BADHAM, JENNIFER M." userId="d3e5acb5-b2db-4b06-ac84-616e0149b02f" providerId="ADAL" clId="{F03A5B60-54C0-4028-812F-6968247215C5}" dt="2023-03-01T20:23:15.109" v="1" actId="478"/>
          <ac:picMkLst>
            <pc:docMk/>
            <pc:sldMk cId="3477801762" sldId="726"/>
            <ac:picMk id="7" creationId="{35CAE685-3543-36E8-5D3D-C6FD5F465322}"/>
          </ac:picMkLst>
        </pc:picChg>
      </pc:sldChg>
      <pc:sldChg chg="del ord">
        <pc:chgData name="BADHAM, JENNIFER M." userId="d3e5acb5-b2db-4b06-ac84-616e0149b02f" providerId="ADAL" clId="{F03A5B60-54C0-4028-812F-6968247215C5}" dt="2023-03-01T21:09:12.247" v="1286" actId="47"/>
        <pc:sldMkLst>
          <pc:docMk/>
          <pc:sldMk cId="2316468539" sldId="731"/>
        </pc:sldMkLst>
      </pc:sldChg>
      <pc:sldChg chg="del">
        <pc:chgData name="BADHAM, JENNIFER M." userId="d3e5acb5-b2db-4b06-ac84-616e0149b02f" providerId="ADAL" clId="{F03A5B60-54C0-4028-812F-6968247215C5}" dt="2023-03-01T22:21:09.147" v="2873" actId="47"/>
        <pc:sldMkLst>
          <pc:docMk/>
          <pc:sldMk cId="3828118431" sldId="732"/>
        </pc:sldMkLst>
      </pc:sldChg>
      <pc:sldChg chg="del">
        <pc:chgData name="BADHAM, JENNIFER M." userId="d3e5acb5-b2db-4b06-ac84-616e0149b02f" providerId="ADAL" clId="{F03A5B60-54C0-4028-812F-6968247215C5}" dt="2023-03-01T22:41:06.529" v="4544" actId="47"/>
        <pc:sldMkLst>
          <pc:docMk/>
          <pc:sldMk cId="3910273984" sldId="733"/>
        </pc:sldMkLst>
      </pc:sldChg>
      <pc:sldChg chg="modSp mod">
        <pc:chgData name="BADHAM, JENNIFER M." userId="d3e5acb5-b2db-4b06-ac84-616e0149b02f" providerId="ADAL" clId="{F03A5B60-54C0-4028-812F-6968247215C5}" dt="2023-03-01T20:27:53.709" v="239" actId="20577"/>
        <pc:sldMkLst>
          <pc:docMk/>
          <pc:sldMk cId="482311644" sldId="751"/>
        </pc:sldMkLst>
        <pc:spChg chg="mod">
          <ac:chgData name="BADHAM, JENNIFER M." userId="d3e5acb5-b2db-4b06-ac84-616e0149b02f" providerId="ADAL" clId="{F03A5B60-54C0-4028-812F-6968247215C5}" dt="2023-03-01T20:27:53.709" v="239" actId="20577"/>
          <ac:spMkLst>
            <pc:docMk/>
            <pc:sldMk cId="482311644" sldId="751"/>
            <ac:spMk id="3" creationId="{71989A84-33C9-2B2D-E6DF-B576E486C9B8}"/>
          </ac:spMkLst>
        </pc:spChg>
      </pc:sldChg>
      <pc:sldChg chg="addSp delSp modSp mod ord modClrScheme chgLayout">
        <pc:chgData name="BADHAM, JENNIFER M." userId="d3e5acb5-b2db-4b06-ac84-616e0149b02f" providerId="ADAL" clId="{F03A5B60-54C0-4028-812F-6968247215C5}" dt="2023-03-01T22:46:32.907" v="5025" actId="20577"/>
        <pc:sldMkLst>
          <pc:docMk/>
          <pc:sldMk cId="2182494257" sldId="762"/>
        </pc:sldMkLst>
        <pc:spChg chg="del mod ord">
          <ac:chgData name="BADHAM, JENNIFER M." userId="d3e5acb5-b2db-4b06-ac84-616e0149b02f" providerId="ADAL" clId="{F03A5B60-54C0-4028-812F-6968247215C5}" dt="2023-02-27T03:29:47.649" v="0" actId="700"/>
          <ac:spMkLst>
            <pc:docMk/>
            <pc:sldMk cId="2182494257" sldId="762"/>
            <ac:spMk id="2" creationId="{FB8BBF06-01C0-1C56-E96C-B43185A3DFA2}"/>
          </ac:spMkLst>
        </pc:spChg>
        <pc:spChg chg="mod ord">
          <ac:chgData name="BADHAM, JENNIFER M." userId="d3e5acb5-b2db-4b06-ac84-616e0149b02f" providerId="ADAL" clId="{F03A5B60-54C0-4028-812F-6968247215C5}" dt="2023-03-01T22:46:32.907" v="5025" actId="20577"/>
          <ac:spMkLst>
            <pc:docMk/>
            <pc:sldMk cId="2182494257" sldId="762"/>
            <ac:spMk id="3" creationId="{207F043C-EAA3-C957-1030-B47FFACB3520}"/>
          </ac:spMkLst>
        </pc:spChg>
        <pc:spChg chg="add mod ord">
          <ac:chgData name="BADHAM, JENNIFER M." userId="d3e5acb5-b2db-4b06-ac84-616e0149b02f" providerId="ADAL" clId="{F03A5B60-54C0-4028-812F-6968247215C5}" dt="2023-03-01T22:45:33.966" v="4924"/>
          <ac:spMkLst>
            <pc:docMk/>
            <pc:sldMk cId="2182494257" sldId="762"/>
            <ac:spMk id="4" creationId="{BF65EE81-1E11-A4B5-80EB-5E957956AFB8}"/>
          </ac:spMkLst>
        </pc:spChg>
        <pc:picChg chg="add mod">
          <ac:chgData name="BADHAM, JENNIFER M." userId="d3e5acb5-b2db-4b06-ac84-616e0149b02f" providerId="ADAL" clId="{F03A5B60-54C0-4028-812F-6968247215C5}" dt="2023-03-01T22:45:26.710" v="4923" actId="1076"/>
          <ac:picMkLst>
            <pc:docMk/>
            <pc:sldMk cId="2182494257" sldId="762"/>
            <ac:picMk id="2" creationId="{1D3AECE8-01C1-5400-5215-033E8535EC2E}"/>
          </ac:picMkLst>
        </pc:picChg>
      </pc:sldChg>
      <pc:sldChg chg="del">
        <pc:chgData name="BADHAM, JENNIFER M." userId="d3e5acb5-b2db-4b06-ac84-616e0149b02f" providerId="ADAL" clId="{F03A5B60-54C0-4028-812F-6968247215C5}" dt="2023-03-01T21:52:54.873" v="2851" actId="47"/>
        <pc:sldMkLst>
          <pc:docMk/>
          <pc:sldMk cId="3334113586" sldId="768"/>
        </pc:sldMkLst>
      </pc:sldChg>
      <pc:sldChg chg="del">
        <pc:chgData name="BADHAM, JENNIFER M." userId="d3e5acb5-b2db-4b06-ac84-616e0149b02f" providerId="ADAL" clId="{F03A5B60-54C0-4028-812F-6968247215C5}" dt="2023-03-01T22:40:51.377" v="4525" actId="47"/>
        <pc:sldMkLst>
          <pc:docMk/>
          <pc:sldMk cId="1536146129" sldId="770"/>
        </pc:sldMkLst>
      </pc:sldChg>
      <pc:sldChg chg="delSp mod">
        <pc:chgData name="BADHAM, JENNIFER M." userId="d3e5acb5-b2db-4b06-ac84-616e0149b02f" providerId="ADAL" clId="{F03A5B60-54C0-4028-812F-6968247215C5}" dt="2023-03-01T20:23:17.845" v="2" actId="478"/>
        <pc:sldMkLst>
          <pc:docMk/>
          <pc:sldMk cId="1940125663" sldId="774"/>
        </pc:sldMkLst>
        <pc:picChg chg="del">
          <ac:chgData name="BADHAM, JENNIFER M." userId="d3e5acb5-b2db-4b06-ac84-616e0149b02f" providerId="ADAL" clId="{F03A5B60-54C0-4028-812F-6968247215C5}" dt="2023-03-01T20:23:17.845" v="2" actId="478"/>
          <ac:picMkLst>
            <pc:docMk/>
            <pc:sldMk cId="1940125663" sldId="774"/>
            <ac:picMk id="13" creationId="{8853FF40-21B1-7CDC-F4E0-A2A69FEBE99A}"/>
          </ac:picMkLst>
        </pc:picChg>
      </pc:sldChg>
      <pc:sldChg chg="addSp delSp modSp mod">
        <pc:chgData name="BADHAM, JENNIFER M." userId="d3e5acb5-b2db-4b06-ac84-616e0149b02f" providerId="ADAL" clId="{F03A5B60-54C0-4028-812F-6968247215C5}" dt="2023-03-01T20:36:00.308" v="620" actId="20577"/>
        <pc:sldMkLst>
          <pc:docMk/>
          <pc:sldMk cId="1322682388" sldId="775"/>
        </pc:sldMkLst>
        <pc:spChg chg="add mod">
          <ac:chgData name="BADHAM, JENNIFER M." userId="d3e5acb5-b2db-4b06-ac84-616e0149b02f" providerId="ADAL" clId="{F03A5B60-54C0-4028-812F-6968247215C5}" dt="2023-03-01T20:36:00.308" v="620" actId="20577"/>
          <ac:spMkLst>
            <pc:docMk/>
            <pc:sldMk cId="1322682388" sldId="775"/>
            <ac:spMk id="4" creationId="{323C55E2-DBAA-AC1F-B557-041BAB2E2935}"/>
          </ac:spMkLst>
        </pc:spChg>
        <pc:picChg chg="del">
          <ac:chgData name="BADHAM, JENNIFER M." userId="d3e5acb5-b2db-4b06-ac84-616e0149b02f" providerId="ADAL" clId="{F03A5B60-54C0-4028-812F-6968247215C5}" dt="2023-03-01T20:23:23.526" v="4" actId="478"/>
          <ac:picMkLst>
            <pc:docMk/>
            <pc:sldMk cId="1322682388" sldId="775"/>
            <ac:picMk id="5" creationId="{7B4BB64E-D2D9-87F7-8EBE-AA1C1B771515}"/>
          </ac:picMkLst>
        </pc:picChg>
      </pc:sldChg>
      <pc:sldChg chg="addSp delSp modSp mod modClrScheme chgLayout">
        <pc:chgData name="BADHAM, JENNIFER M." userId="d3e5acb5-b2db-4b06-ac84-616e0149b02f" providerId="ADAL" clId="{F03A5B60-54C0-4028-812F-6968247215C5}" dt="2023-03-01T20:32:48.693" v="263"/>
        <pc:sldMkLst>
          <pc:docMk/>
          <pc:sldMk cId="2248931430" sldId="776"/>
        </pc:sldMkLst>
        <pc:spChg chg="mod ord">
          <ac:chgData name="BADHAM, JENNIFER M." userId="d3e5acb5-b2db-4b06-ac84-616e0149b02f" providerId="ADAL" clId="{F03A5B60-54C0-4028-812F-6968247215C5}" dt="2023-03-01T20:32:41.986" v="261" actId="700"/>
          <ac:spMkLst>
            <pc:docMk/>
            <pc:sldMk cId="2248931430" sldId="776"/>
            <ac:spMk id="2" creationId="{8BD55C4F-78FE-6743-8853-01BC88A66EDA}"/>
          </ac:spMkLst>
        </pc:spChg>
        <pc:spChg chg="mod ord">
          <ac:chgData name="BADHAM, JENNIFER M." userId="d3e5acb5-b2db-4b06-ac84-616e0149b02f" providerId="ADAL" clId="{F03A5B60-54C0-4028-812F-6968247215C5}" dt="2023-03-01T20:32:41.986" v="261" actId="700"/>
          <ac:spMkLst>
            <pc:docMk/>
            <pc:sldMk cId="2248931430" sldId="776"/>
            <ac:spMk id="3" creationId="{4E6D3823-7F4C-BB4F-0ABA-64F2821EAAF0}"/>
          </ac:spMkLst>
        </pc:spChg>
        <pc:spChg chg="add del mod ord">
          <ac:chgData name="BADHAM, JENNIFER M." userId="d3e5acb5-b2db-4b06-ac84-616e0149b02f" providerId="ADAL" clId="{F03A5B60-54C0-4028-812F-6968247215C5}" dt="2023-03-01T20:32:48.693" v="263"/>
          <ac:spMkLst>
            <pc:docMk/>
            <pc:sldMk cId="2248931430" sldId="776"/>
            <ac:spMk id="6" creationId="{B75B7EFB-0A03-3946-5D0F-02514E66A39D}"/>
          </ac:spMkLst>
        </pc:spChg>
        <pc:picChg chg="add del mod">
          <ac:chgData name="BADHAM, JENNIFER M." userId="d3e5acb5-b2db-4b06-ac84-616e0149b02f" providerId="ADAL" clId="{F03A5B60-54C0-4028-812F-6968247215C5}" dt="2023-03-01T20:32:47.249" v="262" actId="21"/>
          <ac:picMkLst>
            <pc:docMk/>
            <pc:sldMk cId="2248931430" sldId="776"/>
            <ac:picMk id="4" creationId="{0AA37615-B6B5-C599-1BFF-0A6E36DDD12C}"/>
          </ac:picMkLst>
        </pc:picChg>
        <pc:picChg chg="del">
          <ac:chgData name="BADHAM, JENNIFER M." userId="d3e5acb5-b2db-4b06-ac84-616e0149b02f" providerId="ADAL" clId="{F03A5B60-54C0-4028-812F-6968247215C5}" dt="2023-03-01T20:23:20.597" v="3" actId="478"/>
          <ac:picMkLst>
            <pc:docMk/>
            <pc:sldMk cId="2248931430" sldId="776"/>
            <ac:picMk id="5" creationId="{B400566F-B5C6-0EF8-2F9B-D2B1F043C5EC}"/>
          </ac:picMkLst>
        </pc:picChg>
        <pc:picChg chg="add mod">
          <ac:chgData name="BADHAM, JENNIFER M." userId="d3e5acb5-b2db-4b06-ac84-616e0149b02f" providerId="ADAL" clId="{F03A5B60-54C0-4028-812F-6968247215C5}" dt="2023-03-01T20:32:48.693" v="263"/>
          <ac:picMkLst>
            <pc:docMk/>
            <pc:sldMk cId="2248931430" sldId="776"/>
            <ac:picMk id="7" creationId="{FC6A1777-5A54-1DEC-C4B8-D2F7995970BA}"/>
          </ac:picMkLst>
        </pc:picChg>
      </pc:sldChg>
      <pc:sldChg chg="addSp delSp modSp add mod modClrScheme delAnim modAnim chgLayout">
        <pc:chgData name="BADHAM, JENNIFER M." userId="d3e5acb5-b2db-4b06-ac84-616e0149b02f" providerId="ADAL" clId="{F03A5B60-54C0-4028-812F-6968247215C5}" dt="2023-03-01T21:15:59.386" v="1439" actId="20577"/>
        <pc:sldMkLst>
          <pc:docMk/>
          <pc:sldMk cId="861516927" sldId="777"/>
        </pc:sldMkLst>
        <pc:spChg chg="mod ord">
          <ac:chgData name="BADHAM, JENNIFER M." userId="d3e5acb5-b2db-4b06-ac84-616e0149b02f" providerId="ADAL" clId="{F03A5B60-54C0-4028-812F-6968247215C5}" dt="2023-03-01T20:27:43.407" v="233"/>
          <ac:spMkLst>
            <pc:docMk/>
            <pc:sldMk cId="861516927" sldId="777"/>
            <ac:spMk id="2" creationId="{866638DE-8B75-10BF-0DA6-544333F20D71}"/>
          </ac:spMkLst>
        </pc:spChg>
        <pc:spChg chg="mod ord">
          <ac:chgData name="BADHAM, JENNIFER M." userId="d3e5acb5-b2db-4b06-ac84-616e0149b02f" providerId="ADAL" clId="{F03A5B60-54C0-4028-812F-6968247215C5}" dt="2023-03-01T21:15:59.386" v="1439" actId="20577"/>
          <ac:spMkLst>
            <pc:docMk/>
            <pc:sldMk cId="861516927" sldId="777"/>
            <ac:spMk id="13" creationId="{85BB2470-8F55-3FE4-90FE-4A5414A439A5}"/>
          </ac:spMkLst>
        </pc:spChg>
        <pc:spChg chg="del mod ord">
          <ac:chgData name="BADHAM, JENNIFER M." userId="d3e5acb5-b2db-4b06-ac84-616e0149b02f" providerId="ADAL" clId="{F03A5B60-54C0-4028-812F-6968247215C5}" dt="2023-03-01T20:25:04.454" v="11" actId="478"/>
          <ac:spMkLst>
            <pc:docMk/>
            <pc:sldMk cId="861516927" sldId="777"/>
            <ac:spMk id="14" creationId="{CF196598-AA88-1E4F-8827-BCC632031DBD}"/>
          </ac:spMkLst>
        </pc:spChg>
        <pc:spChg chg="del mod ord">
          <ac:chgData name="BADHAM, JENNIFER M." userId="d3e5acb5-b2db-4b06-ac84-616e0149b02f" providerId="ADAL" clId="{F03A5B60-54C0-4028-812F-6968247215C5}" dt="2023-03-01T20:25:13.343" v="13" actId="478"/>
          <ac:spMkLst>
            <pc:docMk/>
            <pc:sldMk cId="861516927" sldId="777"/>
            <ac:spMk id="15" creationId="{1A4646C4-E407-6D37-49CD-BD6E9052F083}"/>
          </ac:spMkLst>
        </pc:spChg>
        <pc:spChg chg="del mod ord">
          <ac:chgData name="BADHAM, JENNIFER M." userId="d3e5acb5-b2db-4b06-ac84-616e0149b02f" providerId="ADAL" clId="{F03A5B60-54C0-4028-812F-6968247215C5}" dt="2023-03-01T20:25:02.151" v="10" actId="478"/>
          <ac:spMkLst>
            <pc:docMk/>
            <pc:sldMk cId="861516927" sldId="777"/>
            <ac:spMk id="16" creationId="{12C0E104-D6F5-7579-0E72-EF8A2655FC07}"/>
          </ac:spMkLst>
        </pc:spChg>
        <pc:spChg chg="del">
          <ac:chgData name="BADHAM, JENNIFER M." userId="d3e5acb5-b2db-4b06-ac84-616e0149b02f" providerId="ADAL" clId="{F03A5B60-54C0-4028-812F-6968247215C5}" dt="2023-03-01T20:25:06.312" v="12" actId="478"/>
          <ac:spMkLst>
            <pc:docMk/>
            <pc:sldMk cId="861516927" sldId="777"/>
            <ac:spMk id="18" creationId="{7E0BC9E2-1BBE-6184-1AB5-40C15BF523B4}"/>
          </ac:spMkLst>
        </pc:spChg>
        <pc:picChg chg="add del mod">
          <ac:chgData name="BADHAM, JENNIFER M." userId="d3e5acb5-b2db-4b06-ac84-616e0149b02f" providerId="ADAL" clId="{F03A5B60-54C0-4028-812F-6968247215C5}" dt="2023-03-01T20:26:00.889" v="19" actId="478"/>
          <ac:picMkLst>
            <pc:docMk/>
            <pc:sldMk cId="861516927" sldId="777"/>
            <ac:picMk id="3" creationId="{8065705C-5596-2C27-7A9B-2A297689899D}"/>
          </ac:picMkLst>
        </pc:picChg>
        <pc:picChg chg="add mod">
          <ac:chgData name="BADHAM, JENNIFER M." userId="d3e5acb5-b2db-4b06-ac84-616e0149b02f" providerId="ADAL" clId="{F03A5B60-54C0-4028-812F-6968247215C5}" dt="2023-03-01T21:15:36.763" v="1427" actId="14100"/>
          <ac:picMkLst>
            <pc:docMk/>
            <pc:sldMk cId="861516927" sldId="777"/>
            <ac:picMk id="4" creationId="{CFAFC279-6B5C-36FE-BFEE-DF0F1932C8CD}"/>
          </ac:picMkLst>
        </pc:picChg>
        <pc:picChg chg="add mod ord">
          <ac:chgData name="BADHAM, JENNIFER M." userId="d3e5acb5-b2db-4b06-ac84-616e0149b02f" providerId="ADAL" clId="{F03A5B60-54C0-4028-812F-6968247215C5}" dt="2023-03-01T21:15:39.574" v="1428" actId="166"/>
          <ac:picMkLst>
            <pc:docMk/>
            <pc:sldMk cId="861516927" sldId="777"/>
            <ac:picMk id="5" creationId="{A74C7B52-3C9F-926F-B100-86111CB8C8FF}"/>
          </ac:picMkLst>
        </pc:picChg>
      </pc:sldChg>
      <pc:sldChg chg="modSp new mod">
        <pc:chgData name="BADHAM, JENNIFER M." userId="d3e5acb5-b2db-4b06-ac84-616e0149b02f" providerId="ADAL" clId="{F03A5B60-54C0-4028-812F-6968247215C5}" dt="2023-03-01T22:22:35.846" v="2997" actId="20577"/>
        <pc:sldMkLst>
          <pc:docMk/>
          <pc:sldMk cId="30313229" sldId="778"/>
        </pc:sldMkLst>
        <pc:spChg chg="mod">
          <ac:chgData name="BADHAM, JENNIFER M." userId="d3e5acb5-b2db-4b06-ac84-616e0149b02f" providerId="ADAL" clId="{F03A5B60-54C0-4028-812F-6968247215C5}" dt="2023-03-01T21:09:47.276" v="1302" actId="20577"/>
          <ac:spMkLst>
            <pc:docMk/>
            <pc:sldMk cId="30313229" sldId="778"/>
            <ac:spMk id="2" creationId="{24826354-C5A4-FEA7-EDE3-566090BDE447}"/>
          </ac:spMkLst>
        </pc:spChg>
        <pc:spChg chg="mod">
          <ac:chgData name="BADHAM, JENNIFER M." userId="d3e5acb5-b2db-4b06-ac84-616e0149b02f" providerId="ADAL" clId="{F03A5B60-54C0-4028-812F-6968247215C5}" dt="2023-03-01T22:22:35.846" v="2997" actId="20577"/>
          <ac:spMkLst>
            <pc:docMk/>
            <pc:sldMk cId="30313229" sldId="778"/>
            <ac:spMk id="3" creationId="{A122771A-E443-DB7B-5B0A-4DF21A7E8181}"/>
          </ac:spMkLst>
        </pc:spChg>
      </pc:sldChg>
      <pc:sldChg chg="addSp delSp modSp add mod">
        <pc:chgData name="BADHAM, JENNIFER M." userId="d3e5acb5-b2db-4b06-ac84-616e0149b02f" providerId="ADAL" clId="{F03A5B60-54C0-4028-812F-6968247215C5}" dt="2023-03-01T20:44:04.256" v="730" actId="1076"/>
        <pc:sldMkLst>
          <pc:docMk/>
          <pc:sldMk cId="1701871569" sldId="779"/>
        </pc:sldMkLst>
        <pc:spChg chg="mod">
          <ac:chgData name="BADHAM, JENNIFER M." userId="d3e5acb5-b2db-4b06-ac84-616e0149b02f" providerId="ADAL" clId="{F03A5B60-54C0-4028-812F-6968247215C5}" dt="2023-03-01T20:37:54.632" v="666" actId="20577"/>
          <ac:spMkLst>
            <pc:docMk/>
            <pc:sldMk cId="1701871569" sldId="779"/>
            <ac:spMk id="2" creationId="{5FFBEBEF-1E15-42B5-9E6B-3F9A38F2682D}"/>
          </ac:spMkLst>
        </pc:spChg>
        <pc:spChg chg="mod">
          <ac:chgData name="BADHAM, JENNIFER M." userId="d3e5acb5-b2db-4b06-ac84-616e0149b02f" providerId="ADAL" clId="{F03A5B60-54C0-4028-812F-6968247215C5}" dt="2023-03-01T20:43:50.717" v="728" actId="15"/>
          <ac:spMkLst>
            <pc:docMk/>
            <pc:sldMk cId="1701871569" sldId="779"/>
            <ac:spMk id="3" creationId="{84CEAD47-27D7-8004-BEE5-220674EFACEA}"/>
          </ac:spMkLst>
        </pc:spChg>
        <pc:spChg chg="add mod">
          <ac:chgData name="BADHAM, JENNIFER M." userId="d3e5acb5-b2db-4b06-ac84-616e0149b02f" providerId="ADAL" clId="{F03A5B60-54C0-4028-812F-6968247215C5}" dt="2023-03-01T20:44:04.256" v="730" actId="1076"/>
          <ac:spMkLst>
            <pc:docMk/>
            <pc:sldMk cId="1701871569" sldId="779"/>
            <ac:spMk id="4" creationId="{22DF919E-782C-3E58-86B3-4CEF9B791565}"/>
          </ac:spMkLst>
        </pc:spChg>
        <pc:spChg chg="add mod">
          <ac:chgData name="BADHAM, JENNIFER M." userId="d3e5acb5-b2db-4b06-ac84-616e0149b02f" providerId="ADAL" clId="{F03A5B60-54C0-4028-812F-6968247215C5}" dt="2023-03-01T20:44:04.256" v="730" actId="1076"/>
          <ac:spMkLst>
            <pc:docMk/>
            <pc:sldMk cId="1701871569" sldId="779"/>
            <ac:spMk id="5" creationId="{F7CF9D13-65F5-E5AD-1EC8-BDF1DB648F55}"/>
          </ac:spMkLst>
        </pc:spChg>
        <pc:spChg chg="add mod">
          <ac:chgData name="BADHAM, JENNIFER M." userId="d3e5acb5-b2db-4b06-ac84-616e0149b02f" providerId="ADAL" clId="{F03A5B60-54C0-4028-812F-6968247215C5}" dt="2023-03-01T20:44:04.256" v="730" actId="1076"/>
          <ac:spMkLst>
            <pc:docMk/>
            <pc:sldMk cId="1701871569" sldId="779"/>
            <ac:spMk id="6" creationId="{6CB06F75-9195-EAEC-BC5B-5C28DCAF5A62}"/>
          </ac:spMkLst>
        </pc:spChg>
        <pc:spChg chg="add mod">
          <ac:chgData name="BADHAM, JENNIFER M." userId="d3e5acb5-b2db-4b06-ac84-616e0149b02f" providerId="ADAL" clId="{F03A5B60-54C0-4028-812F-6968247215C5}" dt="2023-03-01T20:44:04.256" v="730" actId="1076"/>
          <ac:spMkLst>
            <pc:docMk/>
            <pc:sldMk cId="1701871569" sldId="779"/>
            <ac:spMk id="7" creationId="{40C59962-6E16-3740-4E07-C8EEA061B09D}"/>
          </ac:spMkLst>
        </pc:spChg>
        <pc:spChg chg="add mod">
          <ac:chgData name="BADHAM, JENNIFER M." userId="d3e5acb5-b2db-4b06-ac84-616e0149b02f" providerId="ADAL" clId="{F03A5B60-54C0-4028-812F-6968247215C5}" dt="2023-03-01T20:44:04.256" v="730" actId="1076"/>
          <ac:spMkLst>
            <pc:docMk/>
            <pc:sldMk cId="1701871569" sldId="779"/>
            <ac:spMk id="8" creationId="{6D52DBE4-7872-E398-3118-82071E51655E}"/>
          </ac:spMkLst>
        </pc:spChg>
        <pc:spChg chg="del">
          <ac:chgData name="BADHAM, JENNIFER M." userId="d3e5acb5-b2db-4b06-ac84-616e0149b02f" providerId="ADAL" clId="{F03A5B60-54C0-4028-812F-6968247215C5}" dt="2023-03-01T20:38:05.826" v="669" actId="478"/>
          <ac:spMkLst>
            <pc:docMk/>
            <pc:sldMk cId="1701871569" sldId="779"/>
            <ac:spMk id="10" creationId="{4355A823-10EB-49C3-AF15-880194BA07D5}"/>
          </ac:spMkLst>
        </pc:spChg>
        <pc:spChg chg="add mod">
          <ac:chgData name="BADHAM, JENNIFER M." userId="d3e5acb5-b2db-4b06-ac84-616e0149b02f" providerId="ADAL" clId="{F03A5B60-54C0-4028-812F-6968247215C5}" dt="2023-03-01T20:44:04.256" v="730" actId="1076"/>
          <ac:spMkLst>
            <pc:docMk/>
            <pc:sldMk cId="1701871569" sldId="779"/>
            <ac:spMk id="11" creationId="{54A81F74-45C6-F81B-6CBE-FEF9DE642EED}"/>
          </ac:spMkLst>
        </pc:spChg>
        <pc:spChg chg="del">
          <ac:chgData name="BADHAM, JENNIFER M." userId="d3e5acb5-b2db-4b06-ac84-616e0149b02f" providerId="ADAL" clId="{F03A5B60-54C0-4028-812F-6968247215C5}" dt="2023-03-01T20:38:03.671" v="668" actId="478"/>
          <ac:spMkLst>
            <pc:docMk/>
            <pc:sldMk cId="1701871569" sldId="779"/>
            <ac:spMk id="12" creationId="{48B82495-A1D5-418C-B180-63ECFAF29F84}"/>
          </ac:spMkLst>
        </pc:spChg>
        <pc:picChg chg="del">
          <ac:chgData name="BADHAM, JENNIFER M." userId="d3e5acb5-b2db-4b06-ac84-616e0149b02f" providerId="ADAL" clId="{F03A5B60-54C0-4028-812F-6968247215C5}" dt="2023-03-01T20:38:01.920" v="667" actId="478"/>
          <ac:picMkLst>
            <pc:docMk/>
            <pc:sldMk cId="1701871569" sldId="779"/>
            <ac:picMk id="9" creationId="{8221A041-B8CF-4CCD-9B81-BB16A58B3659}"/>
          </ac:picMkLst>
        </pc:picChg>
      </pc:sldChg>
      <pc:sldChg chg="add del">
        <pc:chgData name="BADHAM, JENNIFER M." userId="d3e5acb5-b2db-4b06-ac84-616e0149b02f" providerId="ADAL" clId="{F03A5B60-54C0-4028-812F-6968247215C5}" dt="2023-03-01T20:50:50.735" v="1198" actId="47"/>
        <pc:sldMkLst>
          <pc:docMk/>
          <pc:sldMk cId="2225414778" sldId="780"/>
        </pc:sldMkLst>
      </pc:sldChg>
      <pc:sldChg chg="add del">
        <pc:chgData name="BADHAM, JENNIFER M." userId="d3e5acb5-b2db-4b06-ac84-616e0149b02f" providerId="ADAL" clId="{F03A5B60-54C0-4028-812F-6968247215C5}" dt="2023-03-01T20:50:53.430" v="1199" actId="47"/>
        <pc:sldMkLst>
          <pc:docMk/>
          <pc:sldMk cId="2055594608" sldId="781"/>
        </pc:sldMkLst>
      </pc:sldChg>
      <pc:sldChg chg="add del">
        <pc:chgData name="BADHAM, JENNIFER M." userId="d3e5acb5-b2db-4b06-ac84-616e0149b02f" providerId="ADAL" clId="{F03A5B60-54C0-4028-812F-6968247215C5}" dt="2023-03-01T20:50:59.020" v="1200" actId="47"/>
        <pc:sldMkLst>
          <pc:docMk/>
          <pc:sldMk cId="1755963755" sldId="782"/>
        </pc:sldMkLst>
      </pc:sldChg>
      <pc:sldChg chg="addSp delSp modSp new mod modClrScheme chgLayout">
        <pc:chgData name="BADHAM, JENNIFER M." userId="d3e5acb5-b2db-4b06-ac84-616e0149b02f" providerId="ADAL" clId="{F03A5B60-54C0-4028-812F-6968247215C5}" dt="2023-03-01T21:09:03.789" v="1285" actId="478"/>
        <pc:sldMkLst>
          <pc:docMk/>
          <pc:sldMk cId="570180579" sldId="783"/>
        </pc:sldMkLst>
        <pc:spChg chg="mod ord">
          <ac:chgData name="BADHAM, JENNIFER M." userId="d3e5acb5-b2db-4b06-ac84-616e0149b02f" providerId="ADAL" clId="{F03A5B60-54C0-4028-812F-6968247215C5}" dt="2023-03-01T20:48:03.503" v="1186" actId="700"/>
          <ac:spMkLst>
            <pc:docMk/>
            <pc:sldMk cId="570180579" sldId="783"/>
            <ac:spMk id="2" creationId="{A1D09688-42A1-74AD-A485-619939A65DE6}"/>
          </ac:spMkLst>
        </pc:spChg>
        <pc:spChg chg="mod ord">
          <ac:chgData name="BADHAM, JENNIFER M." userId="d3e5acb5-b2db-4b06-ac84-616e0149b02f" providerId="ADAL" clId="{F03A5B60-54C0-4028-812F-6968247215C5}" dt="2023-03-01T21:08:05.572" v="1283" actId="20577"/>
          <ac:spMkLst>
            <pc:docMk/>
            <pc:sldMk cId="570180579" sldId="783"/>
            <ac:spMk id="3" creationId="{112B97B3-F06F-6C21-01AD-BAB148E12E5E}"/>
          </ac:spMkLst>
        </pc:spChg>
        <pc:spChg chg="add del mod ord">
          <ac:chgData name="BADHAM, JENNIFER M." userId="d3e5acb5-b2db-4b06-ac84-616e0149b02f" providerId="ADAL" clId="{F03A5B60-54C0-4028-812F-6968247215C5}" dt="2023-03-01T21:09:03.789" v="1285" actId="478"/>
          <ac:spMkLst>
            <pc:docMk/>
            <pc:sldMk cId="570180579" sldId="783"/>
            <ac:spMk id="4" creationId="{C893594B-6FFC-2289-2C19-1D610988D15B}"/>
          </ac:spMkLst>
        </pc:spChg>
        <pc:spChg chg="add mod">
          <ac:chgData name="BADHAM, JENNIFER M." userId="d3e5acb5-b2db-4b06-ac84-616e0149b02f" providerId="ADAL" clId="{F03A5B60-54C0-4028-812F-6968247215C5}" dt="2023-03-01T21:08:59.369" v="1284"/>
          <ac:spMkLst>
            <pc:docMk/>
            <pc:sldMk cId="570180579" sldId="783"/>
            <ac:spMk id="6" creationId="{B5B4141C-514A-0728-E8CA-EE68E222ED19}"/>
          </ac:spMkLst>
        </pc:spChg>
        <pc:spChg chg="add mod">
          <ac:chgData name="BADHAM, JENNIFER M." userId="d3e5acb5-b2db-4b06-ac84-616e0149b02f" providerId="ADAL" clId="{F03A5B60-54C0-4028-812F-6968247215C5}" dt="2023-03-01T21:08:59.369" v="1284"/>
          <ac:spMkLst>
            <pc:docMk/>
            <pc:sldMk cId="570180579" sldId="783"/>
            <ac:spMk id="7" creationId="{60F78B66-5AFB-3C7C-561F-C22295E7448C}"/>
          </ac:spMkLst>
        </pc:spChg>
        <pc:graphicFrameChg chg="add mod">
          <ac:chgData name="BADHAM, JENNIFER M." userId="d3e5acb5-b2db-4b06-ac84-616e0149b02f" providerId="ADAL" clId="{F03A5B60-54C0-4028-812F-6968247215C5}" dt="2023-03-01T21:08:59.369" v="1284"/>
          <ac:graphicFrameMkLst>
            <pc:docMk/>
            <pc:sldMk cId="570180579" sldId="783"/>
            <ac:graphicFrameMk id="5" creationId="{7E724E06-9261-7A2B-1DEF-85179655AC8B}"/>
          </ac:graphicFrameMkLst>
        </pc:graphicFrameChg>
      </pc:sldChg>
      <pc:sldChg chg="modSp add mod">
        <pc:chgData name="BADHAM, JENNIFER M." userId="d3e5acb5-b2db-4b06-ac84-616e0149b02f" providerId="ADAL" clId="{F03A5B60-54C0-4028-812F-6968247215C5}" dt="2023-03-01T20:50:25.581" v="1195" actId="6549"/>
        <pc:sldMkLst>
          <pc:docMk/>
          <pc:sldMk cId="1350115547" sldId="794"/>
        </pc:sldMkLst>
        <pc:spChg chg="mod">
          <ac:chgData name="BADHAM, JENNIFER M." userId="d3e5acb5-b2db-4b06-ac84-616e0149b02f" providerId="ADAL" clId="{F03A5B60-54C0-4028-812F-6968247215C5}" dt="2023-03-01T20:50:25.581" v="1195" actId="6549"/>
          <ac:spMkLst>
            <pc:docMk/>
            <pc:sldMk cId="1350115547" sldId="794"/>
            <ac:spMk id="2" creationId="{7EB0C913-1E79-4F3E-A2F9-359C73E84B3C}"/>
          </ac:spMkLst>
        </pc:spChg>
      </pc:sldChg>
      <pc:sldChg chg="addSp modSp new mod">
        <pc:chgData name="BADHAM, JENNIFER M." userId="d3e5acb5-b2db-4b06-ac84-616e0149b02f" providerId="ADAL" clId="{F03A5B60-54C0-4028-812F-6968247215C5}" dt="2023-03-01T21:54:33.061" v="2864" actId="6549"/>
        <pc:sldMkLst>
          <pc:docMk/>
          <pc:sldMk cId="1359006318" sldId="795"/>
        </pc:sldMkLst>
        <pc:spChg chg="mod">
          <ac:chgData name="BADHAM, JENNIFER M." userId="d3e5acb5-b2db-4b06-ac84-616e0149b02f" providerId="ADAL" clId="{F03A5B60-54C0-4028-812F-6968247215C5}" dt="2023-03-01T21:28:09.078" v="1724" actId="20577"/>
          <ac:spMkLst>
            <pc:docMk/>
            <pc:sldMk cId="1359006318" sldId="795"/>
            <ac:spMk id="2" creationId="{912B3FE5-1E01-3F9A-EC83-8C223071BD93}"/>
          </ac:spMkLst>
        </pc:spChg>
        <pc:spChg chg="mod">
          <ac:chgData name="BADHAM, JENNIFER M." userId="d3e5acb5-b2db-4b06-ac84-616e0149b02f" providerId="ADAL" clId="{F03A5B60-54C0-4028-812F-6968247215C5}" dt="2023-03-01T21:54:33.061" v="2864" actId="6549"/>
          <ac:spMkLst>
            <pc:docMk/>
            <pc:sldMk cId="1359006318" sldId="795"/>
            <ac:spMk id="3" creationId="{A6CC0CC3-6A49-B80D-97EA-89F8055813DB}"/>
          </ac:spMkLst>
        </pc:spChg>
        <pc:picChg chg="add mod ord">
          <ac:chgData name="BADHAM, JENNIFER M." userId="d3e5acb5-b2db-4b06-ac84-616e0149b02f" providerId="ADAL" clId="{F03A5B60-54C0-4028-812F-6968247215C5}" dt="2023-03-01T21:53:57.630" v="2858" actId="1076"/>
          <ac:picMkLst>
            <pc:docMk/>
            <pc:sldMk cId="1359006318" sldId="795"/>
            <ac:picMk id="4" creationId="{72FCC179-744D-13CC-E4F9-00038074293F}"/>
          </ac:picMkLst>
        </pc:picChg>
      </pc:sldChg>
      <pc:sldChg chg="modSp add del mod">
        <pc:chgData name="BADHAM, JENNIFER M." userId="d3e5acb5-b2db-4b06-ac84-616e0149b02f" providerId="ADAL" clId="{F03A5B60-54C0-4028-812F-6968247215C5}" dt="2023-03-01T21:18:25.027" v="1639" actId="47"/>
        <pc:sldMkLst>
          <pc:docMk/>
          <pc:sldMk cId="2398466384" sldId="795"/>
        </pc:sldMkLst>
        <pc:spChg chg="mod">
          <ac:chgData name="BADHAM, JENNIFER M." userId="d3e5acb5-b2db-4b06-ac84-616e0149b02f" providerId="ADAL" clId="{F03A5B60-54C0-4028-812F-6968247215C5}" dt="2023-03-01T21:07:30.955" v="1234" actId="6549"/>
          <ac:spMkLst>
            <pc:docMk/>
            <pc:sldMk cId="2398466384" sldId="795"/>
            <ac:spMk id="2" creationId="{E225338C-7B0C-E784-0824-8E74447A7FDF}"/>
          </ac:spMkLst>
        </pc:spChg>
      </pc:sldChg>
      <pc:sldChg chg="addSp delSp modSp new mod">
        <pc:chgData name="BADHAM, JENNIFER M." userId="d3e5acb5-b2db-4b06-ac84-616e0149b02f" providerId="ADAL" clId="{F03A5B60-54C0-4028-812F-6968247215C5}" dt="2023-03-01T21:58:31.401" v="2868" actId="1076"/>
        <pc:sldMkLst>
          <pc:docMk/>
          <pc:sldMk cId="431917242" sldId="796"/>
        </pc:sldMkLst>
        <pc:spChg chg="mod">
          <ac:chgData name="BADHAM, JENNIFER M." userId="d3e5acb5-b2db-4b06-ac84-616e0149b02f" providerId="ADAL" clId="{F03A5B60-54C0-4028-812F-6968247215C5}" dt="2023-03-01T21:35:10.557" v="1838" actId="20577"/>
          <ac:spMkLst>
            <pc:docMk/>
            <pc:sldMk cId="431917242" sldId="796"/>
            <ac:spMk id="2" creationId="{9C9128A1-A066-5224-E587-3F0DCE32A03A}"/>
          </ac:spMkLst>
        </pc:spChg>
        <pc:spChg chg="mod">
          <ac:chgData name="BADHAM, JENNIFER M." userId="d3e5acb5-b2db-4b06-ac84-616e0149b02f" providerId="ADAL" clId="{F03A5B60-54C0-4028-812F-6968247215C5}" dt="2023-03-01T21:40:33.950" v="2402" actId="20577"/>
          <ac:spMkLst>
            <pc:docMk/>
            <pc:sldMk cId="431917242" sldId="796"/>
            <ac:spMk id="3" creationId="{A50B5842-809B-5661-062F-4515E19E3E04}"/>
          </ac:spMkLst>
        </pc:spChg>
        <pc:picChg chg="add del">
          <ac:chgData name="BADHAM, JENNIFER M." userId="d3e5acb5-b2db-4b06-ac84-616e0149b02f" providerId="ADAL" clId="{F03A5B60-54C0-4028-812F-6968247215C5}" dt="2023-03-01T21:57:16.156" v="2866" actId="478"/>
          <ac:picMkLst>
            <pc:docMk/>
            <pc:sldMk cId="431917242" sldId="796"/>
            <ac:picMk id="4" creationId="{FA6EAEEF-6C16-19D1-1D31-B420E60F383A}"/>
          </ac:picMkLst>
        </pc:picChg>
        <pc:picChg chg="add mod">
          <ac:chgData name="BADHAM, JENNIFER M." userId="d3e5acb5-b2db-4b06-ac84-616e0149b02f" providerId="ADAL" clId="{F03A5B60-54C0-4028-812F-6968247215C5}" dt="2023-03-01T21:58:31.401" v="2868" actId="1076"/>
          <ac:picMkLst>
            <pc:docMk/>
            <pc:sldMk cId="431917242" sldId="796"/>
            <ac:picMk id="5" creationId="{65B19970-9A3E-2E49-2139-632DEA58352D}"/>
          </ac:picMkLst>
        </pc:picChg>
        <pc:picChg chg="add mod">
          <ac:chgData name="BADHAM, JENNIFER M." userId="d3e5acb5-b2db-4b06-ac84-616e0149b02f" providerId="ADAL" clId="{F03A5B60-54C0-4028-812F-6968247215C5}" dt="2023-03-01T21:58:31.401" v="2868" actId="1076"/>
          <ac:picMkLst>
            <pc:docMk/>
            <pc:sldMk cId="431917242" sldId="796"/>
            <ac:picMk id="6" creationId="{41DC6447-7995-7126-0F92-78D51A4F228A}"/>
          </ac:picMkLst>
        </pc:picChg>
      </pc:sldChg>
      <pc:sldChg chg="addSp modSp new mod">
        <pc:chgData name="BADHAM, JENNIFER M." userId="d3e5acb5-b2db-4b06-ac84-616e0149b02f" providerId="ADAL" clId="{F03A5B60-54C0-4028-812F-6968247215C5}" dt="2023-03-01T21:59:25.624" v="2872" actId="14100"/>
        <pc:sldMkLst>
          <pc:docMk/>
          <pc:sldMk cId="559838918" sldId="797"/>
        </pc:sldMkLst>
        <pc:spChg chg="mod">
          <ac:chgData name="BADHAM, JENNIFER M." userId="d3e5acb5-b2db-4b06-ac84-616e0149b02f" providerId="ADAL" clId="{F03A5B60-54C0-4028-812F-6968247215C5}" dt="2023-03-01T21:40:45.893" v="2423" actId="20577"/>
          <ac:spMkLst>
            <pc:docMk/>
            <pc:sldMk cId="559838918" sldId="797"/>
            <ac:spMk id="2" creationId="{37350F9E-83B0-63FA-5C96-8C394D8EBC48}"/>
          </ac:spMkLst>
        </pc:spChg>
        <pc:spChg chg="mod">
          <ac:chgData name="BADHAM, JENNIFER M." userId="d3e5acb5-b2db-4b06-ac84-616e0149b02f" providerId="ADAL" clId="{F03A5B60-54C0-4028-812F-6968247215C5}" dt="2023-03-01T21:51:37.605" v="2830" actId="20577"/>
          <ac:spMkLst>
            <pc:docMk/>
            <pc:sldMk cId="559838918" sldId="797"/>
            <ac:spMk id="3" creationId="{9E411BEE-063B-D11C-D088-F25876FF8D19}"/>
          </ac:spMkLst>
        </pc:spChg>
        <pc:spChg chg="add mod ord">
          <ac:chgData name="BADHAM, JENNIFER M." userId="d3e5acb5-b2db-4b06-ac84-616e0149b02f" providerId="ADAL" clId="{F03A5B60-54C0-4028-812F-6968247215C5}" dt="2023-03-01T21:59:25.624" v="2872" actId="14100"/>
          <ac:spMkLst>
            <pc:docMk/>
            <pc:sldMk cId="559838918" sldId="797"/>
            <ac:spMk id="5" creationId="{9677756D-66C7-69E2-8382-BE649E02FEF5}"/>
          </ac:spMkLst>
        </pc:spChg>
        <pc:picChg chg="add mod ord">
          <ac:chgData name="BADHAM, JENNIFER M." userId="d3e5acb5-b2db-4b06-ac84-616e0149b02f" providerId="ADAL" clId="{F03A5B60-54C0-4028-812F-6968247215C5}" dt="2023-03-01T21:59:15.152" v="2871" actId="167"/>
          <ac:picMkLst>
            <pc:docMk/>
            <pc:sldMk cId="559838918" sldId="797"/>
            <ac:picMk id="4" creationId="{8ECABC68-38A3-9640-3072-73BB9628AB7F}"/>
          </ac:picMkLst>
        </pc:picChg>
      </pc:sldChg>
      <pc:sldChg chg="modSp new mod">
        <pc:chgData name="BADHAM, JENNIFER M." userId="d3e5acb5-b2db-4b06-ac84-616e0149b02f" providerId="ADAL" clId="{F03A5B60-54C0-4028-812F-6968247215C5}" dt="2023-03-01T22:25:56.788" v="3459" actId="20577"/>
        <pc:sldMkLst>
          <pc:docMk/>
          <pc:sldMk cId="3860069260" sldId="798"/>
        </pc:sldMkLst>
        <pc:spChg chg="mod">
          <ac:chgData name="BADHAM, JENNIFER M." userId="d3e5acb5-b2db-4b06-ac84-616e0149b02f" providerId="ADAL" clId="{F03A5B60-54C0-4028-812F-6968247215C5}" dt="2023-03-01T21:52:47.044" v="2850" actId="20577"/>
          <ac:spMkLst>
            <pc:docMk/>
            <pc:sldMk cId="3860069260" sldId="798"/>
            <ac:spMk id="2" creationId="{F75EC0F8-761B-F67E-C543-078FA3CB680B}"/>
          </ac:spMkLst>
        </pc:spChg>
        <pc:spChg chg="mod">
          <ac:chgData name="BADHAM, JENNIFER M." userId="d3e5acb5-b2db-4b06-ac84-616e0149b02f" providerId="ADAL" clId="{F03A5B60-54C0-4028-812F-6968247215C5}" dt="2023-03-01T22:25:56.788" v="3459" actId="20577"/>
          <ac:spMkLst>
            <pc:docMk/>
            <pc:sldMk cId="3860069260" sldId="798"/>
            <ac:spMk id="3" creationId="{A253E2BD-AE3F-8D58-4D40-A1090095A308}"/>
          </ac:spMkLst>
        </pc:spChg>
      </pc:sldChg>
      <pc:sldChg chg="addSp modSp new mod modAnim">
        <pc:chgData name="BADHAM, JENNIFER M." userId="d3e5acb5-b2db-4b06-ac84-616e0149b02f" providerId="ADAL" clId="{F03A5B60-54C0-4028-812F-6968247215C5}" dt="2023-03-01T22:33:05.829" v="3747" actId="1076"/>
        <pc:sldMkLst>
          <pc:docMk/>
          <pc:sldMk cId="2004431628" sldId="799"/>
        </pc:sldMkLst>
        <pc:spChg chg="mod">
          <ac:chgData name="BADHAM, JENNIFER M." userId="d3e5acb5-b2db-4b06-ac84-616e0149b02f" providerId="ADAL" clId="{F03A5B60-54C0-4028-812F-6968247215C5}" dt="2023-03-01T22:29:05.053" v="3695" actId="20577"/>
          <ac:spMkLst>
            <pc:docMk/>
            <pc:sldMk cId="2004431628" sldId="799"/>
            <ac:spMk id="2" creationId="{79B6D307-78CA-B0D2-06AF-D0456040F6DF}"/>
          </ac:spMkLst>
        </pc:spChg>
        <pc:spChg chg="mod">
          <ac:chgData name="BADHAM, JENNIFER M." userId="d3e5acb5-b2db-4b06-ac84-616e0149b02f" providerId="ADAL" clId="{F03A5B60-54C0-4028-812F-6968247215C5}" dt="2023-03-01T22:31:25.979" v="3744" actId="15"/>
          <ac:spMkLst>
            <pc:docMk/>
            <pc:sldMk cId="2004431628" sldId="799"/>
            <ac:spMk id="3" creationId="{0EF87688-907C-5F72-F27F-F3C52E47A3EF}"/>
          </ac:spMkLst>
        </pc:spChg>
        <pc:spChg chg="add mod">
          <ac:chgData name="BADHAM, JENNIFER M." userId="d3e5acb5-b2db-4b06-ac84-616e0149b02f" providerId="ADAL" clId="{F03A5B60-54C0-4028-812F-6968247215C5}" dt="2023-03-01T22:33:02.648" v="3746" actId="1076"/>
          <ac:spMkLst>
            <pc:docMk/>
            <pc:sldMk cId="2004431628" sldId="799"/>
            <ac:spMk id="9" creationId="{12EC44E7-3D1D-F26D-9604-A35DF4637229}"/>
          </ac:spMkLst>
        </pc:spChg>
        <pc:spChg chg="add mod">
          <ac:chgData name="BADHAM, JENNIFER M." userId="d3e5acb5-b2db-4b06-ac84-616e0149b02f" providerId="ADAL" clId="{F03A5B60-54C0-4028-812F-6968247215C5}" dt="2023-03-01T22:33:02.648" v="3746" actId="1076"/>
          <ac:spMkLst>
            <pc:docMk/>
            <pc:sldMk cId="2004431628" sldId="799"/>
            <ac:spMk id="10" creationId="{D4D1E782-432E-38C3-0056-A3498B3E1F9D}"/>
          </ac:spMkLst>
        </pc:spChg>
        <pc:picChg chg="add mod">
          <ac:chgData name="BADHAM, JENNIFER M." userId="d3e5acb5-b2db-4b06-ac84-616e0149b02f" providerId="ADAL" clId="{F03A5B60-54C0-4028-812F-6968247215C5}" dt="2023-03-01T22:33:02.648" v="3746" actId="1076"/>
          <ac:picMkLst>
            <pc:docMk/>
            <pc:sldMk cId="2004431628" sldId="799"/>
            <ac:picMk id="4" creationId="{80B2E4A9-F9BD-023B-61DC-F7D556DF9D00}"/>
          </ac:picMkLst>
        </pc:picChg>
        <pc:picChg chg="add mod">
          <ac:chgData name="BADHAM, JENNIFER M." userId="d3e5acb5-b2db-4b06-ac84-616e0149b02f" providerId="ADAL" clId="{F03A5B60-54C0-4028-812F-6968247215C5}" dt="2023-03-01T22:33:02.648" v="3746" actId="1076"/>
          <ac:picMkLst>
            <pc:docMk/>
            <pc:sldMk cId="2004431628" sldId="799"/>
            <ac:picMk id="5" creationId="{042A1029-F9C0-E946-245D-725904B2BCF5}"/>
          </ac:picMkLst>
        </pc:picChg>
        <pc:picChg chg="add mod">
          <ac:chgData name="BADHAM, JENNIFER M." userId="d3e5acb5-b2db-4b06-ac84-616e0149b02f" providerId="ADAL" clId="{F03A5B60-54C0-4028-812F-6968247215C5}" dt="2023-03-01T22:33:02.648" v="3746" actId="1076"/>
          <ac:picMkLst>
            <pc:docMk/>
            <pc:sldMk cId="2004431628" sldId="799"/>
            <ac:picMk id="6" creationId="{C4E245C5-6802-6DE5-D874-9DB7B4FBE51B}"/>
          </ac:picMkLst>
        </pc:picChg>
        <pc:picChg chg="add mod">
          <ac:chgData name="BADHAM, JENNIFER M." userId="d3e5acb5-b2db-4b06-ac84-616e0149b02f" providerId="ADAL" clId="{F03A5B60-54C0-4028-812F-6968247215C5}" dt="2023-03-01T22:33:05.829" v="3747" actId="1076"/>
          <ac:picMkLst>
            <pc:docMk/>
            <pc:sldMk cId="2004431628" sldId="799"/>
            <ac:picMk id="7" creationId="{8E415067-E495-DAA8-E3E4-9B9832586D6B}"/>
          </ac:picMkLst>
        </pc:picChg>
        <pc:picChg chg="add mod">
          <ac:chgData name="BADHAM, JENNIFER M." userId="d3e5acb5-b2db-4b06-ac84-616e0149b02f" providerId="ADAL" clId="{F03A5B60-54C0-4028-812F-6968247215C5}" dt="2023-03-01T22:33:02.648" v="3746" actId="1076"/>
          <ac:picMkLst>
            <pc:docMk/>
            <pc:sldMk cId="2004431628" sldId="799"/>
            <ac:picMk id="8" creationId="{ED77A54F-90FC-8B02-4098-5072F5BC761A}"/>
          </ac:picMkLst>
        </pc:picChg>
      </pc:sldChg>
      <pc:sldChg chg="addSp modSp new mod">
        <pc:chgData name="BADHAM, JENNIFER M." userId="d3e5acb5-b2db-4b06-ac84-616e0149b02f" providerId="ADAL" clId="{F03A5B60-54C0-4028-812F-6968247215C5}" dt="2023-03-01T22:36:25.281" v="4088" actId="14100"/>
        <pc:sldMkLst>
          <pc:docMk/>
          <pc:sldMk cId="3791615382" sldId="800"/>
        </pc:sldMkLst>
        <pc:spChg chg="mod">
          <ac:chgData name="BADHAM, JENNIFER M." userId="d3e5acb5-b2db-4b06-ac84-616e0149b02f" providerId="ADAL" clId="{F03A5B60-54C0-4028-812F-6968247215C5}" dt="2023-03-01T22:30:07.785" v="3713" actId="20577"/>
          <ac:spMkLst>
            <pc:docMk/>
            <pc:sldMk cId="3791615382" sldId="800"/>
            <ac:spMk id="2" creationId="{46AEABE9-EFF5-B9C4-7043-BDA364D245B9}"/>
          </ac:spMkLst>
        </pc:spChg>
        <pc:spChg chg="mod">
          <ac:chgData name="BADHAM, JENNIFER M." userId="d3e5acb5-b2db-4b06-ac84-616e0149b02f" providerId="ADAL" clId="{F03A5B60-54C0-4028-812F-6968247215C5}" dt="2023-03-01T22:36:25.281" v="4088" actId="14100"/>
          <ac:spMkLst>
            <pc:docMk/>
            <pc:sldMk cId="3791615382" sldId="800"/>
            <ac:spMk id="3" creationId="{4303AAD4-C6E3-4086-239F-DC012296CB65}"/>
          </ac:spMkLst>
        </pc:spChg>
        <pc:picChg chg="add mod">
          <ac:chgData name="BADHAM, JENNIFER M." userId="d3e5acb5-b2db-4b06-ac84-616e0149b02f" providerId="ADAL" clId="{F03A5B60-54C0-4028-812F-6968247215C5}" dt="2023-03-01T22:36:20.368" v="4087" actId="14100"/>
          <ac:picMkLst>
            <pc:docMk/>
            <pc:sldMk cId="3791615382" sldId="800"/>
            <ac:picMk id="4" creationId="{0A20B529-4B25-222F-FF3D-7F949EC593BE}"/>
          </ac:picMkLst>
        </pc:picChg>
      </pc:sldChg>
      <pc:sldChg chg="addSp modSp new mod">
        <pc:chgData name="BADHAM, JENNIFER M." userId="d3e5acb5-b2db-4b06-ac84-616e0149b02f" providerId="ADAL" clId="{F03A5B60-54C0-4028-812F-6968247215C5}" dt="2023-03-01T22:38:53.813" v="4342"/>
        <pc:sldMkLst>
          <pc:docMk/>
          <pc:sldMk cId="3550306053" sldId="801"/>
        </pc:sldMkLst>
        <pc:spChg chg="mod">
          <ac:chgData name="BADHAM, JENNIFER M." userId="d3e5acb5-b2db-4b06-ac84-616e0149b02f" providerId="ADAL" clId="{F03A5B60-54C0-4028-812F-6968247215C5}" dt="2023-03-01T22:36:35.222" v="4111" actId="20577"/>
          <ac:spMkLst>
            <pc:docMk/>
            <pc:sldMk cId="3550306053" sldId="801"/>
            <ac:spMk id="2" creationId="{389058F9-38DA-0236-EEAC-E04083BED179}"/>
          </ac:spMkLst>
        </pc:spChg>
        <pc:spChg chg="mod">
          <ac:chgData name="BADHAM, JENNIFER M." userId="d3e5acb5-b2db-4b06-ac84-616e0149b02f" providerId="ADAL" clId="{F03A5B60-54C0-4028-812F-6968247215C5}" dt="2023-03-01T22:38:15.527" v="4341" actId="20577"/>
          <ac:spMkLst>
            <pc:docMk/>
            <pc:sldMk cId="3550306053" sldId="801"/>
            <ac:spMk id="3" creationId="{FB658A80-63EE-EC94-278B-6870AB537C0E}"/>
          </ac:spMkLst>
        </pc:spChg>
        <pc:picChg chg="add mod">
          <ac:chgData name="BADHAM, JENNIFER M." userId="d3e5acb5-b2db-4b06-ac84-616e0149b02f" providerId="ADAL" clId="{F03A5B60-54C0-4028-812F-6968247215C5}" dt="2023-03-01T22:38:53.813" v="4342"/>
          <ac:picMkLst>
            <pc:docMk/>
            <pc:sldMk cId="3550306053" sldId="801"/>
            <ac:picMk id="4" creationId="{570797E2-0897-42D2-8F1E-2C79DF5847FC}"/>
          </ac:picMkLst>
        </pc:picChg>
      </pc:sldChg>
      <pc:sldChg chg="modSp new mod">
        <pc:chgData name="BADHAM, JENNIFER M." userId="d3e5acb5-b2db-4b06-ac84-616e0149b02f" providerId="ADAL" clId="{F03A5B60-54C0-4028-812F-6968247215C5}" dt="2023-03-01T22:40:58.998" v="4543" actId="20577"/>
        <pc:sldMkLst>
          <pc:docMk/>
          <pc:sldMk cId="564596935" sldId="802"/>
        </pc:sldMkLst>
        <pc:spChg chg="mod">
          <ac:chgData name="BADHAM, JENNIFER M." userId="d3e5acb5-b2db-4b06-ac84-616e0149b02f" providerId="ADAL" clId="{F03A5B60-54C0-4028-812F-6968247215C5}" dt="2023-03-01T22:39:07.403" v="4365" actId="20577"/>
          <ac:spMkLst>
            <pc:docMk/>
            <pc:sldMk cId="564596935" sldId="802"/>
            <ac:spMk id="2" creationId="{816C2C85-CCA8-2262-DC48-15E65C6D37BE}"/>
          </ac:spMkLst>
        </pc:spChg>
        <pc:spChg chg="mod">
          <ac:chgData name="BADHAM, JENNIFER M." userId="d3e5acb5-b2db-4b06-ac84-616e0149b02f" providerId="ADAL" clId="{F03A5B60-54C0-4028-812F-6968247215C5}" dt="2023-03-01T22:40:58.998" v="4543" actId="20577"/>
          <ac:spMkLst>
            <pc:docMk/>
            <pc:sldMk cId="564596935" sldId="802"/>
            <ac:spMk id="3" creationId="{E77570CF-81D7-BDAE-09D1-112BEE132270}"/>
          </ac:spMkLst>
        </pc:spChg>
      </pc:sldChg>
      <pc:sldChg chg="addSp delSp modSp new mod modClrScheme chgLayout">
        <pc:chgData name="BADHAM, JENNIFER M." userId="d3e5acb5-b2db-4b06-ac84-616e0149b02f" providerId="ADAL" clId="{F03A5B60-54C0-4028-812F-6968247215C5}" dt="2023-03-01T22:52:01.974" v="5153" actId="20577"/>
        <pc:sldMkLst>
          <pc:docMk/>
          <pc:sldMk cId="3372521227" sldId="803"/>
        </pc:sldMkLst>
        <pc:spChg chg="del">
          <ac:chgData name="BADHAM, JENNIFER M." userId="d3e5acb5-b2db-4b06-ac84-616e0149b02f" providerId="ADAL" clId="{F03A5B60-54C0-4028-812F-6968247215C5}" dt="2023-03-01T22:51:52.567" v="5103" actId="700"/>
          <ac:spMkLst>
            <pc:docMk/>
            <pc:sldMk cId="3372521227" sldId="803"/>
            <ac:spMk id="2" creationId="{CF3C737B-ABDB-9823-071F-A5E0D203CCCD}"/>
          </ac:spMkLst>
        </pc:spChg>
        <pc:spChg chg="del mod ord">
          <ac:chgData name="BADHAM, JENNIFER M." userId="d3e5acb5-b2db-4b06-ac84-616e0149b02f" providerId="ADAL" clId="{F03A5B60-54C0-4028-812F-6968247215C5}" dt="2023-03-01T22:51:52.567" v="5103" actId="700"/>
          <ac:spMkLst>
            <pc:docMk/>
            <pc:sldMk cId="3372521227" sldId="803"/>
            <ac:spMk id="3" creationId="{2B3DAB4D-674F-DC2B-0896-228F1AB5A4EB}"/>
          </ac:spMkLst>
        </pc:spChg>
        <pc:spChg chg="del">
          <ac:chgData name="BADHAM, JENNIFER M." userId="d3e5acb5-b2db-4b06-ac84-616e0149b02f" providerId="ADAL" clId="{F03A5B60-54C0-4028-812F-6968247215C5}" dt="2023-03-01T22:51:52.567" v="5103" actId="700"/>
          <ac:spMkLst>
            <pc:docMk/>
            <pc:sldMk cId="3372521227" sldId="803"/>
            <ac:spMk id="4" creationId="{BEFE6A8A-C7D2-DE40-AB7A-93794F1DCBB9}"/>
          </ac:spMkLst>
        </pc:spChg>
        <pc:spChg chg="add mod ord">
          <ac:chgData name="BADHAM, JENNIFER M." userId="d3e5acb5-b2db-4b06-ac84-616e0149b02f" providerId="ADAL" clId="{F03A5B60-54C0-4028-812F-6968247215C5}" dt="2023-03-01T22:52:01.974" v="5153" actId="20577"/>
          <ac:spMkLst>
            <pc:docMk/>
            <pc:sldMk cId="3372521227" sldId="803"/>
            <ac:spMk id="5" creationId="{C2DAF0BC-6551-3F6B-DF13-27284A1D2BBB}"/>
          </ac:spMkLst>
        </pc:spChg>
      </pc:sldChg>
    </pc:docChg>
  </pc:docChgLst>
  <pc:docChgLst>
    <pc:chgData name="BADHAM, JENNIFER M." userId="d3e5acb5-b2db-4b06-ac84-616e0149b02f" providerId="ADAL" clId="{0A0639B2-5340-4370-8B61-CE33F43239B7}"/>
    <pc:docChg chg="custSel addSld delSld modSld sldOrd">
      <pc:chgData name="BADHAM, JENNIFER M." userId="d3e5acb5-b2db-4b06-ac84-616e0149b02f" providerId="ADAL" clId="{0A0639B2-5340-4370-8B61-CE33F43239B7}" dt="2022-11-28T16:24:52.493" v="1094" actId="14100"/>
      <pc:docMkLst>
        <pc:docMk/>
      </pc:docMkLst>
      <pc:sldChg chg="modSp mod">
        <pc:chgData name="BADHAM, JENNIFER M." userId="d3e5acb5-b2db-4b06-ac84-616e0149b02f" providerId="ADAL" clId="{0A0639B2-5340-4370-8B61-CE33F43239B7}" dt="2022-11-15T11:39:07.809" v="1" actId="6549"/>
        <pc:sldMkLst>
          <pc:docMk/>
          <pc:sldMk cId="2191637061" sldId="291"/>
        </pc:sldMkLst>
        <pc:spChg chg="mod">
          <ac:chgData name="BADHAM, JENNIFER M." userId="d3e5acb5-b2db-4b06-ac84-616e0149b02f" providerId="ADAL" clId="{0A0639B2-5340-4370-8B61-CE33F43239B7}" dt="2022-11-15T11:39:07.809" v="1" actId="6549"/>
          <ac:spMkLst>
            <pc:docMk/>
            <pc:sldMk cId="2191637061" sldId="291"/>
            <ac:spMk id="2" creationId="{024D96BE-BE00-803B-B50F-F66BD66CAAE4}"/>
          </ac:spMkLst>
        </pc:spChg>
      </pc:sldChg>
      <pc:sldChg chg="del">
        <pc:chgData name="BADHAM, JENNIFER M." userId="d3e5acb5-b2db-4b06-ac84-616e0149b02f" providerId="ADAL" clId="{0A0639B2-5340-4370-8B61-CE33F43239B7}" dt="2022-11-28T11:55:30.365" v="811" actId="47"/>
        <pc:sldMkLst>
          <pc:docMk/>
          <pc:sldMk cId="1879171900" sldId="304"/>
        </pc:sldMkLst>
      </pc:sldChg>
      <pc:sldChg chg="del">
        <pc:chgData name="BADHAM, JENNIFER M." userId="d3e5acb5-b2db-4b06-ac84-616e0149b02f" providerId="ADAL" clId="{0A0639B2-5340-4370-8B61-CE33F43239B7}" dt="2022-11-28T11:55:32.493" v="812" actId="47"/>
        <pc:sldMkLst>
          <pc:docMk/>
          <pc:sldMk cId="3321203491" sldId="351"/>
        </pc:sldMkLst>
      </pc:sldChg>
      <pc:sldChg chg="del">
        <pc:chgData name="BADHAM, JENNIFER M." userId="d3e5acb5-b2db-4b06-ac84-616e0149b02f" providerId="ADAL" clId="{0A0639B2-5340-4370-8B61-CE33F43239B7}" dt="2022-11-28T16:19:11.879" v="1024" actId="47"/>
        <pc:sldMkLst>
          <pc:docMk/>
          <pc:sldMk cId="1479515092" sldId="380"/>
        </pc:sldMkLst>
      </pc:sldChg>
      <pc:sldChg chg="addSp modSp mod">
        <pc:chgData name="BADHAM, JENNIFER M." userId="d3e5acb5-b2db-4b06-ac84-616e0149b02f" providerId="ADAL" clId="{0A0639B2-5340-4370-8B61-CE33F43239B7}" dt="2022-11-15T17:58:08.125" v="5" actId="14100"/>
        <pc:sldMkLst>
          <pc:docMk/>
          <pc:sldMk cId="4028535100" sldId="699"/>
        </pc:sldMkLst>
        <pc:picChg chg="add mod">
          <ac:chgData name="BADHAM, JENNIFER M." userId="d3e5acb5-b2db-4b06-ac84-616e0149b02f" providerId="ADAL" clId="{0A0639B2-5340-4370-8B61-CE33F43239B7}" dt="2022-11-15T17:58:08.125" v="5" actId="14100"/>
          <ac:picMkLst>
            <pc:docMk/>
            <pc:sldMk cId="4028535100" sldId="699"/>
            <ac:picMk id="4" creationId="{A5A716C3-0B64-491B-B288-17527C1D5174}"/>
          </ac:picMkLst>
        </pc:picChg>
      </pc:sldChg>
      <pc:sldChg chg="modSp mod">
        <pc:chgData name="BADHAM, JENNIFER M." userId="d3e5acb5-b2db-4b06-ac84-616e0149b02f" providerId="ADAL" clId="{0A0639B2-5340-4370-8B61-CE33F43239B7}" dt="2022-11-17T13:35:33.052" v="755" actId="6549"/>
        <pc:sldMkLst>
          <pc:docMk/>
          <pc:sldMk cId="3993319381" sldId="712"/>
        </pc:sldMkLst>
        <pc:spChg chg="mod">
          <ac:chgData name="BADHAM, JENNIFER M." userId="d3e5acb5-b2db-4b06-ac84-616e0149b02f" providerId="ADAL" clId="{0A0639B2-5340-4370-8B61-CE33F43239B7}" dt="2022-11-17T13:35:33.052" v="755" actId="6549"/>
          <ac:spMkLst>
            <pc:docMk/>
            <pc:sldMk cId="3993319381" sldId="712"/>
            <ac:spMk id="4" creationId="{0A008A86-1148-E1D6-64B6-99F02E4A7164}"/>
          </ac:spMkLst>
        </pc:spChg>
      </pc:sldChg>
      <pc:sldChg chg="modSp mod">
        <pc:chgData name="BADHAM, JENNIFER M." userId="d3e5acb5-b2db-4b06-ac84-616e0149b02f" providerId="ADAL" clId="{0A0639B2-5340-4370-8B61-CE33F43239B7}" dt="2022-11-17T13:36:39.512" v="810" actId="27636"/>
        <pc:sldMkLst>
          <pc:docMk/>
          <pc:sldMk cId="3768167517" sldId="716"/>
        </pc:sldMkLst>
        <pc:spChg chg="mod">
          <ac:chgData name="BADHAM, JENNIFER M." userId="d3e5acb5-b2db-4b06-ac84-616e0149b02f" providerId="ADAL" clId="{0A0639B2-5340-4370-8B61-CE33F43239B7}" dt="2022-11-17T13:36:12.604" v="790" actId="27636"/>
          <ac:spMkLst>
            <pc:docMk/>
            <pc:sldMk cId="3768167517" sldId="716"/>
            <ac:spMk id="3" creationId="{18AA9673-8E54-524A-36ED-B907932583A7}"/>
          </ac:spMkLst>
        </pc:spChg>
        <pc:spChg chg="mod">
          <ac:chgData name="BADHAM, JENNIFER M." userId="d3e5acb5-b2db-4b06-ac84-616e0149b02f" providerId="ADAL" clId="{0A0639B2-5340-4370-8B61-CE33F43239B7}" dt="2022-11-17T13:36:39.512" v="810" actId="27636"/>
          <ac:spMkLst>
            <pc:docMk/>
            <pc:sldMk cId="3768167517" sldId="716"/>
            <ac:spMk id="4" creationId="{E9DC5657-94B9-C1A0-336C-1FD41BA7EBA4}"/>
          </ac:spMkLst>
        </pc:spChg>
      </pc:sldChg>
      <pc:sldChg chg="addSp delSp modSp new mod modClrScheme chgLayout">
        <pc:chgData name="BADHAM, JENNIFER M." userId="d3e5acb5-b2db-4b06-ac84-616e0149b02f" providerId="ADAL" clId="{0A0639B2-5340-4370-8B61-CE33F43239B7}" dt="2022-11-15T18:03:15.581" v="41" actId="20577"/>
        <pc:sldMkLst>
          <pc:docMk/>
          <pc:sldMk cId="67337106" sldId="718"/>
        </pc:sldMkLst>
        <pc:spChg chg="del mod ord">
          <ac:chgData name="BADHAM, JENNIFER M." userId="d3e5acb5-b2db-4b06-ac84-616e0149b02f" providerId="ADAL" clId="{0A0639B2-5340-4370-8B61-CE33F43239B7}" dt="2022-11-15T18:03:01.707" v="7" actId="700"/>
          <ac:spMkLst>
            <pc:docMk/>
            <pc:sldMk cId="67337106" sldId="718"/>
            <ac:spMk id="2" creationId="{F4EDEFB7-D99D-45A2-A228-F6B04114B941}"/>
          </ac:spMkLst>
        </pc:spChg>
        <pc:spChg chg="add mod ord">
          <ac:chgData name="BADHAM, JENNIFER M." userId="d3e5acb5-b2db-4b06-ac84-616e0149b02f" providerId="ADAL" clId="{0A0639B2-5340-4370-8B61-CE33F43239B7}" dt="2022-11-15T18:03:15.581" v="41" actId="20577"/>
          <ac:spMkLst>
            <pc:docMk/>
            <pc:sldMk cId="67337106" sldId="718"/>
            <ac:spMk id="3" creationId="{1A277E6D-01E6-44B8-B466-240B087812C3}"/>
          </ac:spMkLst>
        </pc:spChg>
        <pc:spChg chg="add mod ord">
          <ac:chgData name="BADHAM, JENNIFER M." userId="d3e5acb5-b2db-4b06-ac84-616e0149b02f" providerId="ADAL" clId="{0A0639B2-5340-4370-8B61-CE33F43239B7}" dt="2022-11-15T18:03:01.707" v="7" actId="700"/>
          <ac:spMkLst>
            <pc:docMk/>
            <pc:sldMk cId="67337106" sldId="718"/>
            <ac:spMk id="4" creationId="{E95574F4-AD07-4F61-B0BF-523E01D8C7BC}"/>
          </ac:spMkLst>
        </pc:spChg>
        <pc:picChg chg="add mod">
          <ac:chgData name="BADHAM, JENNIFER M." userId="d3e5acb5-b2db-4b06-ac84-616e0149b02f" providerId="ADAL" clId="{0A0639B2-5340-4370-8B61-CE33F43239B7}" dt="2022-11-15T18:03:09.189" v="10" actId="1076"/>
          <ac:picMkLst>
            <pc:docMk/>
            <pc:sldMk cId="67337106" sldId="718"/>
            <ac:picMk id="6" creationId="{1033860C-2E7E-4392-91E8-0333EA1FD5F7}"/>
          </ac:picMkLst>
        </pc:picChg>
      </pc:sldChg>
      <pc:sldChg chg="addSp delSp modSp new mod ord modClrScheme chgLayout">
        <pc:chgData name="BADHAM, JENNIFER M." userId="d3e5acb5-b2db-4b06-ac84-616e0149b02f" providerId="ADAL" clId="{0A0639B2-5340-4370-8B61-CE33F43239B7}" dt="2022-11-28T16:18:14.655" v="941" actId="1076"/>
        <pc:sldMkLst>
          <pc:docMk/>
          <pc:sldMk cId="4046438093" sldId="719"/>
        </pc:sldMkLst>
        <pc:spChg chg="del mod ord">
          <ac:chgData name="BADHAM, JENNIFER M." userId="d3e5acb5-b2db-4b06-ac84-616e0149b02f" providerId="ADAL" clId="{0A0639B2-5340-4370-8B61-CE33F43239B7}" dt="2022-11-15T18:05:25.469" v="51" actId="700"/>
          <ac:spMkLst>
            <pc:docMk/>
            <pc:sldMk cId="4046438093" sldId="719"/>
            <ac:spMk id="2" creationId="{DB45ECD5-B7F7-474A-8994-5B58C78FDB74}"/>
          </ac:spMkLst>
        </pc:spChg>
        <pc:spChg chg="del mod ord">
          <ac:chgData name="BADHAM, JENNIFER M." userId="d3e5acb5-b2db-4b06-ac84-616e0149b02f" providerId="ADAL" clId="{0A0639B2-5340-4370-8B61-CE33F43239B7}" dt="2022-11-15T18:05:25.469" v="51" actId="700"/>
          <ac:spMkLst>
            <pc:docMk/>
            <pc:sldMk cId="4046438093" sldId="719"/>
            <ac:spMk id="3" creationId="{A26A894F-360A-4773-A635-2D5342DD8724}"/>
          </ac:spMkLst>
        </pc:spChg>
        <pc:spChg chg="add mod ord">
          <ac:chgData name="BADHAM, JENNIFER M." userId="d3e5acb5-b2db-4b06-ac84-616e0149b02f" providerId="ADAL" clId="{0A0639B2-5340-4370-8B61-CE33F43239B7}" dt="2022-11-15T18:05:37.709" v="72" actId="20577"/>
          <ac:spMkLst>
            <pc:docMk/>
            <pc:sldMk cId="4046438093" sldId="719"/>
            <ac:spMk id="8" creationId="{1B45850F-88A2-49E0-9F09-0CE9BFA76D25}"/>
          </ac:spMkLst>
        </pc:spChg>
        <pc:spChg chg="add mod ord">
          <ac:chgData name="BADHAM, JENNIFER M." userId="d3e5acb5-b2db-4b06-ac84-616e0149b02f" providerId="ADAL" clId="{0A0639B2-5340-4370-8B61-CE33F43239B7}" dt="2022-11-15T18:16:06.093" v="541" actId="20577"/>
          <ac:spMkLst>
            <pc:docMk/>
            <pc:sldMk cId="4046438093" sldId="719"/>
            <ac:spMk id="9" creationId="{B9EC2C93-2461-44D9-BD95-603E6A6DE9D9}"/>
          </ac:spMkLst>
        </pc:spChg>
        <pc:spChg chg="add del mod ord">
          <ac:chgData name="BADHAM, JENNIFER M." userId="d3e5acb5-b2db-4b06-ac84-616e0149b02f" providerId="ADAL" clId="{0A0639B2-5340-4370-8B61-CE33F43239B7}" dt="2022-11-15T18:05:29.311" v="52" actId="478"/>
          <ac:spMkLst>
            <pc:docMk/>
            <pc:sldMk cId="4046438093" sldId="719"/>
            <ac:spMk id="10" creationId="{B9AAFF28-ABA2-4C9A-86DF-41077436E287}"/>
          </ac:spMkLst>
        </pc:spChg>
        <pc:picChg chg="add mod">
          <ac:chgData name="BADHAM, JENNIFER M." userId="d3e5acb5-b2db-4b06-ac84-616e0149b02f" providerId="ADAL" clId="{0A0639B2-5340-4370-8B61-CE33F43239B7}" dt="2022-11-28T16:18:14.655" v="941" actId="1076"/>
          <ac:picMkLst>
            <pc:docMk/>
            <pc:sldMk cId="4046438093" sldId="719"/>
            <ac:picMk id="3" creationId="{5B42A93C-413A-429E-B19D-DB98E6F22B77}"/>
          </ac:picMkLst>
        </pc:picChg>
        <pc:picChg chg="add del mod">
          <ac:chgData name="BADHAM, JENNIFER M." userId="d3e5acb5-b2db-4b06-ac84-616e0149b02f" providerId="ADAL" clId="{0A0639B2-5340-4370-8B61-CE33F43239B7}" dt="2022-11-15T18:04:44.574" v="48" actId="478"/>
          <ac:picMkLst>
            <pc:docMk/>
            <pc:sldMk cId="4046438093" sldId="719"/>
            <ac:picMk id="5" creationId="{CA374E98-E36D-4912-A625-140EDCA39050}"/>
          </ac:picMkLst>
        </pc:picChg>
        <pc:picChg chg="add del mod">
          <ac:chgData name="BADHAM, JENNIFER M." userId="d3e5acb5-b2db-4b06-ac84-616e0149b02f" providerId="ADAL" clId="{0A0639B2-5340-4370-8B61-CE33F43239B7}" dt="2022-11-28T16:18:03.473" v="937" actId="478"/>
          <ac:picMkLst>
            <pc:docMk/>
            <pc:sldMk cId="4046438093" sldId="719"/>
            <ac:picMk id="7" creationId="{A060FB14-E32C-47BA-877B-4F3F570500D8}"/>
          </ac:picMkLst>
        </pc:picChg>
      </pc:sldChg>
      <pc:sldChg chg="delSp modSp add mod delAnim">
        <pc:chgData name="BADHAM, JENNIFER M." userId="d3e5acb5-b2db-4b06-ac84-616e0149b02f" providerId="ADAL" clId="{0A0639B2-5340-4370-8B61-CE33F43239B7}" dt="2022-11-28T16:18:30.975" v="986" actId="6549"/>
        <pc:sldMkLst>
          <pc:docMk/>
          <pc:sldMk cId="3735782738" sldId="725"/>
        </pc:sldMkLst>
        <pc:spChg chg="mod">
          <ac:chgData name="BADHAM, JENNIFER M." userId="d3e5acb5-b2db-4b06-ac84-616e0149b02f" providerId="ADAL" clId="{0A0639B2-5340-4370-8B61-CE33F43239B7}" dt="2022-11-28T16:18:30.975" v="986" actId="6549"/>
          <ac:spMkLst>
            <pc:docMk/>
            <pc:sldMk cId="3735782738" sldId="725"/>
            <ac:spMk id="2" creationId="{DF7C60E0-14AF-1475-CBA6-306DABE0F172}"/>
          </ac:spMkLst>
        </pc:spChg>
        <pc:spChg chg="del">
          <ac:chgData name="BADHAM, JENNIFER M." userId="d3e5acb5-b2db-4b06-ac84-616e0149b02f" providerId="ADAL" clId="{0A0639B2-5340-4370-8B61-CE33F43239B7}" dt="2022-11-28T16:11:05.983" v="814" actId="478"/>
          <ac:spMkLst>
            <pc:docMk/>
            <pc:sldMk cId="3735782738" sldId="725"/>
            <ac:spMk id="23" creationId="{E067F1C1-1132-3AF5-D589-26568D2D1601}"/>
          </ac:spMkLst>
        </pc:spChg>
        <pc:spChg chg="del">
          <ac:chgData name="BADHAM, JENNIFER M." userId="d3e5acb5-b2db-4b06-ac84-616e0149b02f" providerId="ADAL" clId="{0A0639B2-5340-4370-8B61-CE33F43239B7}" dt="2022-11-28T16:11:10.915" v="816" actId="478"/>
          <ac:spMkLst>
            <pc:docMk/>
            <pc:sldMk cId="3735782738" sldId="725"/>
            <ac:spMk id="24" creationId="{EBE028EF-951E-D7D3-6F20-89406DA93DE3}"/>
          </ac:spMkLst>
        </pc:spChg>
        <pc:spChg chg="del">
          <ac:chgData name="BADHAM, JENNIFER M." userId="d3e5acb5-b2db-4b06-ac84-616e0149b02f" providerId="ADAL" clId="{0A0639B2-5340-4370-8B61-CE33F43239B7}" dt="2022-11-28T16:11:09.191" v="815" actId="478"/>
          <ac:spMkLst>
            <pc:docMk/>
            <pc:sldMk cId="3735782738" sldId="725"/>
            <ac:spMk id="25" creationId="{A798A135-D1CF-3CFA-1A7B-6995516E5894}"/>
          </ac:spMkLst>
        </pc:spChg>
        <pc:spChg chg="del">
          <ac:chgData name="BADHAM, JENNIFER M." userId="d3e5acb5-b2db-4b06-ac84-616e0149b02f" providerId="ADAL" clId="{0A0639B2-5340-4370-8B61-CE33F43239B7}" dt="2022-11-28T16:11:11.923" v="817" actId="478"/>
          <ac:spMkLst>
            <pc:docMk/>
            <pc:sldMk cId="3735782738" sldId="725"/>
            <ac:spMk id="26" creationId="{AD84A125-A2A6-6FC7-E207-D76AFA01160D}"/>
          </ac:spMkLst>
        </pc:spChg>
        <pc:spChg chg="del">
          <ac:chgData name="BADHAM, JENNIFER M." userId="d3e5acb5-b2db-4b06-ac84-616e0149b02f" providerId="ADAL" clId="{0A0639B2-5340-4370-8B61-CE33F43239B7}" dt="2022-11-28T16:11:13.715" v="818" actId="478"/>
          <ac:spMkLst>
            <pc:docMk/>
            <pc:sldMk cId="3735782738" sldId="725"/>
            <ac:spMk id="27" creationId="{B8951522-EC53-1844-EA05-0ACAC1F0299B}"/>
          </ac:spMkLst>
        </pc:spChg>
        <pc:spChg chg="del">
          <ac:chgData name="BADHAM, JENNIFER M." userId="d3e5acb5-b2db-4b06-ac84-616e0149b02f" providerId="ADAL" clId="{0A0639B2-5340-4370-8B61-CE33F43239B7}" dt="2022-11-28T16:11:15.027" v="819" actId="478"/>
          <ac:spMkLst>
            <pc:docMk/>
            <pc:sldMk cId="3735782738" sldId="725"/>
            <ac:spMk id="28" creationId="{A811B833-0550-3B19-BE48-98EE7376397D}"/>
          </ac:spMkLst>
        </pc:spChg>
        <pc:spChg chg="del">
          <ac:chgData name="BADHAM, JENNIFER M." userId="d3e5acb5-b2db-4b06-ac84-616e0149b02f" providerId="ADAL" clId="{0A0639B2-5340-4370-8B61-CE33F43239B7}" dt="2022-11-28T16:11:16.323" v="820" actId="478"/>
          <ac:spMkLst>
            <pc:docMk/>
            <pc:sldMk cId="3735782738" sldId="725"/>
            <ac:spMk id="29" creationId="{94672313-886B-19DE-4CFC-8D3D0FA2B873}"/>
          </ac:spMkLst>
        </pc:spChg>
      </pc:sldChg>
      <pc:sldChg chg="addSp delSp modSp new mod modAnim">
        <pc:chgData name="BADHAM, JENNIFER M." userId="d3e5acb5-b2db-4b06-ac84-616e0149b02f" providerId="ADAL" clId="{0A0639B2-5340-4370-8B61-CE33F43239B7}" dt="2022-11-28T16:24:52.493" v="1094" actId="14100"/>
        <pc:sldMkLst>
          <pc:docMk/>
          <pc:sldMk cId="3477801762" sldId="726"/>
        </pc:sldMkLst>
        <pc:spChg chg="mod">
          <ac:chgData name="BADHAM, JENNIFER M." userId="d3e5acb5-b2db-4b06-ac84-616e0149b02f" providerId="ADAL" clId="{0A0639B2-5340-4370-8B61-CE33F43239B7}" dt="2022-11-28T16:19:39.232" v="1079" actId="20577"/>
          <ac:spMkLst>
            <pc:docMk/>
            <pc:sldMk cId="3477801762" sldId="726"/>
            <ac:spMk id="2" creationId="{5FFBEBEF-1E15-42B5-9E6B-3F9A38F2682D}"/>
          </ac:spMkLst>
        </pc:spChg>
        <pc:spChg chg="mod">
          <ac:chgData name="BADHAM, JENNIFER M." userId="d3e5acb5-b2db-4b06-ac84-616e0149b02f" providerId="ADAL" clId="{0A0639B2-5340-4370-8B61-CE33F43239B7}" dt="2022-11-28T16:16:17.084" v="935" actId="1076"/>
          <ac:spMkLst>
            <pc:docMk/>
            <pc:sldMk cId="3477801762" sldId="726"/>
            <ac:spMk id="5" creationId="{0C3F0C7D-51AC-4F57-91EC-D58A28D43E6B}"/>
          </ac:spMkLst>
        </pc:spChg>
        <pc:spChg chg="mod">
          <ac:chgData name="BADHAM, JENNIFER M." userId="d3e5acb5-b2db-4b06-ac84-616e0149b02f" providerId="ADAL" clId="{0A0639B2-5340-4370-8B61-CE33F43239B7}" dt="2022-11-28T16:16:17.084" v="935" actId="1076"/>
          <ac:spMkLst>
            <pc:docMk/>
            <pc:sldMk cId="3477801762" sldId="726"/>
            <ac:spMk id="6" creationId="{71033D88-C633-4ADF-A623-AB43F84CABF2}"/>
          </ac:spMkLst>
        </pc:spChg>
        <pc:spChg chg="mod">
          <ac:chgData name="BADHAM, JENNIFER M." userId="d3e5acb5-b2db-4b06-ac84-616e0149b02f" providerId="ADAL" clId="{0A0639B2-5340-4370-8B61-CE33F43239B7}" dt="2022-11-28T16:16:17.084" v="935" actId="1076"/>
          <ac:spMkLst>
            <pc:docMk/>
            <pc:sldMk cId="3477801762" sldId="726"/>
            <ac:spMk id="7" creationId="{4C347B8C-E437-4287-8A12-6A5C1633FB34}"/>
          </ac:spMkLst>
        </pc:spChg>
        <pc:spChg chg="add mod">
          <ac:chgData name="BADHAM, JENNIFER M." userId="d3e5acb5-b2db-4b06-ac84-616e0149b02f" providerId="ADAL" clId="{0A0639B2-5340-4370-8B61-CE33F43239B7}" dt="2022-11-28T16:24:46.078" v="1092" actId="1076"/>
          <ac:spMkLst>
            <pc:docMk/>
            <pc:sldMk cId="3477801762" sldId="726"/>
            <ac:spMk id="10" creationId="{4355A823-10EB-49C3-AF15-880194BA07D5}"/>
          </ac:spMkLst>
        </pc:spChg>
        <pc:spChg chg="add mod">
          <ac:chgData name="BADHAM, JENNIFER M." userId="d3e5acb5-b2db-4b06-ac84-616e0149b02f" providerId="ADAL" clId="{0A0639B2-5340-4370-8B61-CE33F43239B7}" dt="2022-11-28T16:24:42.278" v="1091" actId="1076"/>
          <ac:spMkLst>
            <pc:docMk/>
            <pc:sldMk cId="3477801762" sldId="726"/>
            <ac:spMk id="11" creationId="{42799F2A-4757-4719-869D-7F5EE987E7D4}"/>
          </ac:spMkLst>
        </pc:spChg>
        <pc:spChg chg="add mod">
          <ac:chgData name="BADHAM, JENNIFER M." userId="d3e5acb5-b2db-4b06-ac84-616e0149b02f" providerId="ADAL" clId="{0A0639B2-5340-4370-8B61-CE33F43239B7}" dt="2022-11-28T16:24:36.973" v="1090" actId="14100"/>
          <ac:spMkLst>
            <pc:docMk/>
            <pc:sldMk cId="3477801762" sldId="726"/>
            <ac:spMk id="12" creationId="{48B82495-A1D5-418C-B180-63ECFAF29F84}"/>
          </ac:spMkLst>
        </pc:spChg>
        <pc:spChg chg="mod">
          <ac:chgData name="BADHAM, JENNIFER M." userId="d3e5acb5-b2db-4b06-ac84-616e0149b02f" providerId="ADAL" clId="{0A0639B2-5340-4370-8B61-CE33F43239B7}" dt="2022-11-28T16:24:52.493" v="1094" actId="14100"/>
          <ac:spMkLst>
            <pc:docMk/>
            <pc:sldMk cId="3477801762" sldId="726"/>
            <ac:spMk id="15" creationId="{25102F92-856C-46F0-B538-7CEC90A4632B}"/>
          </ac:spMkLst>
        </pc:spChg>
        <pc:spChg chg="mod">
          <ac:chgData name="BADHAM, JENNIFER M." userId="d3e5acb5-b2db-4b06-ac84-616e0149b02f" providerId="ADAL" clId="{0A0639B2-5340-4370-8B61-CE33F43239B7}" dt="2022-11-28T16:24:52.493" v="1094" actId="14100"/>
          <ac:spMkLst>
            <pc:docMk/>
            <pc:sldMk cId="3477801762" sldId="726"/>
            <ac:spMk id="16" creationId="{6275A272-CDC2-4A78-85CB-B754D0A78229}"/>
          </ac:spMkLst>
        </pc:spChg>
        <pc:spChg chg="mod">
          <ac:chgData name="BADHAM, JENNIFER M." userId="d3e5acb5-b2db-4b06-ac84-616e0149b02f" providerId="ADAL" clId="{0A0639B2-5340-4370-8B61-CE33F43239B7}" dt="2022-11-28T16:24:52.493" v="1094" actId="14100"/>
          <ac:spMkLst>
            <pc:docMk/>
            <pc:sldMk cId="3477801762" sldId="726"/>
            <ac:spMk id="17" creationId="{D8907ECB-579E-4698-B578-11D45E09C052}"/>
          </ac:spMkLst>
        </pc:spChg>
        <pc:grpChg chg="add del mod">
          <ac:chgData name="BADHAM, JENNIFER M." userId="d3e5acb5-b2db-4b06-ac84-616e0149b02f" providerId="ADAL" clId="{0A0639B2-5340-4370-8B61-CE33F43239B7}" dt="2022-11-28T16:19:42.928" v="1080" actId="478"/>
          <ac:grpSpMkLst>
            <pc:docMk/>
            <pc:sldMk cId="3477801762" sldId="726"/>
            <ac:grpSpMk id="3" creationId="{CF6FAA17-D4F2-49DC-86ED-9380CC9C31BA}"/>
          </ac:grpSpMkLst>
        </pc:grpChg>
        <pc:grpChg chg="add mod">
          <ac:chgData name="BADHAM, JENNIFER M." userId="d3e5acb5-b2db-4b06-ac84-616e0149b02f" providerId="ADAL" clId="{0A0639B2-5340-4370-8B61-CE33F43239B7}" dt="2022-11-28T16:24:52.493" v="1094" actId="14100"/>
          <ac:grpSpMkLst>
            <pc:docMk/>
            <pc:sldMk cId="3477801762" sldId="726"/>
            <ac:grpSpMk id="13" creationId="{519A750C-3227-4480-AF84-3A4B9491FC74}"/>
          </ac:grpSpMkLst>
        </pc:grpChg>
        <pc:picChg chg="mod">
          <ac:chgData name="BADHAM, JENNIFER M." userId="d3e5acb5-b2db-4b06-ac84-616e0149b02f" providerId="ADAL" clId="{0A0639B2-5340-4370-8B61-CE33F43239B7}" dt="2022-11-28T16:16:17.084" v="935" actId="1076"/>
          <ac:picMkLst>
            <pc:docMk/>
            <pc:sldMk cId="3477801762" sldId="726"/>
            <ac:picMk id="4" creationId="{373CCF15-6F30-4AD1-B3A7-CB55E773C8B8}"/>
          </ac:picMkLst>
        </pc:picChg>
        <pc:picChg chg="add del mod">
          <ac:chgData name="BADHAM, JENNIFER M." userId="d3e5acb5-b2db-4b06-ac84-616e0149b02f" providerId="ADAL" clId="{0A0639B2-5340-4370-8B61-CE33F43239B7}" dt="2022-11-28T16:19:43.728" v="1081" actId="478"/>
          <ac:picMkLst>
            <pc:docMk/>
            <pc:sldMk cId="3477801762" sldId="726"/>
            <ac:picMk id="8" creationId="{C5E65B28-B3E3-4206-8955-764484C035E6}"/>
          </ac:picMkLst>
        </pc:picChg>
        <pc:picChg chg="add mod">
          <ac:chgData name="BADHAM, JENNIFER M." userId="d3e5acb5-b2db-4b06-ac84-616e0149b02f" providerId="ADAL" clId="{0A0639B2-5340-4370-8B61-CE33F43239B7}" dt="2022-11-28T16:24:26.628" v="1087" actId="14100"/>
          <ac:picMkLst>
            <pc:docMk/>
            <pc:sldMk cId="3477801762" sldId="726"/>
            <ac:picMk id="9" creationId="{8221A041-B8CF-4CCD-9B81-BB16A58B3659}"/>
          </ac:picMkLst>
        </pc:picChg>
        <pc:picChg chg="mod">
          <ac:chgData name="BADHAM, JENNIFER M." userId="d3e5acb5-b2db-4b06-ac84-616e0149b02f" providerId="ADAL" clId="{0A0639B2-5340-4370-8B61-CE33F43239B7}" dt="2022-11-28T16:24:52.493" v="1094" actId="14100"/>
          <ac:picMkLst>
            <pc:docMk/>
            <pc:sldMk cId="3477801762" sldId="726"/>
            <ac:picMk id="14" creationId="{184AD503-3BF0-4922-A309-D067A5D76A52}"/>
          </ac:picMkLst>
        </pc:picChg>
      </pc:sldChg>
      <pc:sldChg chg="modSp new mod">
        <pc:chgData name="BADHAM, JENNIFER M." userId="d3e5acb5-b2db-4b06-ac84-616e0149b02f" providerId="ADAL" clId="{0A0639B2-5340-4370-8B61-CE33F43239B7}" dt="2022-11-28T16:18:57.327" v="1023" actId="20577"/>
        <pc:sldMkLst>
          <pc:docMk/>
          <pc:sldMk cId="601391588" sldId="727"/>
        </pc:sldMkLst>
        <pc:spChg chg="mod">
          <ac:chgData name="BADHAM, JENNIFER M." userId="d3e5acb5-b2db-4b06-ac84-616e0149b02f" providerId="ADAL" clId="{0A0639B2-5340-4370-8B61-CE33F43239B7}" dt="2022-11-28T16:18:57.327" v="1023" actId="20577"/>
          <ac:spMkLst>
            <pc:docMk/>
            <pc:sldMk cId="601391588" sldId="727"/>
            <ac:spMk id="2" creationId="{F79CEBA1-7C05-40F1-8E26-525FE6AE6CF1}"/>
          </ac:spMkLst>
        </pc:spChg>
      </pc:sldChg>
    </pc:docChg>
  </pc:docChgLst>
  <pc:docChgLst>
    <pc:chgData name="BADHAM, JENNIFER M." userId="S::gtrg45@durham.ac.uk::d3e5acb5-b2db-4b06-ac84-616e0149b02f" providerId="AD" clId="Web-{551126EF-91A0-3E33-EDF8-C691B76D0577}"/>
    <pc:docChg chg="modSld">
      <pc:chgData name="BADHAM, JENNIFER M." userId="S::gtrg45@durham.ac.uk::d3e5acb5-b2db-4b06-ac84-616e0149b02f" providerId="AD" clId="Web-{551126EF-91A0-3E33-EDF8-C691B76D0577}" dt="2021-10-18T13:30:21.056" v="75"/>
      <pc:docMkLst>
        <pc:docMk/>
      </pc:docMkLst>
      <pc:sldChg chg="modSp">
        <pc:chgData name="BADHAM, JENNIFER M." userId="S::gtrg45@durham.ac.uk::d3e5acb5-b2db-4b06-ac84-616e0149b02f" providerId="AD" clId="Web-{551126EF-91A0-3E33-EDF8-C691B76D0577}" dt="2021-10-18T13:25:37.379" v="45" actId="20577"/>
        <pc:sldMkLst>
          <pc:docMk/>
          <pc:sldMk cId="665770953" sldId="430"/>
        </pc:sldMkLst>
        <pc:spChg chg="mod">
          <ac:chgData name="BADHAM, JENNIFER M." userId="S::gtrg45@durham.ac.uk::d3e5acb5-b2db-4b06-ac84-616e0149b02f" providerId="AD" clId="Web-{551126EF-91A0-3E33-EDF8-C691B76D0577}" dt="2021-10-18T13:25:37.379" v="45" actId="20577"/>
          <ac:spMkLst>
            <pc:docMk/>
            <pc:sldMk cId="665770953" sldId="430"/>
            <ac:spMk id="3" creationId="{51FAA6F8-43D5-44E9-ACF5-A0DC3AB9B661}"/>
          </ac:spMkLst>
        </pc:spChg>
      </pc:sldChg>
      <pc:sldChg chg="modSp">
        <pc:chgData name="BADHAM, JENNIFER M." userId="S::gtrg45@durham.ac.uk::d3e5acb5-b2db-4b06-ac84-616e0149b02f" providerId="AD" clId="Web-{551126EF-91A0-3E33-EDF8-C691B76D0577}" dt="2021-10-18T13:29:40.836" v="72" actId="20577"/>
        <pc:sldMkLst>
          <pc:docMk/>
          <pc:sldMk cId="3154639537" sldId="440"/>
        </pc:sldMkLst>
        <pc:spChg chg="mod">
          <ac:chgData name="BADHAM, JENNIFER M." userId="S::gtrg45@durham.ac.uk::d3e5acb5-b2db-4b06-ac84-616e0149b02f" providerId="AD" clId="Web-{551126EF-91A0-3E33-EDF8-C691B76D0577}" dt="2021-10-18T13:29:40.836" v="72" actId="20577"/>
          <ac:spMkLst>
            <pc:docMk/>
            <pc:sldMk cId="3154639537" sldId="440"/>
            <ac:spMk id="3" creationId="{7EAF7895-9314-46AA-9481-2D7395D830CB}"/>
          </ac:spMkLst>
        </pc:spChg>
      </pc:sldChg>
      <pc:sldChg chg="modSp">
        <pc:chgData name="BADHAM, JENNIFER M." userId="S::gtrg45@durham.ac.uk::d3e5acb5-b2db-4b06-ac84-616e0149b02f" providerId="AD" clId="Web-{551126EF-91A0-3E33-EDF8-C691B76D0577}" dt="2021-10-18T13:30:21.056" v="75"/>
        <pc:sldMkLst>
          <pc:docMk/>
          <pc:sldMk cId="1638676082" sldId="441"/>
        </pc:sldMkLst>
        <pc:spChg chg="mod">
          <ac:chgData name="BADHAM, JENNIFER M." userId="S::gtrg45@durham.ac.uk::d3e5acb5-b2db-4b06-ac84-616e0149b02f" providerId="AD" clId="Web-{551126EF-91A0-3E33-EDF8-C691B76D0577}" dt="2021-10-18T13:30:21.056" v="75"/>
          <ac:spMkLst>
            <pc:docMk/>
            <pc:sldMk cId="1638676082" sldId="441"/>
            <ac:spMk id="8" creationId="{6FA8AC42-D160-43C0-8998-53CADD35EA3A}"/>
          </ac:spMkLst>
        </pc:spChg>
        <pc:picChg chg="mod">
          <ac:chgData name="BADHAM, JENNIFER M." userId="S::gtrg45@durham.ac.uk::d3e5acb5-b2db-4b06-ac84-616e0149b02f" providerId="AD" clId="Web-{551126EF-91A0-3E33-EDF8-C691B76D0577}" dt="2021-10-18T13:29:47.727" v="73" actId="1076"/>
          <ac:picMkLst>
            <pc:docMk/>
            <pc:sldMk cId="1638676082" sldId="441"/>
            <ac:picMk id="6" creationId="{F9748EBE-961F-463B-8FF2-D70830444FBF}"/>
          </ac:picMkLst>
        </pc:picChg>
      </pc:sldChg>
      <pc:sldChg chg="modSp">
        <pc:chgData name="BADHAM, JENNIFER M." userId="S::gtrg45@durham.ac.uk::d3e5acb5-b2db-4b06-ac84-616e0149b02f" providerId="AD" clId="Web-{551126EF-91A0-3E33-EDF8-C691B76D0577}" dt="2021-10-18T13:26:44.146" v="66" actId="20577"/>
        <pc:sldMkLst>
          <pc:docMk/>
          <pc:sldMk cId="1714919590" sldId="442"/>
        </pc:sldMkLst>
        <pc:spChg chg="mod">
          <ac:chgData name="BADHAM, JENNIFER M." userId="S::gtrg45@durham.ac.uk::d3e5acb5-b2db-4b06-ac84-616e0149b02f" providerId="AD" clId="Web-{551126EF-91A0-3E33-EDF8-C691B76D0577}" dt="2021-10-18T13:26:44.146" v="66" actId="20577"/>
          <ac:spMkLst>
            <pc:docMk/>
            <pc:sldMk cId="1714919590" sldId="442"/>
            <ac:spMk id="2" creationId="{28BA286E-DF95-4039-8627-E301400B6E88}"/>
          </ac:spMkLst>
        </pc:spChg>
      </pc:sldChg>
    </pc:docChg>
  </pc:docChgLst>
  <pc:docChgLst>
    <pc:chgData name="BADHAM, JENNIFER M." userId="d3e5acb5-b2db-4b06-ac84-616e0149b02f" providerId="ADAL" clId="{D28D0DCD-6030-46DA-81DE-24CBDC2F93C9}"/>
    <pc:docChg chg="undo custSel addSld delSld modSld sldOrd">
      <pc:chgData name="BADHAM, JENNIFER M." userId="d3e5acb5-b2db-4b06-ac84-616e0149b02f" providerId="ADAL" clId="{D28D0DCD-6030-46DA-81DE-24CBDC2F93C9}" dt="2024-03-06T22:15:10.422" v="3288" actId="20577"/>
      <pc:docMkLst>
        <pc:docMk/>
      </pc:docMkLst>
      <pc:sldChg chg="del">
        <pc:chgData name="BADHAM, JENNIFER M." userId="d3e5acb5-b2db-4b06-ac84-616e0149b02f" providerId="ADAL" clId="{D28D0DCD-6030-46DA-81DE-24CBDC2F93C9}" dt="2024-03-06T16:25:13.986" v="0" actId="47"/>
        <pc:sldMkLst>
          <pc:docMk/>
          <pc:sldMk cId="1165461627" sldId="260"/>
        </pc:sldMkLst>
      </pc:sldChg>
      <pc:sldChg chg="del">
        <pc:chgData name="BADHAM, JENNIFER M." userId="d3e5acb5-b2db-4b06-ac84-616e0149b02f" providerId="ADAL" clId="{D28D0DCD-6030-46DA-81DE-24CBDC2F93C9}" dt="2024-03-06T16:25:13.986" v="0" actId="47"/>
        <pc:sldMkLst>
          <pc:docMk/>
          <pc:sldMk cId="3811474228" sldId="297"/>
        </pc:sldMkLst>
      </pc:sldChg>
      <pc:sldChg chg="del">
        <pc:chgData name="BADHAM, JENNIFER M." userId="d3e5acb5-b2db-4b06-ac84-616e0149b02f" providerId="ADAL" clId="{D28D0DCD-6030-46DA-81DE-24CBDC2F93C9}" dt="2024-03-06T16:25:13.986" v="0" actId="47"/>
        <pc:sldMkLst>
          <pc:docMk/>
          <pc:sldMk cId="3465180654" sldId="538"/>
        </pc:sldMkLst>
      </pc:sldChg>
      <pc:sldChg chg="del">
        <pc:chgData name="BADHAM, JENNIFER M." userId="d3e5acb5-b2db-4b06-ac84-616e0149b02f" providerId="ADAL" clId="{D28D0DCD-6030-46DA-81DE-24CBDC2F93C9}" dt="2024-03-06T16:25:17.766" v="2" actId="47"/>
        <pc:sldMkLst>
          <pc:docMk/>
          <pc:sldMk cId="4291863569" sldId="540"/>
        </pc:sldMkLst>
      </pc:sldChg>
      <pc:sldChg chg="del">
        <pc:chgData name="BADHAM, JENNIFER M." userId="d3e5acb5-b2db-4b06-ac84-616e0149b02f" providerId="ADAL" clId="{D28D0DCD-6030-46DA-81DE-24CBDC2F93C9}" dt="2024-03-06T16:25:13.986" v="0" actId="47"/>
        <pc:sldMkLst>
          <pc:docMk/>
          <pc:sldMk cId="964376820" sldId="593"/>
        </pc:sldMkLst>
      </pc:sldChg>
      <pc:sldChg chg="del">
        <pc:chgData name="BADHAM, JENNIFER M." userId="d3e5acb5-b2db-4b06-ac84-616e0149b02f" providerId="ADAL" clId="{D28D0DCD-6030-46DA-81DE-24CBDC2F93C9}" dt="2024-03-06T16:25:13.986" v="0" actId="47"/>
        <pc:sldMkLst>
          <pc:docMk/>
          <pc:sldMk cId="18901422" sldId="594"/>
        </pc:sldMkLst>
      </pc:sldChg>
      <pc:sldChg chg="del">
        <pc:chgData name="BADHAM, JENNIFER M." userId="d3e5acb5-b2db-4b06-ac84-616e0149b02f" providerId="ADAL" clId="{D28D0DCD-6030-46DA-81DE-24CBDC2F93C9}" dt="2024-03-06T16:25:16.591" v="1" actId="47"/>
        <pc:sldMkLst>
          <pc:docMk/>
          <pc:sldMk cId="4083546966" sldId="597"/>
        </pc:sldMkLst>
      </pc:sldChg>
      <pc:sldChg chg="del">
        <pc:chgData name="BADHAM, JENNIFER M." userId="d3e5acb5-b2db-4b06-ac84-616e0149b02f" providerId="ADAL" clId="{D28D0DCD-6030-46DA-81DE-24CBDC2F93C9}" dt="2024-03-06T16:25:13.986" v="0" actId="47"/>
        <pc:sldMkLst>
          <pc:docMk/>
          <pc:sldMk cId="1112251105" sldId="599"/>
        </pc:sldMkLst>
      </pc:sldChg>
      <pc:sldChg chg="del">
        <pc:chgData name="BADHAM, JENNIFER M." userId="d3e5acb5-b2db-4b06-ac84-616e0149b02f" providerId="ADAL" clId="{D28D0DCD-6030-46DA-81DE-24CBDC2F93C9}" dt="2024-03-06T16:25:13.986" v="0" actId="47"/>
        <pc:sldMkLst>
          <pc:docMk/>
          <pc:sldMk cId="4146523384" sldId="608"/>
        </pc:sldMkLst>
      </pc:sldChg>
      <pc:sldChg chg="del">
        <pc:chgData name="BADHAM, JENNIFER M." userId="d3e5acb5-b2db-4b06-ac84-616e0149b02f" providerId="ADAL" clId="{D28D0DCD-6030-46DA-81DE-24CBDC2F93C9}" dt="2024-03-06T16:25:13.986" v="0" actId="47"/>
        <pc:sldMkLst>
          <pc:docMk/>
          <pc:sldMk cId="2220317991" sldId="666"/>
        </pc:sldMkLst>
      </pc:sldChg>
      <pc:sldChg chg="del">
        <pc:chgData name="BADHAM, JENNIFER M." userId="d3e5acb5-b2db-4b06-ac84-616e0149b02f" providerId="ADAL" clId="{D28D0DCD-6030-46DA-81DE-24CBDC2F93C9}" dt="2024-03-06T16:25:13.986" v="0" actId="47"/>
        <pc:sldMkLst>
          <pc:docMk/>
          <pc:sldMk cId="255912115" sldId="667"/>
        </pc:sldMkLst>
      </pc:sldChg>
      <pc:sldChg chg="del">
        <pc:chgData name="BADHAM, JENNIFER M." userId="d3e5acb5-b2db-4b06-ac84-616e0149b02f" providerId="ADAL" clId="{D28D0DCD-6030-46DA-81DE-24CBDC2F93C9}" dt="2024-03-06T16:25:13.986" v="0" actId="47"/>
        <pc:sldMkLst>
          <pc:docMk/>
          <pc:sldMk cId="3282405320" sldId="668"/>
        </pc:sldMkLst>
      </pc:sldChg>
      <pc:sldChg chg="del">
        <pc:chgData name="BADHAM, JENNIFER M." userId="d3e5acb5-b2db-4b06-ac84-616e0149b02f" providerId="ADAL" clId="{D28D0DCD-6030-46DA-81DE-24CBDC2F93C9}" dt="2024-03-06T16:25:13.986" v="0" actId="47"/>
        <pc:sldMkLst>
          <pc:docMk/>
          <pc:sldMk cId="2550342200" sldId="685"/>
        </pc:sldMkLst>
      </pc:sldChg>
      <pc:sldChg chg="del">
        <pc:chgData name="BADHAM, JENNIFER M." userId="d3e5acb5-b2db-4b06-ac84-616e0149b02f" providerId="ADAL" clId="{D28D0DCD-6030-46DA-81DE-24CBDC2F93C9}" dt="2024-03-06T16:25:13.986" v="0" actId="47"/>
        <pc:sldMkLst>
          <pc:docMk/>
          <pc:sldMk cId="3211270692" sldId="690"/>
        </pc:sldMkLst>
      </pc:sldChg>
      <pc:sldChg chg="del">
        <pc:chgData name="BADHAM, JENNIFER M." userId="d3e5acb5-b2db-4b06-ac84-616e0149b02f" providerId="ADAL" clId="{D28D0DCD-6030-46DA-81DE-24CBDC2F93C9}" dt="2024-03-06T16:25:13.986" v="0" actId="47"/>
        <pc:sldMkLst>
          <pc:docMk/>
          <pc:sldMk cId="1355987866" sldId="691"/>
        </pc:sldMkLst>
      </pc:sldChg>
      <pc:sldChg chg="del">
        <pc:chgData name="BADHAM, JENNIFER M." userId="d3e5acb5-b2db-4b06-ac84-616e0149b02f" providerId="ADAL" clId="{D28D0DCD-6030-46DA-81DE-24CBDC2F93C9}" dt="2024-03-06T16:25:13.986" v="0" actId="47"/>
        <pc:sldMkLst>
          <pc:docMk/>
          <pc:sldMk cId="1081809198" sldId="693"/>
        </pc:sldMkLst>
      </pc:sldChg>
      <pc:sldChg chg="del">
        <pc:chgData name="BADHAM, JENNIFER M." userId="d3e5acb5-b2db-4b06-ac84-616e0149b02f" providerId="ADAL" clId="{D28D0DCD-6030-46DA-81DE-24CBDC2F93C9}" dt="2024-03-06T16:25:13.986" v="0" actId="47"/>
        <pc:sldMkLst>
          <pc:docMk/>
          <pc:sldMk cId="3477801762" sldId="726"/>
        </pc:sldMkLst>
      </pc:sldChg>
      <pc:sldChg chg="addSp delSp modSp new mod ord modClrScheme chgLayout">
        <pc:chgData name="BADHAM, JENNIFER M." userId="d3e5acb5-b2db-4b06-ac84-616e0149b02f" providerId="ADAL" clId="{D28D0DCD-6030-46DA-81DE-24CBDC2F93C9}" dt="2024-03-06T16:25:46.870" v="27"/>
        <pc:sldMkLst>
          <pc:docMk/>
          <pc:sldMk cId="3668383874" sldId="730"/>
        </pc:sldMkLst>
        <pc:spChg chg="del mod ord">
          <ac:chgData name="BADHAM, JENNIFER M." userId="d3e5acb5-b2db-4b06-ac84-616e0149b02f" providerId="ADAL" clId="{D28D0DCD-6030-46DA-81DE-24CBDC2F93C9}" dt="2024-03-06T16:25:30.083" v="4" actId="700"/>
          <ac:spMkLst>
            <pc:docMk/>
            <pc:sldMk cId="3668383874" sldId="730"/>
            <ac:spMk id="2" creationId="{95850FAA-89AB-D54B-5584-00758917842A}"/>
          </ac:spMkLst>
        </pc:spChg>
        <pc:spChg chg="del mod ord">
          <ac:chgData name="BADHAM, JENNIFER M." userId="d3e5acb5-b2db-4b06-ac84-616e0149b02f" providerId="ADAL" clId="{D28D0DCD-6030-46DA-81DE-24CBDC2F93C9}" dt="2024-03-06T16:25:30.083" v="4" actId="700"/>
          <ac:spMkLst>
            <pc:docMk/>
            <pc:sldMk cId="3668383874" sldId="730"/>
            <ac:spMk id="3" creationId="{A4C31C10-68C2-35B4-958D-198ED7A771E4}"/>
          </ac:spMkLst>
        </pc:spChg>
        <pc:spChg chg="del">
          <ac:chgData name="BADHAM, JENNIFER M." userId="d3e5acb5-b2db-4b06-ac84-616e0149b02f" providerId="ADAL" clId="{D28D0DCD-6030-46DA-81DE-24CBDC2F93C9}" dt="2024-03-06T16:25:30.083" v="4" actId="700"/>
          <ac:spMkLst>
            <pc:docMk/>
            <pc:sldMk cId="3668383874" sldId="730"/>
            <ac:spMk id="4" creationId="{7D58BEC9-6849-6A38-070B-2CC638DCCD54}"/>
          </ac:spMkLst>
        </pc:spChg>
        <pc:spChg chg="del">
          <ac:chgData name="BADHAM, JENNIFER M." userId="d3e5acb5-b2db-4b06-ac84-616e0149b02f" providerId="ADAL" clId="{D28D0DCD-6030-46DA-81DE-24CBDC2F93C9}" dt="2024-03-06T16:25:30.083" v="4" actId="700"/>
          <ac:spMkLst>
            <pc:docMk/>
            <pc:sldMk cId="3668383874" sldId="730"/>
            <ac:spMk id="5" creationId="{EC5CD789-8DF1-FB8E-BB35-75AFE4E83D78}"/>
          </ac:spMkLst>
        </pc:spChg>
        <pc:spChg chg="add mod ord">
          <ac:chgData name="BADHAM, JENNIFER M." userId="d3e5acb5-b2db-4b06-ac84-616e0149b02f" providerId="ADAL" clId="{D28D0DCD-6030-46DA-81DE-24CBDC2F93C9}" dt="2024-03-06T16:25:41.287" v="25" actId="20577"/>
          <ac:spMkLst>
            <pc:docMk/>
            <pc:sldMk cId="3668383874" sldId="730"/>
            <ac:spMk id="6" creationId="{4A8A1FC4-1717-F345-0BFB-85D0E73E9F74}"/>
          </ac:spMkLst>
        </pc:spChg>
        <pc:spChg chg="add mod ord">
          <ac:chgData name="BADHAM, JENNIFER M." userId="d3e5acb5-b2db-4b06-ac84-616e0149b02f" providerId="ADAL" clId="{D28D0DCD-6030-46DA-81DE-24CBDC2F93C9}" dt="2024-03-06T16:25:30.083" v="4" actId="700"/>
          <ac:spMkLst>
            <pc:docMk/>
            <pc:sldMk cId="3668383874" sldId="730"/>
            <ac:spMk id="7" creationId="{735838A2-1DBF-01B4-F62F-197DFF5D7286}"/>
          </ac:spMkLst>
        </pc:spChg>
      </pc:sldChg>
      <pc:sldChg chg="addSp delSp modSp new mod">
        <pc:chgData name="BADHAM, JENNIFER M." userId="d3e5acb5-b2db-4b06-ac84-616e0149b02f" providerId="ADAL" clId="{D28D0DCD-6030-46DA-81DE-24CBDC2F93C9}" dt="2024-03-06T16:29:28.955" v="283" actId="1076"/>
        <pc:sldMkLst>
          <pc:docMk/>
          <pc:sldMk cId="3558320473" sldId="731"/>
        </pc:sldMkLst>
        <pc:spChg chg="mod">
          <ac:chgData name="BADHAM, JENNIFER M." userId="d3e5acb5-b2db-4b06-ac84-616e0149b02f" providerId="ADAL" clId="{D28D0DCD-6030-46DA-81DE-24CBDC2F93C9}" dt="2024-03-06T16:26:04.417" v="47" actId="20577"/>
          <ac:spMkLst>
            <pc:docMk/>
            <pc:sldMk cId="3558320473" sldId="731"/>
            <ac:spMk id="2" creationId="{60EEE8A8-B48A-DB2E-1C87-FB95DAA1677F}"/>
          </ac:spMkLst>
        </pc:spChg>
        <pc:spChg chg="mod">
          <ac:chgData name="BADHAM, JENNIFER M." userId="d3e5acb5-b2db-4b06-ac84-616e0149b02f" providerId="ADAL" clId="{D28D0DCD-6030-46DA-81DE-24CBDC2F93C9}" dt="2024-03-06T16:27:34.386" v="276" actId="20577"/>
          <ac:spMkLst>
            <pc:docMk/>
            <pc:sldMk cId="3558320473" sldId="731"/>
            <ac:spMk id="3" creationId="{BA6F367F-7C05-06CF-9B60-C2074061C35B}"/>
          </ac:spMkLst>
        </pc:spChg>
        <pc:picChg chg="add del mod">
          <ac:chgData name="BADHAM, JENNIFER M." userId="d3e5acb5-b2db-4b06-ac84-616e0149b02f" providerId="ADAL" clId="{D28D0DCD-6030-46DA-81DE-24CBDC2F93C9}" dt="2024-03-06T16:28:22.573" v="280" actId="478"/>
          <ac:picMkLst>
            <pc:docMk/>
            <pc:sldMk cId="3558320473" sldId="731"/>
            <ac:picMk id="5" creationId="{F6D8FABD-34C2-EF16-D070-2E770A145A32}"/>
          </ac:picMkLst>
        </pc:picChg>
        <pc:picChg chg="add mod">
          <ac:chgData name="BADHAM, JENNIFER M." userId="d3e5acb5-b2db-4b06-ac84-616e0149b02f" providerId="ADAL" clId="{D28D0DCD-6030-46DA-81DE-24CBDC2F93C9}" dt="2024-03-06T16:29:28.955" v="283" actId="1076"/>
          <ac:picMkLst>
            <pc:docMk/>
            <pc:sldMk cId="3558320473" sldId="731"/>
            <ac:picMk id="7" creationId="{1E933412-81F0-23CA-9038-2EE2B6C7578C}"/>
          </ac:picMkLst>
        </pc:picChg>
      </pc:sldChg>
      <pc:sldChg chg="addSp modSp new mod modClrScheme chgLayout">
        <pc:chgData name="BADHAM, JENNIFER M." userId="d3e5acb5-b2db-4b06-ac84-616e0149b02f" providerId="ADAL" clId="{D28D0DCD-6030-46DA-81DE-24CBDC2F93C9}" dt="2024-03-06T19:35:50.578" v="2459" actId="6549"/>
        <pc:sldMkLst>
          <pc:docMk/>
          <pc:sldMk cId="4273076161" sldId="732"/>
        </pc:sldMkLst>
        <pc:spChg chg="mod ord">
          <ac:chgData name="BADHAM, JENNIFER M." userId="d3e5acb5-b2db-4b06-ac84-616e0149b02f" providerId="ADAL" clId="{D28D0DCD-6030-46DA-81DE-24CBDC2F93C9}" dt="2024-03-06T16:30:54.867" v="307" actId="700"/>
          <ac:spMkLst>
            <pc:docMk/>
            <pc:sldMk cId="4273076161" sldId="732"/>
            <ac:spMk id="2" creationId="{2CB1A4A0-249C-8B4E-9997-F9BCBF11D35B}"/>
          </ac:spMkLst>
        </pc:spChg>
        <pc:spChg chg="mod ord">
          <ac:chgData name="BADHAM, JENNIFER M." userId="d3e5acb5-b2db-4b06-ac84-616e0149b02f" providerId="ADAL" clId="{D28D0DCD-6030-46DA-81DE-24CBDC2F93C9}" dt="2024-03-06T16:42:42.894" v="996" actId="20577"/>
          <ac:spMkLst>
            <pc:docMk/>
            <pc:sldMk cId="4273076161" sldId="732"/>
            <ac:spMk id="3" creationId="{9B1C0305-A8CD-C593-F28A-92CE5D0E785A}"/>
          </ac:spMkLst>
        </pc:spChg>
        <pc:spChg chg="add mod ord">
          <ac:chgData name="BADHAM, JENNIFER M." userId="d3e5acb5-b2db-4b06-ac84-616e0149b02f" providerId="ADAL" clId="{D28D0DCD-6030-46DA-81DE-24CBDC2F93C9}" dt="2024-03-06T19:35:50.578" v="2459" actId="6549"/>
          <ac:spMkLst>
            <pc:docMk/>
            <pc:sldMk cId="4273076161" sldId="732"/>
            <ac:spMk id="4" creationId="{6CACE2C3-C4C1-BBA7-7325-FF4B42DC02BC}"/>
          </ac:spMkLst>
        </pc:spChg>
      </pc:sldChg>
      <pc:sldChg chg="modSp add mod">
        <pc:chgData name="BADHAM, JENNIFER M." userId="d3e5acb5-b2db-4b06-ac84-616e0149b02f" providerId="ADAL" clId="{D28D0DCD-6030-46DA-81DE-24CBDC2F93C9}" dt="2024-03-06T16:39:23.536" v="981" actId="20577"/>
        <pc:sldMkLst>
          <pc:docMk/>
          <pc:sldMk cId="3113092429" sldId="733"/>
        </pc:sldMkLst>
        <pc:spChg chg="mod">
          <ac:chgData name="BADHAM, JENNIFER M." userId="d3e5acb5-b2db-4b06-ac84-616e0149b02f" providerId="ADAL" clId="{D28D0DCD-6030-46DA-81DE-24CBDC2F93C9}" dt="2024-03-06T16:36:07.560" v="654" actId="20577"/>
          <ac:spMkLst>
            <pc:docMk/>
            <pc:sldMk cId="3113092429" sldId="733"/>
            <ac:spMk id="2" creationId="{2CB1A4A0-249C-8B4E-9997-F9BCBF11D35B}"/>
          </ac:spMkLst>
        </pc:spChg>
        <pc:spChg chg="mod">
          <ac:chgData name="BADHAM, JENNIFER M." userId="d3e5acb5-b2db-4b06-ac84-616e0149b02f" providerId="ADAL" clId="{D28D0DCD-6030-46DA-81DE-24CBDC2F93C9}" dt="2024-03-06T16:39:23.536" v="981" actId="20577"/>
          <ac:spMkLst>
            <pc:docMk/>
            <pc:sldMk cId="3113092429" sldId="733"/>
            <ac:spMk id="4" creationId="{6CACE2C3-C4C1-BBA7-7325-FF4B42DC02BC}"/>
          </ac:spMkLst>
        </pc:spChg>
      </pc:sldChg>
      <pc:sldChg chg="addSp delSp modSp new mod chgLayout">
        <pc:chgData name="BADHAM, JENNIFER M." userId="d3e5acb5-b2db-4b06-ac84-616e0149b02f" providerId="ADAL" clId="{D28D0DCD-6030-46DA-81DE-24CBDC2F93C9}" dt="2024-03-06T16:50:13.796" v="1499" actId="27636"/>
        <pc:sldMkLst>
          <pc:docMk/>
          <pc:sldMk cId="3440982881" sldId="734"/>
        </pc:sldMkLst>
        <pc:spChg chg="mod ord">
          <ac:chgData name="BADHAM, JENNIFER M." userId="d3e5acb5-b2db-4b06-ac84-616e0149b02f" providerId="ADAL" clId="{D28D0DCD-6030-46DA-81DE-24CBDC2F93C9}" dt="2024-03-06T16:46:05.937" v="1223" actId="6264"/>
          <ac:spMkLst>
            <pc:docMk/>
            <pc:sldMk cId="3440982881" sldId="734"/>
            <ac:spMk id="2" creationId="{10EB4332-3F98-0A8B-BFB8-BA9318E5C4C7}"/>
          </ac:spMkLst>
        </pc:spChg>
        <pc:spChg chg="mod ord">
          <ac:chgData name="BADHAM, JENNIFER M." userId="d3e5acb5-b2db-4b06-ac84-616e0149b02f" providerId="ADAL" clId="{D28D0DCD-6030-46DA-81DE-24CBDC2F93C9}" dt="2024-03-06T16:50:13.796" v="1499" actId="27636"/>
          <ac:spMkLst>
            <pc:docMk/>
            <pc:sldMk cId="3440982881" sldId="734"/>
            <ac:spMk id="3" creationId="{B1C491BC-2F13-D5F4-56E1-325D5B2914BA}"/>
          </ac:spMkLst>
        </pc:spChg>
        <pc:spChg chg="mod ord">
          <ac:chgData name="BADHAM, JENNIFER M." userId="d3e5acb5-b2db-4b06-ac84-616e0149b02f" providerId="ADAL" clId="{D28D0DCD-6030-46DA-81DE-24CBDC2F93C9}" dt="2024-03-06T16:46:05.937" v="1223" actId="6264"/>
          <ac:spMkLst>
            <pc:docMk/>
            <pc:sldMk cId="3440982881" sldId="734"/>
            <ac:spMk id="4" creationId="{090EDDAD-656B-0DC3-0ADF-E58E93EAB32B}"/>
          </ac:spMkLst>
        </pc:spChg>
        <pc:spChg chg="add del mod">
          <ac:chgData name="BADHAM, JENNIFER M." userId="d3e5acb5-b2db-4b06-ac84-616e0149b02f" providerId="ADAL" clId="{D28D0DCD-6030-46DA-81DE-24CBDC2F93C9}" dt="2024-03-06T16:46:05.937" v="1223" actId="6264"/>
          <ac:spMkLst>
            <pc:docMk/>
            <pc:sldMk cId="3440982881" sldId="734"/>
            <ac:spMk id="5" creationId="{5E8BBE3A-F346-75E1-E171-E97FB168DB6D}"/>
          </ac:spMkLst>
        </pc:spChg>
        <pc:spChg chg="add del mod">
          <ac:chgData name="BADHAM, JENNIFER M." userId="d3e5acb5-b2db-4b06-ac84-616e0149b02f" providerId="ADAL" clId="{D28D0DCD-6030-46DA-81DE-24CBDC2F93C9}" dt="2024-03-06T16:46:05.937" v="1223" actId="6264"/>
          <ac:spMkLst>
            <pc:docMk/>
            <pc:sldMk cId="3440982881" sldId="734"/>
            <ac:spMk id="6" creationId="{4E008428-1A22-8012-D3C9-D327DBE03734}"/>
          </ac:spMkLst>
        </pc:spChg>
        <pc:spChg chg="add del mod">
          <ac:chgData name="BADHAM, JENNIFER M." userId="d3e5acb5-b2db-4b06-ac84-616e0149b02f" providerId="ADAL" clId="{D28D0DCD-6030-46DA-81DE-24CBDC2F93C9}" dt="2024-03-06T16:46:05.937" v="1223" actId="6264"/>
          <ac:spMkLst>
            <pc:docMk/>
            <pc:sldMk cId="3440982881" sldId="734"/>
            <ac:spMk id="7" creationId="{48D68D51-612C-A1AB-83CE-53191DEB4D05}"/>
          </ac:spMkLst>
        </pc:spChg>
      </pc:sldChg>
      <pc:sldChg chg="modSp new mod">
        <pc:chgData name="BADHAM, JENNIFER M." userId="d3e5acb5-b2db-4b06-ac84-616e0149b02f" providerId="ADAL" clId="{D28D0DCD-6030-46DA-81DE-24CBDC2F93C9}" dt="2024-03-06T22:11:48.883" v="3115" actId="20577"/>
        <pc:sldMkLst>
          <pc:docMk/>
          <pc:sldMk cId="3028761128" sldId="735"/>
        </pc:sldMkLst>
        <pc:spChg chg="mod">
          <ac:chgData name="BADHAM, JENNIFER M." userId="d3e5acb5-b2db-4b06-ac84-616e0149b02f" providerId="ADAL" clId="{D28D0DCD-6030-46DA-81DE-24CBDC2F93C9}" dt="2024-03-06T16:50:53.764" v="1556" actId="20577"/>
          <ac:spMkLst>
            <pc:docMk/>
            <pc:sldMk cId="3028761128" sldId="735"/>
            <ac:spMk id="2" creationId="{D6165976-2EDA-B955-5C6C-79B849964BBF}"/>
          </ac:spMkLst>
        </pc:spChg>
        <pc:spChg chg="mod">
          <ac:chgData name="BADHAM, JENNIFER M." userId="d3e5acb5-b2db-4b06-ac84-616e0149b02f" providerId="ADAL" clId="{D28D0DCD-6030-46DA-81DE-24CBDC2F93C9}" dt="2024-03-06T22:11:48.883" v="3115" actId="20577"/>
          <ac:spMkLst>
            <pc:docMk/>
            <pc:sldMk cId="3028761128" sldId="735"/>
            <ac:spMk id="3" creationId="{74CC4E88-6AD7-B90D-BFEA-E45C7A4C3F07}"/>
          </ac:spMkLst>
        </pc:spChg>
        <pc:spChg chg="mod">
          <ac:chgData name="BADHAM, JENNIFER M." userId="d3e5acb5-b2db-4b06-ac84-616e0149b02f" providerId="ADAL" clId="{D28D0DCD-6030-46DA-81DE-24CBDC2F93C9}" dt="2024-03-06T19:27:48.279" v="2021" actId="20577"/>
          <ac:spMkLst>
            <pc:docMk/>
            <pc:sldMk cId="3028761128" sldId="735"/>
            <ac:spMk id="4" creationId="{39E38309-2C49-47B9-FC1F-4AAA1E077E97}"/>
          </ac:spMkLst>
        </pc:spChg>
      </pc:sldChg>
      <pc:sldChg chg="modSp new mod">
        <pc:chgData name="BADHAM, JENNIFER M." userId="d3e5acb5-b2db-4b06-ac84-616e0149b02f" providerId="ADAL" clId="{D28D0DCD-6030-46DA-81DE-24CBDC2F93C9}" dt="2024-03-06T19:35:21.445" v="2419" actId="20577"/>
        <pc:sldMkLst>
          <pc:docMk/>
          <pc:sldMk cId="1522302141" sldId="736"/>
        </pc:sldMkLst>
        <pc:spChg chg="mod">
          <ac:chgData name="BADHAM, JENNIFER M." userId="d3e5acb5-b2db-4b06-ac84-616e0149b02f" providerId="ADAL" clId="{D28D0DCD-6030-46DA-81DE-24CBDC2F93C9}" dt="2024-03-06T16:51:17.756" v="1571" actId="6549"/>
          <ac:spMkLst>
            <pc:docMk/>
            <pc:sldMk cId="1522302141" sldId="736"/>
            <ac:spMk id="2" creationId="{7EF0ADD5-C8C7-B2AE-98CE-A31827EAB093}"/>
          </ac:spMkLst>
        </pc:spChg>
        <pc:spChg chg="mod">
          <ac:chgData name="BADHAM, JENNIFER M." userId="d3e5acb5-b2db-4b06-ac84-616e0149b02f" providerId="ADAL" clId="{D28D0DCD-6030-46DA-81DE-24CBDC2F93C9}" dt="2024-03-06T19:35:21.445" v="2419" actId="20577"/>
          <ac:spMkLst>
            <pc:docMk/>
            <pc:sldMk cId="1522302141" sldId="736"/>
            <ac:spMk id="3" creationId="{C5DE8320-949C-2BB4-C6C7-44E37526BBE1}"/>
          </ac:spMkLst>
        </pc:spChg>
        <pc:spChg chg="mod">
          <ac:chgData name="BADHAM, JENNIFER M." userId="d3e5acb5-b2db-4b06-ac84-616e0149b02f" providerId="ADAL" clId="{D28D0DCD-6030-46DA-81DE-24CBDC2F93C9}" dt="2024-03-06T19:34:37.584" v="2417" actId="113"/>
          <ac:spMkLst>
            <pc:docMk/>
            <pc:sldMk cId="1522302141" sldId="736"/>
            <ac:spMk id="4" creationId="{F231209E-1B98-2EF5-BA2E-6598C54B5C03}"/>
          </ac:spMkLst>
        </pc:spChg>
      </pc:sldChg>
      <pc:sldChg chg="delSp modSp new mod modClrScheme chgLayout">
        <pc:chgData name="BADHAM, JENNIFER M." userId="d3e5acb5-b2db-4b06-ac84-616e0149b02f" providerId="ADAL" clId="{D28D0DCD-6030-46DA-81DE-24CBDC2F93C9}" dt="2024-03-06T22:15:10.422" v="3288" actId="20577"/>
        <pc:sldMkLst>
          <pc:docMk/>
          <pc:sldMk cId="3716350060" sldId="737"/>
        </pc:sldMkLst>
        <pc:spChg chg="mod ord">
          <ac:chgData name="BADHAM, JENNIFER M." userId="d3e5acb5-b2db-4b06-ac84-616e0149b02f" providerId="ADAL" clId="{D28D0DCD-6030-46DA-81DE-24CBDC2F93C9}" dt="2024-03-06T20:03:30.508" v="3107" actId="33524"/>
          <ac:spMkLst>
            <pc:docMk/>
            <pc:sldMk cId="3716350060" sldId="737"/>
            <ac:spMk id="2" creationId="{DD3D6EAF-ACBC-1DBA-07DB-EDE6FA70BEF5}"/>
          </ac:spMkLst>
        </pc:spChg>
        <pc:spChg chg="mod ord">
          <ac:chgData name="BADHAM, JENNIFER M." userId="d3e5acb5-b2db-4b06-ac84-616e0149b02f" providerId="ADAL" clId="{D28D0DCD-6030-46DA-81DE-24CBDC2F93C9}" dt="2024-03-06T22:15:10.422" v="3288" actId="20577"/>
          <ac:spMkLst>
            <pc:docMk/>
            <pc:sldMk cId="3716350060" sldId="737"/>
            <ac:spMk id="3" creationId="{B28755AE-A4E5-4E69-27C6-48C29413FC66}"/>
          </ac:spMkLst>
        </pc:spChg>
        <pc:spChg chg="del">
          <ac:chgData name="BADHAM, JENNIFER M." userId="d3e5acb5-b2db-4b06-ac84-616e0149b02f" providerId="ADAL" clId="{D28D0DCD-6030-46DA-81DE-24CBDC2F93C9}" dt="2024-03-06T19:39:23.235" v="2593" actId="700"/>
          <ac:spMkLst>
            <pc:docMk/>
            <pc:sldMk cId="3716350060" sldId="737"/>
            <ac:spMk id="4" creationId="{AD27E630-7C22-9809-0DE5-7B2375D3F911}"/>
          </ac:spMkLst>
        </pc:spChg>
      </pc:sldChg>
      <pc:sldChg chg="del">
        <pc:chgData name="BADHAM, JENNIFER M." userId="d3e5acb5-b2db-4b06-ac84-616e0149b02f" providerId="ADAL" clId="{D28D0DCD-6030-46DA-81DE-24CBDC2F93C9}" dt="2024-03-06T16:25:13.986" v="0" actId="47"/>
        <pc:sldMkLst>
          <pc:docMk/>
          <pc:sldMk cId="482311644" sldId="751"/>
        </pc:sldMkLst>
      </pc:sldChg>
      <pc:sldChg chg="del">
        <pc:chgData name="BADHAM, JENNIFER M." userId="d3e5acb5-b2db-4b06-ac84-616e0149b02f" providerId="ADAL" clId="{D28D0DCD-6030-46DA-81DE-24CBDC2F93C9}" dt="2024-03-06T16:25:13.986" v="0" actId="47"/>
        <pc:sldMkLst>
          <pc:docMk/>
          <pc:sldMk cId="4191207359" sldId="753"/>
        </pc:sldMkLst>
      </pc:sldChg>
      <pc:sldChg chg="del">
        <pc:chgData name="BADHAM, JENNIFER M." userId="d3e5acb5-b2db-4b06-ac84-616e0149b02f" providerId="ADAL" clId="{D28D0DCD-6030-46DA-81DE-24CBDC2F93C9}" dt="2024-03-06T16:25:13.986" v="0" actId="47"/>
        <pc:sldMkLst>
          <pc:docMk/>
          <pc:sldMk cId="1016153548" sldId="754"/>
        </pc:sldMkLst>
      </pc:sldChg>
      <pc:sldChg chg="del">
        <pc:chgData name="BADHAM, JENNIFER M." userId="d3e5acb5-b2db-4b06-ac84-616e0149b02f" providerId="ADAL" clId="{D28D0DCD-6030-46DA-81DE-24CBDC2F93C9}" dt="2024-03-06T16:25:13.986" v="0" actId="47"/>
        <pc:sldMkLst>
          <pc:docMk/>
          <pc:sldMk cId="1684938884" sldId="755"/>
        </pc:sldMkLst>
      </pc:sldChg>
      <pc:sldChg chg="del">
        <pc:chgData name="BADHAM, JENNIFER M." userId="d3e5acb5-b2db-4b06-ac84-616e0149b02f" providerId="ADAL" clId="{D28D0DCD-6030-46DA-81DE-24CBDC2F93C9}" dt="2024-03-06T16:25:13.986" v="0" actId="47"/>
        <pc:sldMkLst>
          <pc:docMk/>
          <pc:sldMk cId="530978354" sldId="756"/>
        </pc:sldMkLst>
      </pc:sldChg>
      <pc:sldChg chg="del">
        <pc:chgData name="BADHAM, JENNIFER M." userId="d3e5acb5-b2db-4b06-ac84-616e0149b02f" providerId="ADAL" clId="{D28D0DCD-6030-46DA-81DE-24CBDC2F93C9}" dt="2024-03-06T16:25:13.986" v="0" actId="47"/>
        <pc:sldMkLst>
          <pc:docMk/>
          <pc:sldMk cId="73810238" sldId="757"/>
        </pc:sldMkLst>
      </pc:sldChg>
      <pc:sldChg chg="del">
        <pc:chgData name="BADHAM, JENNIFER M." userId="d3e5acb5-b2db-4b06-ac84-616e0149b02f" providerId="ADAL" clId="{D28D0DCD-6030-46DA-81DE-24CBDC2F93C9}" dt="2024-03-06T16:25:13.986" v="0" actId="47"/>
        <pc:sldMkLst>
          <pc:docMk/>
          <pc:sldMk cId="340520090" sldId="759"/>
        </pc:sldMkLst>
      </pc:sldChg>
      <pc:sldChg chg="del">
        <pc:chgData name="BADHAM, JENNIFER M." userId="d3e5acb5-b2db-4b06-ac84-616e0149b02f" providerId="ADAL" clId="{D28D0DCD-6030-46DA-81DE-24CBDC2F93C9}" dt="2024-03-06T16:25:13.986" v="0" actId="47"/>
        <pc:sldMkLst>
          <pc:docMk/>
          <pc:sldMk cId="3335567771" sldId="760"/>
        </pc:sldMkLst>
      </pc:sldChg>
      <pc:sldChg chg="del">
        <pc:chgData name="BADHAM, JENNIFER M." userId="d3e5acb5-b2db-4b06-ac84-616e0149b02f" providerId="ADAL" clId="{D28D0DCD-6030-46DA-81DE-24CBDC2F93C9}" dt="2024-03-06T16:25:13.986" v="0" actId="47"/>
        <pc:sldMkLst>
          <pc:docMk/>
          <pc:sldMk cId="480229290" sldId="761"/>
        </pc:sldMkLst>
      </pc:sldChg>
      <pc:sldChg chg="del">
        <pc:chgData name="BADHAM, JENNIFER M." userId="d3e5acb5-b2db-4b06-ac84-616e0149b02f" providerId="ADAL" clId="{D28D0DCD-6030-46DA-81DE-24CBDC2F93C9}" dt="2024-03-06T16:25:13.986" v="0" actId="47"/>
        <pc:sldMkLst>
          <pc:docMk/>
          <pc:sldMk cId="2182494257" sldId="762"/>
        </pc:sldMkLst>
      </pc:sldChg>
      <pc:sldChg chg="del">
        <pc:chgData name="BADHAM, JENNIFER M." userId="d3e5acb5-b2db-4b06-ac84-616e0149b02f" providerId="ADAL" clId="{D28D0DCD-6030-46DA-81DE-24CBDC2F93C9}" dt="2024-03-06T16:25:13.986" v="0" actId="47"/>
        <pc:sldMkLst>
          <pc:docMk/>
          <pc:sldMk cId="4142968453" sldId="763"/>
        </pc:sldMkLst>
      </pc:sldChg>
      <pc:sldChg chg="del">
        <pc:chgData name="BADHAM, JENNIFER M." userId="d3e5acb5-b2db-4b06-ac84-616e0149b02f" providerId="ADAL" clId="{D28D0DCD-6030-46DA-81DE-24CBDC2F93C9}" dt="2024-03-06T16:25:13.986" v="0" actId="47"/>
        <pc:sldMkLst>
          <pc:docMk/>
          <pc:sldMk cId="964918061" sldId="764"/>
        </pc:sldMkLst>
      </pc:sldChg>
      <pc:sldChg chg="del">
        <pc:chgData name="BADHAM, JENNIFER M." userId="d3e5acb5-b2db-4b06-ac84-616e0149b02f" providerId="ADAL" clId="{D28D0DCD-6030-46DA-81DE-24CBDC2F93C9}" dt="2024-03-06T16:25:13.986" v="0" actId="47"/>
        <pc:sldMkLst>
          <pc:docMk/>
          <pc:sldMk cId="886444926" sldId="765"/>
        </pc:sldMkLst>
      </pc:sldChg>
      <pc:sldChg chg="del">
        <pc:chgData name="BADHAM, JENNIFER M." userId="d3e5acb5-b2db-4b06-ac84-616e0149b02f" providerId="ADAL" clId="{D28D0DCD-6030-46DA-81DE-24CBDC2F93C9}" dt="2024-03-06T16:25:13.986" v="0" actId="47"/>
        <pc:sldMkLst>
          <pc:docMk/>
          <pc:sldMk cId="4058228337" sldId="766"/>
        </pc:sldMkLst>
      </pc:sldChg>
      <pc:sldChg chg="del">
        <pc:chgData name="BADHAM, JENNIFER M." userId="d3e5acb5-b2db-4b06-ac84-616e0149b02f" providerId="ADAL" clId="{D28D0DCD-6030-46DA-81DE-24CBDC2F93C9}" dt="2024-03-06T16:25:13.986" v="0" actId="47"/>
        <pc:sldMkLst>
          <pc:docMk/>
          <pc:sldMk cId="2501929041" sldId="772"/>
        </pc:sldMkLst>
      </pc:sldChg>
      <pc:sldChg chg="del">
        <pc:chgData name="BADHAM, JENNIFER M." userId="d3e5acb5-b2db-4b06-ac84-616e0149b02f" providerId="ADAL" clId="{D28D0DCD-6030-46DA-81DE-24CBDC2F93C9}" dt="2024-03-06T16:25:13.986" v="0" actId="47"/>
        <pc:sldMkLst>
          <pc:docMk/>
          <pc:sldMk cId="2294776607" sldId="773"/>
        </pc:sldMkLst>
      </pc:sldChg>
      <pc:sldChg chg="del">
        <pc:chgData name="BADHAM, JENNIFER M." userId="d3e5acb5-b2db-4b06-ac84-616e0149b02f" providerId="ADAL" clId="{D28D0DCD-6030-46DA-81DE-24CBDC2F93C9}" dt="2024-03-06T16:25:13.986" v="0" actId="47"/>
        <pc:sldMkLst>
          <pc:docMk/>
          <pc:sldMk cId="1940125663" sldId="774"/>
        </pc:sldMkLst>
      </pc:sldChg>
      <pc:sldChg chg="del">
        <pc:chgData name="BADHAM, JENNIFER M." userId="d3e5acb5-b2db-4b06-ac84-616e0149b02f" providerId="ADAL" clId="{D28D0DCD-6030-46DA-81DE-24CBDC2F93C9}" dt="2024-03-06T16:25:13.986" v="0" actId="47"/>
        <pc:sldMkLst>
          <pc:docMk/>
          <pc:sldMk cId="1322682388" sldId="775"/>
        </pc:sldMkLst>
      </pc:sldChg>
      <pc:sldChg chg="del">
        <pc:chgData name="BADHAM, JENNIFER M." userId="d3e5acb5-b2db-4b06-ac84-616e0149b02f" providerId="ADAL" clId="{D28D0DCD-6030-46DA-81DE-24CBDC2F93C9}" dt="2024-03-06T16:25:13.986" v="0" actId="47"/>
        <pc:sldMkLst>
          <pc:docMk/>
          <pc:sldMk cId="2248931430" sldId="776"/>
        </pc:sldMkLst>
      </pc:sldChg>
      <pc:sldChg chg="del">
        <pc:chgData name="BADHAM, JENNIFER M." userId="d3e5acb5-b2db-4b06-ac84-616e0149b02f" providerId="ADAL" clId="{D28D0DCD-6030-46DA-81DE-24CBDC2F93C9}" dt="2024-03-06T16:25:13.986" v="0" actId="47"/>
        <pc:sldMkLst>
          <pc:docMk/>
          <pc:sldMk cId="861516927" sldId="777"/>
        </pc:sldMkLst>
      </pc:sldChg>
      <pc:sldChg chg="del">
        <pc:chgData name="BADHAM, JENNIFER M." userId="d3e5acb5-b2db-4b06-ac84-616e0149b02f" providerId="ADAL" clId="{D28D0DCD-6030-46DA-81DE-24CBDC2F93C9}" dt="2024-03-06T16:25:13.986" v="0" actId="47"/>
        <pc:sldMkLst>
          <pc:docMk/>
          <pc:sldMk cId="30313229" sldId="778"/>
        </pc:sldMkLst>
      </pc:sldChg>
      <pc:sldChg chg="del">
        <pc:chgData name="BADHAM, JENNIFER M." userId="d3e5acb5-b2db-4b06-ac84-616e0149b02f" providerId="ADAL" clId="{D28D0DCD-6030-46DA-81DE-24CBDC2F93C9}" dt="2024-03-06T16:25:13.986" v="0" actId="47"/>
        <pc:sldMkLst>
          <pc:docMk/>
          <pc:sldMk cId="1701871569" sldId="779"/>
        </pc:sldMkLst>
      </pc:sldChg>
      <pc:sldChg chg="del">
        <pc:chgData name="BADHAM, JENNIFER M." userId="d3e5acb5-b2db-4b06-ac84-616e0149b02f" providerId="ADAL" clId="{D28D0DCD-6030-46DA-81DE-24CBDC2F93C9}" dt="2024-03-06T16:25:13.986" v="0" actId="47"/>
        <pc:sldMkLst>
          <pc:docMk/>
          <pc:sldMk cId="570180579" sldId="783"/>
        </pc:sldMkLst>
      </pc:sldChg>
      <pc:sldChg chg="del">
        <pc:chgData name="BADHAM, JENNIFER M." userId="d3e5acb5-b2db-4b06-ac84-616e0149b02f" providerId="ADAL" clId="{D28D0DCD-6030-46DA-81DE-24CBDC2F93C9}" dt="2024-03-06T16:25:13.986" v="0" actId="47"/>
        <pc:sldMkLst>
          <pc:docMk/>
          <pc:sldMk cId="1350115547" sldId="794"/>
        </pc:sldMkLst>
      </pc:sldChg>
      <pc:sldChg chg="del">
        <pc:chgData name="BADHAM, JENNIFER M." userId="d3e5acb5-b2db-4b06-ac84-616e0149b02f" providerId="ADAL" clId="{D28D0DCD-6030-46DA-81DE-24CBDC2F93C9}" dt="2024-03-06T16:25:13.986" v="0" actId="47"/>
        <pc:sldMkLst>
          <pc:docMk/>
          <pc:sldMk cId="1359006318" sldId="795"/>
        </pc:sldMkLst>
      </pc:sldChg>
      <pc:sldChg chg="del">
        <pc:chgData name="BADHAM, JENNIFER M." userId="d3e5acb5-b2db-4b06-ac84-616e0149b02f" providerId="ADAL" clId="{D28D0DCD-6030-46DA-81DE-24CBDC2F93C9}" dt="2024-03-06T16:25:13.986" v="0" actId="47"/>
        <pc:sldMkLst>
          <pc:docMk/>
          <pc:sldMk cId="431917242" sldId="796"/>
        </pc:sldMkLst>
      </pc:sldChg>
      <pc:sldChg chg="del">
        <pc:chgData name="BADHAM, JENNIFER M." userId="d3e5acb5-b2db-4b06-ac84-616e0149b02f" providerId="ADAL" clId="{D28D0DCD-6030-46DA-81DE-24CBDC2F93C9}" dt="2024-03-06T16:25:13.986" v="0" actId="47"/>
        <pc:sldMkLst>
          <pc:docMk/>
          <pc:sldMk cId="559838918" sldId="797"/>
        </pc:sldMkLst>
      </pc:sldChg>
      <pc:sldChg chg="del">
        <pc:chgData name="BADHAM, JENNIFER M." userId="d3e5acb5-b2db-4b06-ac84-616e0149b02f" providerId="ADAL" clId="{D28D0DCD-6030-46DA-81DE-24CBDC2F93C9}" dt="2024-03-06T16:25:13.986" v="0" actId="47"/>
        <pc:sldMkLst>
          <pc:docMk/>
          <pc:sldMk cId="3860069260" sldId="798"/>
        </pc:sldMkLst>
      </pc:sldChg>
      <pc:sldChg chg="del">
        <pc:chgData name="BADHAM, JENNIFER M." userId="d3e5acb5-b2db-4b06-ac84-616e0149b02f" providerId="ADAL" clId="{D28D0DCD-6030-46DA-81DE-24CBDC2F93C9}" dt="2024-03-06T16:25:13.986" v="0" actId="47"/>
        <pc:sldMkLst>
          <pc:docMk/>
          <pc:sldMk cId="2004431628" sldId="799"/>
        </pc:sldMkLst>
      </pc:sldChg>
      <pc:sldChg chg="del">
        <pc:chgData name="BADHAM, JENNIFER M." userId="d3e5acb5-b2db-4b06-ac84-616e0149b02f" providerId="ADAL" clId="{D28D0DCD-6030-46DA-81DE-24CBDC2F93C9}" dt="2024-03-06T16:25:13.986" v="0" actId="47"/>
        <pc:sldMkLst>
          <pc:docMk/>
          <pc:sldMk cId="3791615382" sldId="800"/>
        </pc:sldMkLst>
      </pc:sldChg>
      <pc:sldChg chg="del">
        <pc:chgData name="BADHAM, JENNIFER M." userId="d3e5acb5-b2db-4b06-ac84-616e0149b02f" providerId="ADAL" clId="{D28D0DCD-6030-46DA-81DE-24CBDC2F93C9}" dt="2024-03-06T16:25:13.986" v="0" actId="47"/>
        <pc:sldMkLst>
          <pc:docMk/>
          <pc:sldMk cId="3550306053" sldId="801"/>
        </pc:sldMkLst>
      </pc:sldChg>
      <pc:sldChg chg="del">
        <pc:chgData name="BADHAM, JENNIFER M." userId="d3e5acb5-b2db-4b06-ac84-616e0149b02f" providerId="ADAL" clId="{D28D0DCD-6030-46DA-81DE-24CBDC2F93C9}" dt="2024-03-06T16:25:13.986" v="0" actId="47"/>
        <pc:sldMkLst>
          <pc:docMk/>
          <pc:sldMk cId="564596935" sldId="802"/>
        </pc:sldMkLst>
      </pc:sldChg>
      <pc:sldChg chg="del">
        <pc:chgData name="BADHAM, JENNIFER M." userId="d3e5acb5-b2db-4b06-ac84-616e0149b02f" providerId="ADAL" clId="{D28D0DCD-6030-46DA-81DE-24CBDC2F93C9}" dt="2024-03-06T16:25:13.986" v="0" actId="47"/>
        <pc:sldMkLst>
          <pc:docMk/>
          <pc:sldMk cId="3372521227" sldId="803"/>
        </pc:sldMkLst>
      </pc:sldChg>
      <pc:sldChg chg="del">
        <pc:chgData name="BADHAM, JENNIFER M." userId="d3e5acb5-b2db-4b06-ac84-616e0149b02f" providerId="ADAL" clId="{D28D0DCD-6030-46DA-81DE-24CBDC2F93C9}" dt="2024-03-06T16:25:13.986" v="0" actId="47"/>
        <pc:sldMkLst>
          <pc:docMk/>
          <pc:sldMk cId="692641497" sldId="804"/>
        </pc:sldMkLst>
      </pc:sldChg>
    </pc:docChg>
  </pc:docChgLst>
  <pc:docChgLst>
    <pc:chgData name="BADHAM, JENNIFER M." userId="S::gtrg45@durham.ac.uk::d3e5acb5-b2db-4b06-ac84-616e0149b02f" providerId="AD" clId="Web-{E5791C0E-1422-37E0-500B-F409AC9C3AA0}"/>
    <pc:docChg chg="modSld">
      <pc:chgData name="BADHAM, JENNIFER M." userId="S::gtrg45@durham.ac.uk::d3e5acb5-b2db-4b06-ac84-616e0149b02f" providerId="AD" clId="Web-{E5791C0E-1422-37E0-500B-F409AC9C3AA0}" dt="2022-11-11T11:19:59.776" v="19" actId="1076"/>
      <pc:docMkLst>
        <pc:docMk/>
      </pc:docMkLst>
      <pc:sldChg chg="addSp delSp modSp">
        <pc:chgData name="BADHAM, JENNIFER M." userId="S::gtrg45@durham.ac.uk::d3e5acb5-b2db-4b06-ac84-616e0149b02f" providerId="AD" clId="Web-{E5791C0E-1422-37E0-500B-F409AC9C3AA0}" dt="2022-11-11T11:19:59.776" v="19" actId="1076"/>
        <pc:sldMkLst>
          <pc:docMk/>
          <pc:sldMk cId="625682079" sldId="710"/>
        </pc:sldMkLst>
        <pc:spChg chg="mod">
          <ac:chgData name="BADHAM, JENNIFER M." userId="S::gtrg45@durham.ac.uk::d3e5acb5-b2db-4b06-ac84-616e0149b02f" providerId="AD" clId="Web-{E5791C0E-1422-37E0-500B-F409AC9C3AA0}" dt="2022-11-11T11:18:43.070" v="11" actId="14100"/>
          <ac:spMkLst>
            <pc:docMk/>
            <pc:sldMk cId="625682079" sldId="710"/>
            <ac:spMk id="2" creationId="{71827F70-AB60-12C8-1DD5-6AC031669061}"/>
          </ac:spMkLst>
        </pc:spChg>
        <pc:spChg chg="mod">
          <ac:chgData name="BADHAM, JENNIFER M." userId="S::gtrg45@durham.ac.uk::d3e5acb5-b2db-4b06-ac84-616e0149b02f" providerId="AD" clId="Web-{E5791C0E-1422-37E0-500B-F409AC9C3AA0}" dt="2022-11-11T11:19:57.354" v="18" actId="1076"/>
          <ac:spMkLst>
            <pc:docMk/>
            <pc:sldMk cId="625682079" sldId="710"/>
            <ac:spMk id="7" creationId="{85DE4AB6-3707-F4A8-CF66-DF2A50BC2D30}"/>
          </ac:spMkLst>
        </pc:spChg>
        <pc:picChg chg="add mod modCrop">
          <ac:chgData name="BADHAM, JENNIFER M." userId="S::gtrg45@durham.ac.uk::d3e5acb5-b2db-4b06-ac84-616e0149b02f" providerId="AD" clId="Web-{E5791C0E-1422-37E0-500B-F409AC9C3AA0}" dt="2022-11-11T11:17:34.489" v="10" actId="1076"/>
          <ac:picMkLst>
            <pc:docMk/>
            <pc:sldMk cId="625682079" sldId="710"/>
            <ac:picMk id="3" creationId="{FE4BA71C-75C6-D0BF-5C85-B327B92C068E}"/>
          </ac:picMkLst>
        </pc:picChg>
        <pc:picChg chg="add del mod">
          <ac:chgData name="BADHAM, JENNIFER M." userId="S::gtrg45@durham.ac.uk::d3e5acb5-b2db-4b06-ac84-616e0149b02f" providerId="AD" clId="Web-{E5791C0E-1422-37E0-500B-F409AC9C3AA0}" dt="2022-11-11T11:16:29.096" v="5"/>
          <ac:picMkLst>
            <pc:docMk/>
            <pc:sldMk cId="625682079" sldId="710"/>
            <ac:picMk id="4" creationId="{C44DE14D-10AC-A0B5-22DF-3D1F538BAEBF}"/>
          </ac:picMkLst>
        </pc:picChg>
        <pc:picChg chg="add del mod">
          <ac:chgData name="BADHAM, JENNIFER M." userId="S::gtrg45@durham.ac.uk::d3e5acb5-b2db-4b06-ac84-616e0149b02f" providerId="AD" clId="Web-{E5791C0E-1422-37E0-500B-F409AC9C3AA0}" dt="2022-11-11T11:14:17.904" v="4"/>
          <ac:picMkLst>
            <pc:docMk/>
            <pc:sldMk cId="625682079" sldId="710"/>
            <ac:picMk id="5" creationId="{3A113D89-B7BE-97F3-169F-4526826AF216}"/>
          </ac:picMkLst>
        </pc:picChg>
        <pc:picChg chg="mod">
          <ac:chgData name="BADHAM, JENNIFER M." userId="S::gtrg45@durham.ac.uk::d3e5acb5-b2db-4b06-ac84-616e0149b02f" providerId="AD" clId="Web-{E5791C0E-1422-37E0-500B-F409AC9C3AA0}" dt="2022-11-11T11:19:53.666" v="17" actId="1076"/>
          <ac:picMkLst>
            <pc:docMk/>
            <pc:sldMk cId="625682079" sldId="710"/>
            <ac:picMk id="6" creationId="{AD8FE671-DB21-26EF-6133-FDB1C3F46D42}"/>
          </ac:picMkLst>
        </pc:picChg>
        <pc:picChg chg="add mod">
          <ac:chgData name="BADHAM, JENNIFER M." userId="S::gtrg45@durham.ac.uk::d3e5acb5-b2db-4b06-ac84-616e0149b02f" providerId="AD" clId="Web-{E5791C0E-1422-37E0-500B-F409AC9C3AA0}" dt="2022-11-11T11:19:59.776" v="19" actId="1076"/>
          <ac:picMkLst>
            <pc:docMk/>
            <pc:sldMk cId="625682079" sldId="710"/>
            <ac:picMk id="8" creationId="{D1EF6E70-9240-5242-D2E2-F5103F3D6E98}"/>
          </ac:picMkLst>
        </pc:picChg>
      </pc:sldChg>
    </pc:docChg>
  </pc:docChgLst>
  <pc:docChgLst>
    <pc:chgData name="BADHAM, JENNIFER M." userId="S::gtrg45@durham.ac.uk::d3e5acb5-b2db-4b06-ac84-616e0149b02f" providerId="AD" clId="Web-{450F370B-06EA-EC5F-7D97-DD47856749C0}"/>
    <pc:docChg chg="addSld modSld sldOrd">
      <pc:chgData name="BADHAM, JENNIFER M." userId="S::gtrg45@durham.ac.uk::d3e5acb5-b2db-4b06-ac84-616e0149b02f" providerId="AD" clId="Web-{450F370B-06EA-EC5F-7D97-DD47856749C0}" dt="2022-01-08T19:23:28.274" v="2359" actId="1076"/>
      <pc:docMkLst>
        <pc:docMk/>
      </pc:docMkLst>
      <pc:sldChg chg="modSp">
        <pc:chgData name="BADHAM, JENNIFER M." userId="S::gtrg45@durham.ac.uk::d3e5acb5-b2db-4b06-ac84-616e0149b02f" providerId="AD" clId="Web-{450F370B-06EA-EC5F-7D97-DD47856749C0}" dt="2022-01-08T14:15:00.159" v="330" actId="20577"/>
        <pc:sldMkLst>
          <pc:docMk/>
          <pc:sldMk cId="1507670706" sldId="498"/>
        </pc:sldMkLst>
        <pc:spChg chg="mod">
          <ac:chgData name="BADHAM, JENNIFER M." userId="S::gtrg45@durham.ac.uk::d3e5acb5-b2db-4b06-ac84-616e0149b02f" providerId="AD" clId="Web-{450F370B-06EA-EC5F-7D97-DD47856749C0}" dt="2022-01-08T14:15:00.159" v="330" actId="20577"/>
          <ac:spMkLst>
            <pc:docMk/>
            <pc:sldMk cId="1507670706" sldId="498"/>
            <ac:spMk id="4" creationId="{209F37B9-FEC6-409E-A7B9-2B2E4A015ED1}"/>
          </ac:spMkLst>
        </pc:spChg>
      </pc:sldChg>
      <pc:sldChg chg="addSp delSp modSp">
        <pc:chgData name="BADHAM, JENNIFER M." userId="S::gtrg45@durham.ac.uk::d3e5acb5-b2db-4b06-ac84-616e0149b02f" providerId="AD" clId="Web-{450F370B-06EA-EC5F-7D97-DD47856749C0}" dt="2022-01-08T12:48:47.356" v="61"/>
        <pc:sldMkLst>
          <pc:docMk/>
          <pc:sldMk cId="2098965053" sldId="501"/>
        </pc:sldMkLst>
        <pc:spChg chg="mod">
          <ac:chgData name="BADHAM, JENNIFER M." userId="S::gtrg45@durham.ac.uk::d3e5acb5-b2db-4b06-ac84-616e0149b02f" providerId="AD" clId="Web-{450F370B-06EA-EC5F-7D97-DD47856749C0}" dt="2022-01-08T12:47:40.073" v="45" actId="20577"/>
          <ac:spMkLst>
            <pc:docMk/>
            <pc:sldMk cId="2098965053" sldId="501"/>
            <ac:spMk id="2" creationId="{5B9BAAB0-367F-41E9-BB3B-16C76209AC83}"/>
          </ac:spMkLst>
        </pc:spChg>
        <pc:spChg chg="mod">
          <ac:chgData name="BADHAM, JENNIFER M." userId="S::gtrg45@durham.ac.uk::d3e5acb5-b2db-4b06-ac84-616e0149b02f" providerId="AD" clId="Web-{450F370B-06EA-EC5F-7D97-DD47856749C0}" dt="2022-01-08T12:47:54.433" v="47" actId="20577"/>
          <ac:spMkLst>
            <pc:docMk/>
            <pc:sldMk cId="2098965053" sldId="501"/>
            <ac:spMk id="3" creationId="{797BB5D8-152A-471A-B67F-3F5D05C7F810}"/>
          </ac:spMkLst>
        </pc:spChg>
        <pc:spChg chg="add del mod">
          <ac:chgData name="BADHAM, JENNIFER M." userId="S::gtrg45@durham.ac.uk::d3e5acb5-b2db-4b06-ac84-616e0149b02f" providerId="AD" clId="Web-{450F370B-06EA-EC5F-7D97-DD47856749C0}" dt="2022-01-08T12:48:47.356" v="61"/>
          <ac:spMkLst>
            <pc:docMk/>
            <pc:sldMk cId="2098965053" sldId="501"/>
            <ac:spMk id="4" creationId="{8E53155E-8FEA-49A5-961F-E4D49D114E90}"/>
          </ac:spMkLst>
        </pc:spChg>
      </pc:sldChg>
      <pc:sldChg chg="modSp">
        <pc:chgData name="BADHAM, JENNIFER M." userId="S::gtrg45@durham.ac.uk::d3e5acb5-b2db-4b06-ac84-616e0149b02f" providerId="AD" clId="Web-{450F370B-06EA-EC5F-7D97-DD47856749C0}" dt="2022-01-08T12:49:42.014" v="90" actId="20577"/>
        <pc:sldMkLst>
          <pc:docMk/>
          <pc:sldMk cId="1213316470" sldId="506"/>
        </pc:sldMkLst>
        <pc:spChg chg="mod">
          <ac:chgData name="BADHAM, JENNIFER M." userId="S::gtrg45@durham.ac.uk::d3e5acb5-b2db-4b06-ac84-616e0149b02f" providerId="AD" clId="Web-{450F370B-06EA-EC5F-7D97-DD47856749C0}" dt="2022-01-08T12:49:42.014" v="90" actId="20577"/>
          <ac:spMkLst>
            <pc:docMk/>
            <pc:sldMk cId="1213316470" sldId="506"/>
            <ac:spMk id="3" creationId="{E464076F-2F0C-48F6-A7E6-5FB8F22553E6}"/>
          </ac:spMkLst>
        </pc:spChg>
      </pc:sldChg>
      <pc:sldChg chg="addSp modSp mod ord modClrScheme chgLayout">
        <pc:chgData name="BADHAM, JENNIFER M." userId="S::gtrg45@durham.ac.uk::d3e5acb5-b2db-4b06-ac84-616e0149b02f" providerId="AD" clId="Web-{450F370B-06EA-EC5F-7D97-DD47856749C0}" dt="2022-01-08T15:34:26.928" v="912" actId="20577"/>
        <pc:sldMkLst>
          <pc:docMk/>
          <pc:sldMk cId="1791770155" sldId="508"/>
        </pc:sldMkLst>
        <pc:spChg chg="add mod ord">
          <ac:chgData name="BADHAM, JENNIFER M." userId="S::gtrg45@durham.ac.uk::d3e5acb5-b2db-4b06-ac84-616e0149b02f" providerId="AD" clId="Web-{450F370B-06EA-EC5F-7D97-DD47856749C0}" dt="2022-01-08T15:25:31.305" v="876" actId="20577"/>
          <ac:spMkLst>
            <pc:docMk/>
            <pc:sldMk cId="1791770155" sldId="508"/>
            <ac:spMk id="2" creationId="{5F9BA659-E4CA-4FAA-AF3A-9EBC9EE00F6F}"/>
          </ac:spMkLst>
        </pc:spChg>
        <pc:spChg chg="mod ord">
          <ac:chgData name="BADHAM, JENNIFER M." userId="S::gtrg45@durham.ac.uk::d3e5acb5-b2db-4b06-ac84-616e0149b02f" providerId="AD" clId="Web-{450F370B-06EA-EC5F-7D97-DD47856749C0}" dt="2022-01-08T14:26:43.412" v="411"/>
          <ac:spMkLst>
            <pc:docMk/>
            <pc:sldMk cId="1791770155" sldId="508"/>
            <ac:spMk id="3" creationId="{6870209A-1C9E-46F6-87F4-8ED74F367F09}"/>
          </ac:spMkLst>
        </pc:spChg>
        <pc:spChg chg="add mod ord">
          <ac:chgData name="BADHAM, JENNIFER M." userId="S::gtrg45@durham.ac.uk::d3e5acb5-b2db-4b06-ac84-616e0149b02f" providerId="AD" clId="Web-{450F370B-06EA-EC5F-7D97-DD47856749C0}" dt="2022-01-08T15:34:26.928" v="912" actId="20577"/>
          <ac:spMkLst>
            <pc:docMk/>
            <pc:sldMk cId="1791770155" sldId="508"/>
            <ac:spMk id="4" creationId="{110EB023-719C-4E4B-BB03-F9CF058097FE}"/>
          </ac:spMkLst>
        </pc:spChg>
        <pc:spChg chg="add mod ord">
          <ac:chgData name="BADHAM, JENNIFER M." userId="S::gtrg45@durham.ac.uk::d3e5acb5-b2db-4b06-ac84-616e0149b02f" providerId="AD" clId="Web-{450F370B-06EA-EC5F-7D97-DD47856749C0}" dt="2022-01-08T14:26:47.553" v="413" actId="20577"/>
          <ac:spMkLst>
            <pc:docMk/>
            <pc:sldMk cId="1791770155" sldId="508"/>
            <ac:spMk id="5" creationId="{48C45F99-84DD-4C4F-9324-8B738438D69B}"/>
          </ac:spMkLst>
        </pc:spChg>
        <pc:spChg chg="add mod ord">
          <ac:chgData name="BADHAM, JENNIFER M." userId="S::gtrg45@durham.ac.uk::d3e5acb5-b2db-4b06-ac84-616e0149b02f" providerId="AD" clId="Web-{450F370B-06EA-EC5F-7D97-DD47856749C0}" dt="2022-01-08T14:26:57.912" v="419" actId="20577"/>
          <ac:spMkLst>
            <pc:docMk/>
            <pc:sldMk cId="1791770155" sldId="508"/>
            <ac:spMk id="6" creationId="{D34D9B85-ED41-4226-A199-F5DFCFFCA98F}"/>
          </ac:spMkLst>
        </pc:spChg>
      </pc:sldChg>
      <pc:sldChg chg="addSp modSp mod modClrScheme chgLayout">
        <pc:chgData name="BADHAM, JENNIFER M." userId="S::gtrg45@durham.ac.uk::d3e5acb5-b2db-4b06-ac84-616e0149b02f" providerId="AD" clId="Web-{450F370B-06EA-EC5F-7D97-DD47856749C0}" dt="2022-01-08T17:15:00.441" v="1224" actId="1076"/>
        <pc:sldMkLst>
          <pc:docMk/>
          <pc:sldMk cId="2102679948" sldId="509"/>
        </pc:sldMkLst>
        <pc:spChg chg="mod ord">
          <ac:chgData name="BADHAM, JENNIFER M." userId="S::gtrg45@durham.ac.uk::d3e5acb5-b2db-4b06-ac84-616e0149b02f" providerId="AD" clId="Web-{450F370B-06EA-EC5F-7D97-DD47856749C0}" dt="2022-01-08T16:52:23.672" v="1059"/>
          <ac:spMkLst>
            <pc:docMk/>
            <pc:sldMk cId="2102679948" sldId="509"/>
            <ac:spMk id="2" creationId="{D70EFC42-35E8-40CB-B0EB-1413B1F62349}"/>
          </ac:spMkLst>
        </pc:spChg>
        <pc:spChg chg="add mod ord">
          <ac:chgData name="BADHAM, JENNIFER M." userId="S::gtrg45@durham.ac.uk::d3e5acb5-b2db-4b06-ac84-616e0149b02f" providerId="AD" clId="Web-{450F370B-06EA-EC5F-7D97-DD47856749C0}" dt="2022-01-08T17:13:26.938" v="1199" actId="14100"/>
          <ac:spMkLst>
            <pc:docMk/>
            <pc:sldMk cId="2102679948" sldId="509"/>
            <ac:spMk id="3" creationId="{F4A552BE-A4DB-448D-9F1E-7F3698D451CC}"/>
          </ac:spMkLst>
        </pc:spChg>
        <pc:spChg chg="add mod">
          <ac:chgData name="BADHAM, JENNIFER M." userId="S::gtrg45@durham.ac.uk::d3e5acb5-b2db-4b06-ac84-616e0149b02f" providerId="AD" clId="Web-{450F370B-06EA-EC5F-7D97-DD47856749C0}" dt="2022-01-08T17:15:00.441" v="1224" actId="1076"/>
          <ac:spMkLst>
            <pc:docMk/>
            <pc:sldMk cId="2102679948" sldId="509"/>
            <ac:spMk id="5" creationId="{24AF0960-86BB-43E7-8EED-E182A4F40F70}"/>
          </ac:spMkLst>
        </pc:spChg>
        <pc:picChg chg="add mod">
          <ac:chgData name="BADHAM, JENNIFER M." userId="S::gtrg45@durham.ac.uk::d3e5acb5-b2db-4b06-ac84-616e0149b02f" providerId="AD" clId="Web-{450F370B-06EA-EC5F-7D97-DD47856749C0}" dt="2022-01-08T17:13:34.532" v="1202" actId="1076"/>
          <ac:picMkLst>
            <pc:docMk/>
            <pc:sldMk cId="2102679948" sldId="509"/>
            <ac:picMk id="4" creationId="{110EFACF-6A91-4EF7-AEDA-7214A3A54B46}"/>
          </ac:picMkLst>
        </pc:picChg>
      </pc:sldChg>
      <pc:sldChg chg="addSp modSp mod modClrScheme chgLayout">
        <pc:chgData name="BADHAM, JENNIFER M." userId="S::gtrg45@durham.ac.uk::d3e5acb5-b2db-4b06-ac84-616e0149b02f" providerId="AD" clId="Web-{450F370B-06EA-EC5F-7D97-DD47856749C0}" dt="2022-01-08T18:18:29.401" v="1879" actId="20577"/>
        <pc:sldMkLst>
          <pc:docMk/>
          <pc:sldMk cId="130337918" sldId="510"/>
        </pc:sldMkLst>
        <pc:spChg chg="mod ord">
          <ac:chgData name="BADHAM, JENNIFER M." userId="S::gtrg45@durham.ac.uk::d3e5acb5-b2db-4b06-ac84-616e0149b02f" providerId="AD" clId="Web-{450F370B-06EA-EC5F-7D97-DD47856749C0}" dt="2022-01-08T18:07:38.494" v="1824" actId="20577"/>
          <ac:spMkLst>
            <pc:docMk/>
            <pc:sldMk cId="130337918" sldId="510"/>
            <ac:spMk id="2" creationId="{9D705FB2-62A2-4E79-A02C-0447178D8643}"/>
          </ac:spMkLst>
        </pc:spChg>
        <pc:spChg chg="add mod ord">
          <ac:chgData name="BADHAM, JENNIFER M." userId="S::gtrg45@durham.ac.uk::d3e5acb5-b2db-4b06-ac84-616e0149b02f" providerId="AD" clId="Web-{450F370B-06EA-EC5F-7D97-DD47856749C0}" dt="2022-01-08T18:18:29.401" v="1879" actId="20577"/>
          <ac:spMkLst>
            <pc:docMk/>
            <pc:sldMk cId="130337918" sldId="510"/>
            <ac:spMk id="3" creationId="{07E8CDF9-BEA8-426D-A924-8AB44DF1FC2C}"/>
          </ac:spMkLst>
        </pc:spChg>
        <pc:spChg chg="add mod">
          <ac:chgData name="BADHAM, JENNIFER M." userId="S::gtrg45@durham.ac.uk::d3e5acb5-b2db-4b06-ac84-616e0149b02f" providerId="AD" clId="Web-{450F370B-06EA-EC5F-7D97-DD47856749C0}" dt="2022-01-08T18:04:39.834" v="1819" actId="1076"/>
          <ac:spMkLst>
            <pc:docMk/>
            <pc:sldMk cId="130337918" sldId="510"/>
            <ac:spMk id="4" creationId="{409DEED2-8549-4509-9782-569B916227F4}"/>
          </ac:spMkLst>
        </pc:spChg>
      </pc:sldChg>
      <pc:sldChg chg="modSp">
        <pc:chgData name="BADHAM, JENNIFER M." userId="S::gtrg45@durham.ac.uk::d3e5acb5-b2db-4b06-ac84-616e0149b02f" providerId="AD" clId="Web-{450F370B-06EA-EC5F-7D97-DD47856749C0}" dt="2022-01-08T17:04:02.830" v="1189" actId="20577"/>
        <pc:sldMkLst>
          <pc:docMk/>
          <pc:sldMk cId="2106754172" sldId="511"/>
        </pc:sldMkLst>
        <pc:spChg chg="mod">
          <ac:chgData name="BADHAM, JENNIFER M." userId="S::gtrg45@durham.ac.uk::d3e5acb5-b2db-4b06-ac84-616e0149b02f" providerId="AD" clId="Web-{450F370B-06EA-EC5F-7D97-DD47856749C0}" dt="2022-01-08T17:04:02.830" v="1189" actId="20577"/>
          <ac:spMkLst>
            <pc:docMk/>
            <pc:sldMk cId="2106754172" sldId="511"/>
            <ac:spMk id="4" creationId="{78FB848B-7379-4DC3-9E8C-EEEE9263E5FD}"/>
          </ac:spMkLst>
        </pc:spChg>
      </pc:sldChg>
      <pc:sldChg chg="modSp ord">
        <pc:chgData name="BADHAM, JENNIFER M." userId="S::gtrg45@durham.ac.uk::d3e5acb5-b2db-4b06-ac84-616e0149b02f" providerId="AD" clId="Web-{450F370B-06EA-EC5F-7D97-DD47856749C0}" dt="2022-01-08T19:04:13.956" v="2069" actId="20577"/>
        <pc:sldMkLst>
          <pc:docMk/>
          <pc:sldMk cId="2188914398" sldId="512"/>
        </pc:sldMkLst>
        <pc:spChg chg="mod">
          <ac:chgData name="BADHAM, JENNIFER M." userId="S::gtrg45@durham.ac.uk::d3e5acb5-b2db-4b06-ac84-616e0149b02f" providerId="AD" clId="Web-{450F370B-06EA-EC5F-7D97-DD47856749C0}" dt="2022-01-08T18:59:06.389" v="1906" actId="20577"/>
          <ac:spMkLst>
            <pc:docMk/>
            <pc:sldMk cId="2188914398" sldId="512"/>
            <ac:spMk id="2" creationId="{A97982E7-5448-48EE-859F-29C6FC46BB94}"/>
          </ac:spMkLst>
        </pc:spChg>
        <pc:spChg chg="mod">
          <ac:chgData name="BADHAM, JENNIFER M." userId="S::gtrg45@durham.ac.uk::d3e5acb5-b2db-4b06-ac84-616e0149b02f" providerId="AD" clId="Web-{450F370B-06EA-EC5F-7D97-DD47856749C0}" dt="2022-01-08T19:04:13.956" v="2069" actId="20577"/>
          <ac:spMkLst>
            <pc:docMk/>
            <pc:sldMk cId="2188914398" sldId="512"/>
            <ac:spMk id="3" creationId="{7BD4355F-1D08-4DFD-A879-93468C5BB82C}"/>
          </ac:spMkLst>
        </pc:spChg>
      </pc:sldChg>
      <pc:sldChg chg="addSp delSp modSp new mod modClrScheme chgLayout">
        <pc:chgData name="BADHAM, JENNIFER M." userId="S::gtrg45@durham.ac.uk::d3e5acb5-b2db-4b06-ac84-616e0149b02f" providerId="AD" clId="Web-{450F370B-06EA-EC5F-7D97-DD47856749C0}" dt="2022-01-08T14:10:29.620" v="318" actId="20577"/>
        <pc:sldMkLst>
          <pc:docMk/>
          <pc:sldMk cId="137519033" sldId="513"/>
        </pc:sldMkLst>
        <pc:spChg chg="del">
          <ac:chgData name="BADHAM, JENNIFER M." userId="S::gtrg45@durham.ac.uk::d3e5acb5-b2db-4b06-ac84-616e0149b02f" providerId="AD" clId="Web-{450F370B-06EA-EC5F-7D97-DD47856749C0}" dt="2022-01-08T14:05:50.502" v="251"/>
          <ac:spMkLst>
            <pc:docMk/>
            <pc:sldMk cId="137519033" sldId="513"/>
            <ac:spMk id="2" creationId="{93538643-9558-43C6-8CB1-F09B7AE6CBF8}"/>
          </ac:spMkLst>
        </pc:spChg>
        <pc:spChg chg="add mod">
          <ac:chgData name="BADHAM, JENNIFER M." userId="S::gtrg45@durham.ac.uk::d3e5acb5-b2db-4b06-ac84-616e0149b02f" providerId="AD" clId="Web-{450F370B-06EA-EC5F-7D97-DD47856749C0}" dt="2022-01-08T14:06:27.161" v="307" actId="20577"/>
          <ac:spMkLst>
            <pc:docMk/>
            <pc:sldMk cId="137519033" sldId="513"/>
            <ac:spMk id="3" creationId="{ABC23FCD-4BB8-4C65-9787-D8C8B87CB29E}"/>
          </ac:spMkLst>
        </pc:spChg>
        <pc:spChg chg="add mod">
          <ac:chgData name="BADHAM, JENNIFER M." userId="S::gtrg45@durham.ac.uk::d3e5acb5-b2db-4b06-ac84-616e0149b02f" providerId="AD" clId="Web-{450F370B-06EA-EC5F-7D97-DD47856749C0}" dt="2022-01-08T14:10:29.620" v="318" actId="20577"/>
          <ac:spMkLst>
            <pc:docMk/>
            <pc:sldMk cId="137519033" sldId="513"/>
            <ac:spMk id="5" creationId="{3608BCD5-B6D3-4CF4-A746-27342A9AED44}"/>
          </ac:spMkLst>
        </pc:spChg>
        <pc:picChg chg="add mod">
          <ac:chgData name="BADHAM, JENNIFER M." userId="S::gtrg45@durham.ac.uk::d3e5acb5-b2db-4b06-ac84-616e0149b02f" providerId="AD" clId="Web-{450F370B-06EA-EC5F-7D97-DD47856749C0}" dt="2022-01-08T14:06:47.802" v="311" actId="1076"/>
          <ac:picMkLst>
            <pc:docMk/>
            <pc:sldMk cId="137519033" sldId="513"/>
            <ac:picMk id="4" creationId="{E16CECAE-A975-40D0-AA9C-885569B02226}"/>
          </ac:picMkLst>
        </pc:picChg>
      </pc:sldChg>
      <pc:sldChg chg="addSp delSp modSp new ord">
        <pc:chgData name="BADHAM, JENNIFER M." userId="S::gtrg45@durham.ac.uk::d3e5acb5-b2db-4b06-ac84-616e0149b02f" providerId="AD" clId="Web-{450F370B-06EA-EC5F-7D97-DD47856749C0}" dt="2022-01-08T15:52:23.066" v="1049" actId="1076"/>
        <pc:sldMkLst>
          <pc:docMk/>
          <pc:sldMk cId="3571642952" sldId="514"/>
        </pc:sldMkLst>
        <pc:spChg chg="mod">
          <ac:chgData name="BADHAM, JENNIFER M." userId="S::gtrg45@durham.ac.uk::d3e5acb5-b2db-4b06-ac84-616e0149b02f" providerId="AD" clId="Web-{450F370B-06EA-EC5F-7D97-DD47856749C0}" dt="2022-01-08T15:03:26.685" v="523" actId="20577"/>
          <ac:spMkLst>
            <pc:docMk/>
            <pc:sldMk cId="3571642952" sldId="514"/>
            <ac:spMk id="2" creationId="{7391619A-D659-4F03-B97A-5981A7F5A0DA}"/>
          </ac:spMkLst>
        </pc:spChg>
        <pc:spChg chg="mod">
          <ac:chgData name="BADHAM, JENNIFER M." userId="S::gtrg45@durham.ac.uk::d3e5acb5-b2db-4b06-ac84-616e0149b02f" providerId="AD" clId="Web-{450F370B-06EA-EC5F-7D97-DD47856749C0}" dt="2022-01-08T15:42:25.283" v="951" actId="20577"/>
          <ac:spMkLst>
            <pc:docMk/>
            <pc:sldMk cId="3571642952" sldId="514"/>
            <ac:spMk id="3" creationId="{C1CCAA49-1AA2-46A9-8C82-3A8879D6B4D8}"/>
          </ac:spMkLst>
        </pc:spChg>
        <pc:spChg chg="add mod">
          <ac:chgData name="BADHAM, JENNIFER M." userId="S::gtrg45@durham.ac.uk::d3e5acb5-b2db-4b06-ac84-616e0149b02f" providerId="AD" clId="Web-{450F370B-06EA-EC5F-7D97-DD47856749C0}" dt="2022-01-08T15:52:23.066" v="1049" actId="1076"/>
          <ac:spMkLst>
            <pc:docMk/>
            <pc:sldMk cId="3571642952" sldId="514"/>
            <ac:spMk id="5" creationId="{DAC30FED-4140-4ACA-B2C6-00C41A31AE41}"/>
          </ac:spMkLst>
        </pc:spChg>
        <pc:picChg chg="add del mod">
          <ac:chgData name="BADHAM, JENNIFER M." userId="S::gtrg45@durham.ac.uk::d3e5acb5-b2db-4b06-ac84-616e0149b02f" providerId="AD" clId="Web-{450F370B-06EA-EC5F-7D97-DD47856749C0}" dt="2022-01-08T15:50:50.389" v="1033"/>
          <ac:picMkLst>
            <pc:docMk/>
            <pc:sldMk cId="3571642952" sldId="514"/>
            <ac:picMk id="4" creationId="{790ACD6C-4CBC-425E-9452-B974783F0763}"/>
          </ac:picMkLst>
        </pc:picChg>
        <pc:picChg chg="add mod">
          <ac:chgData name="BADHAM, JENNIFER M." userId="S::gtrg45@durham.ac.uk::d3e5acb5-b2db-4b06-ac84-616e0149b02f" providerId="AD" clId="Web-{450F370B-06EA-EC5F-7D97-DD47856749C0}" dt="2022-01-08T15:51:38.485" v="1036" actId="14100"/>
          <ac:picMkLst>
            <pc:docMk/>
            <pc:sldMk cId="3571642952" sldId="514"/>
            <ac:picMk id="6" creationId="{1B0C6972-708E-42A6-8672-FE0A2C5D55A3}"/>
          </ac:picMkLst>
        </pc:picChg>
      </pc:sldChg>
      <pc:sldChg chg="addSp modSp new">
        <pc:chgData name="BADHAM, JENNIFER M." userId="S::gtrg45@durham.ac.uk::d3e5acb5-b2db-4b06-ac84-616e0149b02f" providerId="AD" clId="Web-{450F370B-06EA-EC5F-7D97-DD47856749C0}" dt="2022-01-08T16:01:05.423" v="1058" actId="20577"/>
        <pc:sldMkLst>
          <pc:docMk/>
          <pc:sldMk cId="4287704253" sldId="515"/>
        </pc:sldMkLst>
        <pc:spChg chg="mod">
          <ac:chgData name="BADHAM, JENNIFER M." userId="S::gtrg45@durham.ac.uk::d3e5acb5-b2db-4b06-ac84-616e0149b02f" providerId="AD" clId="Web-{450F370B-06EA-EC5F-7D97-DD47856749C0}" dt="2022-01-08T15:10:45.537" v="695" actId="20577"/>
          <ac:spMkLst>
            <pc:docMk/>
            <pc:sldMk cId="4287704253" sldId="515"/>
            <ac:spMk id="2" creationId="{EE97E9DF-B0B7-45BC-AFD5-3F88D6DF26FF}"/>
          </ac:spMkLst>
        </pc:spChg>
        <pc:spChg chg="mod">
          <ac:chgData name="BADHAM, JENNIFER M." userId="S::gtrg45@durham.ac.uk::d3e5acb5-b2db-4b06-ac84-616e0149b02f" providerId="AD" clId="Web-{450F370B-06EA-EC5F-7D97-DD47856749C0}" dt="2022-01-08T16:01:05.423" v="1058" actId="20577"/>
          <ac:spMkLst>
            <pc:docMk/>
            <pc:sldMk cId="4287704253" sldId="515"/>
            <ac:spMk id="3" creationId="{7F82D875-3A5B-4A82-8194-376800379773}"/>
          </ac:spMkLst>
        </pc:spChg>
        <pc:picChg chg="add mod">
          <ac:chgData name="BADHAM, JENNIFER M." userId="S::gtrg45@durham.ac.uk::d3e5acb5-b2db-4b06-ac84-616e0149b02f" providerId="AD" clId="Web-{450F370B-06EA-EC5F-7D97-DD47856749C0}" dt="2022-01-08T15:46:53.641" v="1028" actId="1076"/>
          <ac:picMkLst>
            <pc:docMk/>
            <pc:sldMk cId="4287704253" sldId="515"/>
            <ac:picMk id="4" creationId="{B2373BF8-2AE8-421B-8CF0-712AE669702B}"/>
          </ac:picMkLst>
        </pc:picChg>
      </pc:sldChg>
      <pc:sldChg chg="addSp modSp new">
        <pc:chgData name="BADHAM, JENNIFER M." userId="S::gtrg45@durham.ac.uk::d3e5acb5-b2db-4b06-ac84-616e0149b02f" providerId="AD" clId="Web-{450F370B-06EA-EC5F-7D97-DD47856749C0}" dt="2022-01-08T17:43:13.156" v="1559" actId="20577"/>
        <pc:sldMkLst>
          <pc:docMk/>
          <pc:sldMk cId="1212078287" sldId="516"/>
        </pc:sldMkLst>
        <pc:spChg chg="mod">
          <ac:chgData name="BADHAM, JENNIFER M." userId="S::gtrg45@durham.ac.uk::d3e5acb5-b2db-4b06-ac84-616e0149b02f" providerId="AD" clId="Web-{450F370B-06EA-EC5F-7D97-DD47856749C0}" dt="2022-01-08T17:15:12.925" v="1230" actId="20577"/>
          <ac:spMkLst>
            <pc:docMk/>
            <pc:sldMk cId="1212078287" sldId="516"/>
            <ac:spMk id="2" creationId="{58BC5291-4B5C-4657-A014-FDC548761B1B}"/>
          </ac:spMkLst>
        </pc:spChg>
        <pc:spChg chg="mod">
          <ac:chgData name="BADHAM, JENNIFER M." userId="S::gtrg45@durham.ac.uk::d3e5acb5-b2db-4b06-ac84-616e0149b02f" providerId="AD" clId="Web-{450F370B-06EA-EC5F-7D97-DD47856749C0}" dt="2022-01-08T17:43:13.156" v="1559" actId="20577"/>
          <ac:spMkLst>
            <pc:docMk/>
            <pc:sldMk cId="1212078287" sldId="516"/>
            <ac:spMk id="3" creationId="{6596E5A5-179A-4BD7-B0CE-7D804DD116DD}"/>
          </ac:spMkLst>
        </pc:spChg>
        <pc:picChg chg="add mod">
          <ac:chgData name="BADHAM, JENNIFER M." userId="S::gtrg45@durham.ac.uk::d3e5acb5-b2db-4b06-ac84-616e0149b02f" providerId="AD" clId="Web-{450F370B-06EA-EC5F-7D97-DD47856749C0}" dt="2022-01-08T17:18:46.290" v="1251" actId="14100"/>
          <ac:picMkLst>
            <pc:docMk/>
            <pc:sldMk cId="1212078287" sldId="516"/>
            <ac:picMk id="4" creationId="{834A9461-98B6-4ABA-960D-99B5479FE609}"/>
          </ac:picMkLst>
        </pc:picChg>
      </pc:sldChg>
      <pc:sldChg chg="addSp delSp modSp new mod modClrScheme chgLayout">
        <pc:chgData name="BADHAM, JENNIFER M." userId="S::gtrg45@durham.ac.uk::d3e5acb5-b2db-4b06-ac84-616e0149b02f" providerId="AD" clId="Web-{450F370B-06EA-EC5F-7D97-DD47856749C0}" dt="2022-01-08T19:23:28.274" v="2359" actId="1076"/>
        <pc:sldMkLst>
          <pc:docMk/>
          <pc:sldMk cId="1259607086" sldId="517"/>
        </pc:sldMkLst>
        <pc:spChg chg="mod ord">
          <ac:chgData name="BADHAM, JENNIFER M." userId="S::gtrg45@durham.ac.uk::d3e5acb5-b2db-4b06-ac84-616e0149b02f" providerId="AD" clId="Web-{450F370B-06EA-EC5F-7D97-DD47856749C0}" dt="2022-01-08T19:02:55.877" v="1997" actId="20577"/>
          <ac:spMkLst>
            <pc:docMk/>
            <pc:sldMk cId="1259607086" sldId="517"/>
            <ac:spMk id="2" creationId="{E03DC3FD-B14C-4915-B174-E879D299D918}"/>
          </ac:spMkLst>
        </pc:spChg>
        <pc:spChg chg="del">
          <ac:chgData name="BADHAM, JENNIFER M." userId="S::gtrg45@durham.ac.uk::d3e5acb5-b2db-4b06-ac84-616e0149b02f" providerId="AD" clId="Web-{450F370B-06EA-EC5F-7D97-DD47856749C0}" dt="2022-01-08T19:01:11.375" v="1991"/>
          <ac:spMkLst>
            <pc:docMk/>
            <pc:sldMk cId="1259607086" sldId="517"/>
            <ac:spMk id="3" creationId="{8523B11F-5A9A-445D-9C4E-0702825A77E8}"/>
          </ac:spMkLst>
        </pc:spChg>
        <pc:spChg chg="add mod">
          <ac:chgData name="BADHAM, JENNIFER M." userId="S::gtrg45@durham.ac.uk::d3e5acb5-b2db-4b06-ac84-616e0149b02f" providerId="AD" clId="Web-{450F370B-06EA-EC5F-7D97-DD47856749C0}" dt="2022-01-08T19:12:50.762" v="2177" actId="14100"/>
          <ac:spMkLst>
            <pc:docMk/>
            <pc:sldMk cId="1259607086" sldId="517"/>
            <ac:spMk id="4" creationId="{4BDF9A31-335D-472B-B87A-A0BAB2A09C8D}"/>
          </ac:spMkLst>
        </pc:spChg>
        <pc:spChg chg="add mod">
          <ac:chgData name="BADHAM, JENNIFER M." userId="S::gtrg45@durham.ac.uk::d3e5acb5-b2db-4b06-ac84-616e0149b02f" providerId="AD" clId="Web-{450F370B-06EA-EC5F-7D97-DD47856749C0}" dt="2022-01-08T19:13:15.294" v="2182" actId="1076"/>
          <ac:spMkLst>
            <pc:docMk/>
            <pc:sldMk cId="1259607086" sldId="517"/>
            <ac:spMk id="5" creationId="{2E4465DD-4E97-456D-A84B-369FA9A4546A}"/>
          </ac:spMkLst>
        </pc:spChg>
        <pc:spChg chg="add mod">
          <ac:chgData name="BADHAM, JENNIFER M." userId="S::gtrg45@durham.ac.uk::d3e5acb5-b2db-4b06-ac84-616e0149b02f" providerId="AD" clId="Web-{450F370B-06EA-EC5F-7D97-DD47856749C0}" dt="2022-01-08T19:12:46.840" v="2176" actId="14100"/>
          <ac:spMkLst>
            <pc:docMk/>
            <pc:sldMk cId="1259607086" sldId="517"/>
            <ac:spMk id="6" creationId="{462545ED-0615-4EBD-B5AF-E4C0F4E728CD}"/>
          </ac:spMkLst>
        </pc:spChg>
        <pc:spChg chg="add del mod">
          <ac:chgData name="BADHAM, JENNIFER M." userId="S::gtrg45@durham.ac.uk::d3e5acb5-b2db-4b06-ac84-616e0149b02f" providerId="AD" clId="Web-{450F370B-06EA-EC5F-7D97-DD47856749C0}" dt="2022-01-08T19:13:23.450" v="2183"/>
          <ac:spMkLst>
            <pc:docMk/>
            <pc:sldMk cId="1259607086" sldId="517"/>
            <ac:spMk id="7" creationId="{19C06E87-89F9-4B10-A840-6ADA5740D304}"/>
          </ac:spMkLst>
        </pc:spChg>
        <pc:spChg chg="add del mod">
          <ac:chgData name="BADHAM, JENNIFER M." userId="S::gtrg45@durham.ac.uk::d3e5acb5-b2db-4b06-ac84-616e0149b02f" providerId="AD" clId="Web-{450F370B-06EA-EC5F-7D97-DD47856749C0}" dt="2022-01-08T19:16:06.813" v="2197"/>
          <ac:spMkLst>
            <pc:docMk/>
            <pc:sldMk cId="1259607086" sldId="517"/>
            <ac:spMk id="8" creationId="{AD03A3B8-4E82-4B72-BAE4-8F4A48BD1AA5}"/>
          </ac:spMkLst>
        </pc:spChg>
        <pc:spChg chg="add mod">
          <ac:chgData name="BADHAM, JENNIFER M." userId="S::gtrg45@durham.ac.uk::d3e5acb5-b2db-4b06-ac84-616e0149b02f" providerId="AD" clId="Web-{450F370B-06EA-EC5F-7D97-DD47856749C0}" dt="2022-01-08T19:16:00.626" v="2196" actId="1076"/>
          <ac:spMkLst>
            <pc:docMk/>
            <pc:sldMk cId="1259607086" sldId="517"/>
            <ac:spMk id="10" creationId="{F70234AD-81E5-4F0E-BCC5-2196DD20A525}"/>
          </ac:spMkLst>
        </pc:spChg>
        <pc:spChg chg="add mod">
          <ac:chgData name="BADHAM, JENNIFER M." userId="S::gtrg45@durham.ac.uk::d3e5acb5-b2db-4b06-ac84-616e0149b02f" providerId="AD" clId="Web-{450F370B-06EA-EC5F-7D97-DD47856749C0}" dt="2022-01-08T19:18:44.472" v="2256" actId="20577"/>
          <ac:spMkLst>
            <pc:docMk/>
            <pc:sldMk cId="1259607086" sldId="517"/>
            <ac:spMk id="11" creationId="{6579C880-4EE7-4887-BBFE-0BCF26BE7603}"/>
          </ac:spMkLst>
        </pc:spChg>
        <pc:spChg chg="add mod">
          <ac:chgData name="BADHAM, JENNIFER M." userId="S::gtrg45@durham.ac.uk::d3e5acb5-b2db-4b06-ac84-616e0149b02f" providerId="AD" clId="Web-{450F370B-06EA-EC5F-7D97-DD47856749C0}" dt="2022-01-08T19:19:53.630" v="2285" actId="1076"/>
          <ac:spMkLst>
            <pc:docMk/>
            <pc:sldMk cId="1259607086" sldId="517"/>
            <ac:spMk id="12" creationId="{F1D50CEF-1891-42CF-8221-E0D5C677BEF3}"/>
          </ac:spMkLst>
        </pc:spChg>
        <pc:spChg chg="add mod">
          <ac:chgData name="BADHAM, JENNIFER M." userId="S::gtrg45@durham.ac.uk::d3e5acb5-b2db-4b06-ac84-616e0149b02f" providerId="AD" clId="Web-{450F370B-06EA-EC5F-7D97-DD47856749C0}" dt="2022-01-08T19:22:23.038" v="2340" actId="20577"/>
          <ac:spMkLst>
            <pc:docMk/>
            <pc:sldMk cId="1259607086" sldId="517"/>
            <ac:spMk id="13" creationId="{21D3D5CB-8DF6-4DE3-A9F6-A6B20B17CCE5}"/>
          </ac:spMkLst>
        </pc:spChg>
        <pc:spChg chg="add del mod">
          <ac:chgData name="BADHAM, JENNIFER M." userId="S::gtrg45@durham.ac.uk::d3e5acb5-b2db-4b06-ac84-616e0149b02f" providerId="AD" clId="Web-{450F370B-06EA-EC5F-7D97-DD47856749C0}" dt="2022-01-08T19:22:42.617" v="2343"/>
          <ac:spMkLst>
            <pc:docMk/>
            <pc:sldMk cId="1259607086" sldId="517"/>
            <ac:spMk id="14" creationId="{9C743547-1462-4052-8F5A-4909420FC885}"/>
          </ac:spMkLst>
        </pc:spChg>
        <pc:spChg chg="add del">
          <ac:chgData name="BADHAM, JENNIFER M." userId="S::gtrg45@durham.ac.uk::d3e5acb5-b2db-4b06-ac84-616e0149b02f" providerId="AD" clId="Web-{450F370B-06EA-EC5F-7D97-DD47856749C0}" dt="2022-01-08T19:22:50.757" v="2345"/>
          <ac:spMkLst>
            <pc:docMk/>
            <pc:sldMk cId="1259607086" sldId="517"/>
            <ac:spMk id="15" creationId="{A22D7621-E6EF-4A26-8870-17E3D4BAF07A}"/>
          </ac:spMkLst>
        </pc:spChg>
        <pc:spChg chg="add del mod">
          <ac:chgData name="BADHAM, JENNIFER M." userId="S::gtrg45@durham.ac.uk::d3e5acb5-b2db-4b06-ac84-616e0149b02f" providerId="AD" clId="Web-{450F370B-06EA-EC5F-7D97-DD47856749C0}" dt="2022-01-08T19:23:04.586" v="2348"/>
          <ac:spMkLst>
            <pc:docMk/>
            <pc:sldMk cId="1259607086" sldId="517"/>
            <ac:spMk id="16" creationId="{0E75A757-8547-43A6-8140-D41B7B37E876}"/>
          </ac:spMkLst>
        </pc:spChg>
        <pc:spChg chg="add mod">
          <ac:chgData name="BADHAM, JENNIFER M." userId="S::gtrg45@durham.ac.uk::d3e5acb5-b2db-4b06-ac84-616e0149b02f" providerId="AD" clId="Web-{450F370B-06EA-EC5F-7D97-DD47856749C0}" dt="2022-01-08T19:23:28.274" v="2359" actId="1076"/>
          <ac:spMkLst>
            <pc:docMk/>
            <pc:sldMk cId="1259607086" sldId="517"/>
            <ac:spMk id="17" creationId="{D8E1F284-459B-45B8-81C7-0F0DD2E4E6D9}"/>
          </ac:spMkLst>
        </pc:spChg>
        <pc:cxnChg chg="add del mod">
          <ac:chgData name="BADHAM, JENNIFER M." userId="S::gtrg45@durham.ac.uk::d3e5acb5-b2db-4b06-ac84-616e0149b02f" providerId="AD" clId="Web-{450F370B-06EA-EC5F-7D97-DD47856749C0}" dt="2022-01-08T19:15:17.047" v="2187"/>
          <ac:cxnSpMkLst>
            <pc:docMk/>
            <pc:sldMk cId="1259607086" sldId="517"/>
            <ac:cxnSpMk id="9" creationId="{A054F582-9771-426D-8368-1BA4E10C5C94}"/>
          </ac:cxnSpMkLst>
        </pc:cxnChg>
      </pc:sldChg>
    </pc:docChg>
  </pc:docChgLst>
  <pc:docChgLst>
    <pc:chgData name="BADHAM, JENNIFER M." userId="S::gtrg45@durham.ac.uk::d3e5acb5-b2db-4b06-ac84-616e0149b02f" providerId="AD" clId="Web-{90B18E90-0E61-2558-F8E0-1D8168F62126}"/>
    <pc:docChg chg="addSld modSld sldOrd">
      <pc:chgData name="BADHAM, JENNIFER M." userId="S::gtrg45@durham.ac.uk::d3e5acb5-b2db-4b06-ac84-616e0149b02f" providerId="AD" clId="Web-{90B18E90-0E61-2558-F8E0-1D8168F62126}" dt="2022-02-16T20:39:47.171" v="37" actId="1076"/>
      <pc:docMkLst>
        <pc:docMk/>
      </pc:docMkLst>
      <pc:sldChg chg="ord">
        <pc:chgData name="BADHAM, JENNIFER M." userId="S::gtrg45@durham.ac.uk::d3e5acb5-b2db-4b06-ac84-616e0149b02f" providerId="AD" clId="Web-{90B18E90-0E61-2558-F8E0-1D8168F62126}" dt="2022-02-16T20:23:07.273" v="35"/>
        <pc:sldMkLst>
          <pc:docMk/>
          <pc:sldMk cId="2941821808" sldId="469"/>
        </pc:sldMkLst>
      </pc:sldChg>
      <pc:sldChg chg="addSp delSp modSp add mod ord modClrScheme chgLayout">
        <pc:chgData name="BADHAM, JENNIFER M." userId="S::gtrg45@durham.ac.uk::d3e5acb5-b2db-4b06-ac84-616e0149b02f" providerId="AD" clId="Web-{90B18E90-0E61-2558-F8E0-1D8168F62126}" dt="2022-02-16T20:39:47.171" v="37" actId="1076"/>
        <pc:sldMkLst>
          <pc:docMk/>
          <pc:sldMk cId="588393886" sldId="514"/>
        </pc:sldMkLst>
        <pc:spChg chg="mod ord">
          <ac:chgData name="BADHAM, JENNIFER M." userId="S::gtrg45@durham.ac.uk::d3e5acb5-b2db-4b06-ac84-616e0149b02f" providerId="AD" clId="Web-{90B18E90-0E61-2558-F8E0-1D8168F62126}" dt="2022-02-16T20:17:47.424" v="1"/>
          <ac:spMkLst>
            <pc:docMk/>
            <pc:sldMk cId="588393886" sldId="514"/>
            <ac:spMk id="2" creationId="{00000000-0000-0000-0000-000000000000}"/>
          </ac:spMkLst>
        </pc:spChg>
        <pc:spChg chg="mod">
          <ac:chgData name="BADHAM, JENNIFER M." userId="S::gtrg45@durham.ac.uk::d3e5acb5-b2db-4b06-ac84-616e0149b02f" providerId="AD" clId="Web-{90B18E90-0E61-2558-F8E0-1D8168F62126}" dt="2022-02-16T20:19:48.364" v="9" actId="20577"/>
          <ac:spMkLst>
            <pc:docMk/>
            <pc:sldMk cId="588393886" sldId="514"/>
            <ac:spMk id="3" creationId="{00000000-0000-0000-0000-000000000000}"/>
          </ac:spMkLst>
        </pc:spChg>
        <pc:spChg chg="del">
          <ac:chgData name="BADHAM, JENNIFER M." userId="S::gtrg45@durham.ac.uk::d3e5acb5-b2db-4b06-ac84-616e0149b02f" providerId="AD" clId="Web-{90B18E90-0E61-2558-F8E0-1D8168F62126}" dt="2022-02-16T20:20:15.942" v="15"/>
          <ac:spMkLst>
            <pc:docMk/>
            <pc:sldMk cId="588393886" sldId="514"/>
            <ac:spMk id="6" creationId="{00000000-0000-0000-0000-000000000000}"/>
          </ac:spMkLst>
        </pc:spChg>
        <pc:spChg chg="add mod">
          <ac:chgData name="BADHAM, JENNIFER M." userId="S::gtrg45@durham.ac.uk::d3e5acb5-b2db-4b06-ac84-616e0149b02f" providerId="AD" clId="Web-{90B18E90-0E61-2558-F8E0-1D8168F62126}" dt="2022-02-16T20:20:07.411" v="14" actId="1076"/>
          <ac:spMkLst>
            <pc:docMk/>
            <pc:sldMk cId="588393886" sldId="514"/>
            <ac:spMk id="9" creationId="{2554AE83-EFDB-4812-94DF-20ECD08ED89A}"/>
          </ac:spMkLst>
        </pc:spChg>
        <pc:picChg chg="mod">
          <ac:chgData name="BADHAM, JENNIFER M." userId="S::gtrg45@durham.ac.uk::d3e5acb5-b2db-4b06-ac84-616e0149b02f" providerId="AD" clId="Web-{90B18E90-0E61-2558-F8E0-1D8168F62126}" dt="2022-02-16T20:21:54.585" v="30" actId="1076"/>
          <ac:picMkLst>
            <pc:docMk/>
            <pc:sldMk cId="588393886" sldId="514"/>
            <ac:picMk id="4" creationId="{00000000-0000-0000-0000-000000000000}"/>
          </ac:picMkLst>
        </pc:picChg>
        <pc:picChg chg="mod">
          <ac:chgData name="BADHAM, JENNIFER M." userId="S::gtrg45@durham.ac.uk::d3e5acb5-b2db-4b06-ac84-616e0149b02f" providerId="AD" clId="Web-{90B18E90-0E61-2558-F8E0-1D8168F62126}" dt="2022-02-16T20:21:56.866" v="31" actId="1076"/>
          <ac:picMkLst>
            <pc:docMk/>
            <pc:sldMk cId="588393886" sldId="514"/>
            <ac:picMk id="5" creationId="{00000000-0000-0000-0000-000000000000}"/>
          </ac:picMkLst>
        </pc:picChg>
        <pc:picChg chg="mod">
          <ac:chgData name="BADHAM, JENNIFER M." userId="S::gtrg45@durham.ac.uk::d3e5acb5-b2db-4b06-ac84-616e0149b02f" providerId="AD" clId="Web-{90B18E90-0E61-2558-F8E0-1D8168F62126}" dt="2022-02-16T20:39:47.171" v="37" actId="1076"/>
          <ac:picMkLst>
            <pc:docMk/>
            <pc:sldMk cId="588393886" sldId="514"/>
            <ac:picMk id="7" creationId="{00000000-0000-0000-0000-000000000000}"/>
          </ac:picMkLst>
        </pc:picChg>
      </pc:sldChg>
      <pc:sldMasterChg chg="addSldLayout">
        <pc:chgData name="BADHAM, JENNIFER M." userId="S::gtrg45@durham.ac.uk::d3e5acb5-b2db-4b06-ac84-616e0149b02f" providerId="AD" clId="Web-{90B18E90-0E61-2558-F8E0-1D8168F62126}" dt="2022-02-16T20:17:18.017" v="0"/>
        <pc:sldMasterMkLst>
          <pc:docMk/>
          <pc:sldMasterMk cId="713788537" sldId="2147483665"/>
        </pc:sldMasterMkLst>
        <pc:sldLayoutChg chg="add">
          <pc:chgData name="BADHAM, JENNIFER M." userId="S::gtrg45@durham.ac.uk::d3e5acb5-b2db-4b06-ac84-616e0149b02f" providerId="AD" clId="Web-{90B18E90-0E61-2558-F8E0-1D8168F62126}" dt="2022-02-16T20:17:18.017" v="0"/>
          <pc:sldLayoutMkLst>
            <pc:docMk/>
            <pc:sldMasterMk cId="713788537" sldId="2147483665"/>
            <pc:sldLayoutMk cId="2170290000" sldId="2147483674"/>
          </pc:sldLayoutMkLst>
        </pc:sldLayoutChg>
      </pc:sldMasterChg>
    </pc:docChg>
  </pc:docChgLst>
  <pc:docChgLst>
    <pc:chgData name="BADHAM, JENNIFER M." userId="S::gtrg45@durham.ac.uk::d3e5acb5-b2db-4b06-ac84-616e0149b02f" providerId="AD" clId="Web-{962A5FBE-A8E8-3610-2E1B-A590CFDC8E35}"/>
    <pc:docChg chg="modSld">
      <pc:chgData name="BADHAM, JENNIFER M." userId="S::gtrg45@durham.ac.uk::d3e5acb5-b2db-4b06-ac84-616e0149b02f" providerId="AD" clId="Web-{962A5FBE-A8E8-3610-2E1B-A590CFDC8E35}" dt="2021-12-06T17:26:37.838" v="24" actId="20577"/>
      <pc:docMkLst>
        <pc:docMk/>
      </pc:docMkLst>
      <pc:sldChg chg="modSp">
        <pc:chgData name="BADHAM, JENNIFER M." userId="S::gtrg45@durham.ac.uk::d3e5acb5-b2db-4b06-ac84-616e0149b02f" providerId="AD" clId="Web-{962A5FBE-A8E8-3610-2E1B-A590CFDC8E35}" dt="2021-12-06T17:25:49.337" v="18" actId="20577"/>
        <pc:sldMkLst>
          <pc:docMk/>
          <pc:sldMk cId="1244610734" sldId="408"/>
        </pc:sldMkLst>
        <pc:spChg chg="mod">
          <ac:chgData name="BADHAM, JENNIFER M." userId="S::gtrg45@durham.ac.uk::d3e5acb5-b2db-4b06-ac84-616e0149b02f" providerId="AD" clId="Web-{962A5FBE-A8E8-3610-2E1B-A590CFDC8E35}" dt="2021-12-06T17:25:49.337" v="18" actId="20577"/>
          <ac:spMkLst>
            <pc:docMk/>
            <pc:sldMk cId="1244610734" sldId="408"/>
            <ac:spMk id="4" creationId="{0D3B92D6-CF36-4ED3-9311-C56AC7A4199A}"/>
          </ac:spMkLst>
        </pc:spChg>
      </pc:sldChg>
      <pc:sldChg chg="modSp">
        <pc:chgData name="BADHAM, JENNIFER M." userId="S::gtrg45@durham.ac.uk::d3e5acb5-b2db-4b06-ac84-616e0149b02f" providerId="AD" clId="Web-{962A5FBE-A8E8-3610-2E1B-A590CFDC8E35}" dt="2021-12-06T17:26:37.838" v="24" actId="20577"/>
        <pc:sldMkLst>
          <pc:docMk/>
          <pc:sldMk cId="665436644" sldId="421"/>
        </pc:sldMkLst>
        <pc:spChg chg="mod">
          <ac:chgData name="BADHAM, JENNIFER M." userId="S::gtrg45@durham.ac.uk::d3e5acb5-b2db-4b06-ac84-616e0149b02f" providerId="AD" clId="Web-{962A5FBE-A8E8-3610-2E1B-A590CFDC8E35}" dt="2021-12-06T17:26:37.838" v="24" actId="20577"/>
          <ac:spMkLst>
            <pc:docMk/>
            <pc:sldMk cId="665436644" sldId="421"/>
            <ac:spMk id="2" creationId="{F2BE9DBB-A40A-432E-AC54-CBFA0A593BC3}"/>
          </ac:spMkLst>
        </pc:spChg>
        <pc:spChg chg="mod">
          <ac:chgData name="BADHAM, JENNIFER M." userId="S::gtrg45@durham.ac.uk::d3e5acb5-b2db-4b06-ac84-616e0149b02f" providerId="AD" clId="Web-{962A5FBE-A8E8-3610-2E1B-A590CFDC8E35}" dt="2021-12-06T17:26:24.775" v="22" actId="20577"/>
          <ac:spMkLst>
            <pc:docMk/>
            <pc:sldMk cId="665436644" sldId="421"/>
            <ac:spMk id="6" creationId="{3DFEFF6E-8AFC-4D24-BA17-70A71B15AF20}"/>
          </ac:spMkLst>
        </pc:spChg>
      </pc:sldChg>
    </pc:docChg>
  </pc:docChgLst>
  <pc:docChgLst>
    <pc:chgData name="BADHAM, JENNIFER M." userId="S::gtrg45@durham.ac.uk::d3e5acb5-b2db-4b06-ac84-616e0149b02f" providerId="AD" clId="Web-{F32A8681-024A-70DA-BC0B-49284E01631A}"/>
    <pc:docChg chg="addSld delSld modSld sldOrd">
      <pc:chgData name="BADHAM, JENNIFER M." userId="S::gtrg45@durham.ac.uk::d3e5acb5-b2db-4b06-ac84-616e0149b02f" providerId="AD" clId="Web-{F32A8681-024A-70DA-BC0B-49284E01631A}" dt="2021-10-01T00:43:41.962" v="608"/>
      <pc:docMkLst>
        <pc:docMk/>
      </pc:docMkLst>
      <pc:sldChg chg="addSp delSp modSp">
        <pc:chgData name="BADHAM, JENNIFER M." userId="S::gtrg45@durham.ac.uk::d3e5acb5-b2db-4b06-ac84-616e0149b02f" providerId="AD" clId="Web-{F32A8681-024A-70DA-BC0B-49284E01631A}" dt="2021-09-30T23:01:39.189" v="24"/>
        <pc:sldMkLst>
          <pc:docMk/>
          <pc:sldMk cId="3235932" sldId="429"/>
        </pc:sldMkLst>
        <pc:picChg chg="add del mod">
          <ac:chgData name="BADHAM, JENNIFER M." userId="S::gtrg45@durham.ac.uk::d3e5acb5-b2db-4b06-ac84-616e0149b02f" providerId="AD" clId="Web-{F32A8681-024A-70DA-BC0B-49284E01631A}" dt="2021-09-30T23:01:39.189" v="24"/>
          <ac:picMkLst>
            <pc:docMk/>
            <pc:sldMk cId="3235932" sldId="429"/>
            <ac:picMk id="4" creationId="{9770C3C5-CAAB-4E70-9C45-CD70C3BC3CA4}"/>
          </ac:picMkLst>
        </pc:picChg>
      </pc:sldChg>
      <pc:sldChg chg="addSp delSp modSp mod modClrScheme chgLayout">
        <pc:chgData name="BADHAM, JENNIFER M." userId="S::gtrg45@durham.ac.uk::d3e5acb5-b2db-4b06-ac84-616e0149b02f" providerId="AD" clId="Web-{F32A8681-024A-70DA-BC0B-49284E01631A}" dt="2021-09-30T23:11:24.477" v="46"/>
        <pc:sldMkLst>
          <pc:docMk/>
          <pc:sldMk cId="4231804306" sldId="432"/>
        </pc:sldMkLst>
        <pc:spChg chg="mod">
          <ac:chgData name="BADHAM, JENNIFER M." userId="S::gtrg45@durham.ac.uk::d3e5acb5-b2db-4b06-ac84-616e0149b02f" providerId="AD" clId="Web-{F32A8681-024A-70DA-BC0B-49284E01631A}" dt="2021-09-30T23:11:24.477" v="46"/>
          <ac:spMkLst>
            <pc:docMk/>
            <pc:sldMk cId="4231804306" sldId="432"/>
            <ac:spMk id="2" creationId="{D789ED28-FC63-46FF-9FE3-6362D870EAA3}"/>
          </ac:spMkLst>
        </pc:spChg>
        <pc:spChg chg="mod ord">
          <ac:chgData name="BADHAM, JENNIFER M." userId="S::gtrg45@durham.ac.uk::d3e5acb5-b2db-4b06-ac84-616e0149b02f" providerId="AD" clId="Web-{F32A8681-024A-70DA-BC0B-49284E01631A}" dt="2021-09-30T23:11:24.477" v="46"/>
          <ac:spMkLst>
            <pc:docMk/>
            <pc:sldMk cId="4231804306" sldId="432"/>
            <ac:spMk id="3" creationId="{8E19CF6D-55EB-47F3-B793-2B7240ABC7AE}"/>
          </ac:spMkLst>
        </pc:spChg>
        <pc:picChg chg="add mod">
          <ac:chgData name="BADHAM, JENNIFER M." userId="S::gtrg45@durham.ac.uk::d3e5acb5-b2db-4b06-ac84-616e0149b02f" providerId="AD" clId="Web-{F32A8681-024A-70DA-BC0B-49284E01631A}" dt="2021-09-30T23:11:24.477" v="46"/>
          <ac:picMkLst>
            <pc:docMk/>
            <pc:sldMk cId="4231804306" sldId="432"/>
            <ac:picMk id="4" creationId="{746E67DF-1976-47FB-B7C1-A034E86D6681}"/>
          </ac:picMkLst>
        </pc:picChg>
        <pc:picChg chg="del">
          <ac:chgData name="BADHAM, JENNIFER M." userId="S::gtrg45@durham.ac.uk::d3e5acb5-b2db-4b06-ac84-616e0149b02f" providerId="AD" clId="Web-{F32A8681-024A-70DA-BC0B-49284E01631A}" dt="2021-09-30T23:09:59.738" v="36"/>
          <ac:picMkLst>
            <pc:docMk/>
            <pc:sldMk cId="4231804306" sldId="432"/>
            <ac:picMk id="5" creationId="{6C1FAD51-E879-4783-8B8A-39800F8F48D3}"/>
          </ac:picMkLst>
        </pc:picChg>
      </pc:sldChg>
      <pc:sldChg chg="addSp delSp modSp mod modClrScheme chgLayout">
        <pc:chgData name="BADHAM, JENNIFER M." userId="S::gtrg45@durham.ac.uk::d3e5acb5-b2db-4b06-ac84-616e0149b02f" providerId="AD" clId="Web-{F32A8681-024A-70DA-BC0B-49284E01631A}" dt="2021-09-30T23:08:59.862" v="34"/>
        <pc:sldMkLst>
          <pc:docMk/>
          <pc:sldMk cId="375077109" sldId="434"/>
        </pc:sldMkLst>
        <pc:spChg chg="mod">
          <ac:chgData name="BADHAM, JENNIFER M." userId="S::gtrg45@durham.ac.uk::d3e5acb5-b2db-4b06-ac84-616e0149b02f" providerId="AD" clId="Web-{F32A8681-024A-70DA-BC0B-49284E01631A}" dt="2021-09-30T22:36:21.387" v="22"/>
          <ac:spMkLst>
            <pc:docMk/>
            <pc:sldMk cId="375077109" sldId="434"/>
            <ac:spMk id="2" creationId="{6C6B1312-E7B5-42B1-84C0-20094B7D98E2}"/>
          </ac:spMkLst>
        </pc:spChg>
        <pc:spChg chg="mod ord">
          <ac:chgData name="BADHAM, JENNIFER M." userId="S::gtrg45@durham.ac.uk::d3e5acb5-b2db-4b06-ac84-616e0149b02f" providerId="AD" clId="Web-{F32A8681-024A-70DA-BC0B-49284E01631A}" dt="2021-09-30T22:36:21.387" v="22"/>
          <ac:spMkLst>
            <pc:docMk/>
            <pc:sldMk cId="375077109" sldId="434"/>
            <ac:spMk id="3" creationId="{A65F54E6-C3EC-474F-8E3E-6B947EA42516}"/>
          </ac:spMkLst>
        </pc:spChg>
        <pc:picChg chg="del mod">
          <ac:chgData name="BADHAM, JENNIFER M." userId="S::gtrg45@durham.ac.uk::d3e5acb5-b2db-4b06-ac84-616e0149b02f" providerId="AD" clId="Web-{F32A8681-024A-70DA-BC0B-49284E01631A}" dt="2021-09-30T23:08:39.393" v="28"/>
          <ac:picMkLst>
            <pc:docMk/>
            <pc:sldMk cId="375077109" sldId="434"/>
            <ac:picMk id="4" creationId="{ADD8710E-3FFD-4736-814E-CEC635B4A8B2}"/>
          </ac:picMkLst>
        </pc:picChg>
        <pc:picChg chg="add del mod">
          <ac:chgData name="BADHAM, JENNIFER M." userId="S::gtrg45@durham.ac.uk::d3e5acb5-b2db-4b06-ac84-616e0149b02f" providerId="AD" clId="Web-{F32A8681-024A-70DA-BC0B-49284E01631A}" dt="2021-09-30T23:08:36.002" v="27"/>
          <ac:picMkLst>
            <pc:docMk/>
            <pc:sldMk cId="375077109" sldId="434"/>
            <ac:picMk id="5" creationId="{9EFC85BD-7E14-4494-8836-F65A934C6D26}"/>
          </ac:picMkLst>
        </pc:picChg>
        <pc:picChg chg="add mod">
          <ac:chgData name="BADHAM, JENNIFER M." userId="S::gtrg45@durham.ac.uk::d3e5acb5-b2db-4b06-ac84-616e0149b02f" providerId="AD" clId="Web-{F32A8681-024A-70DA-BC0B-49284E01631A}" dt="2021-09-30T23:08:59.862" v="34"/>
          <ac:picMkLst>
            <pc:docMk/>
            <pc:sldMk cId="375077109" sldId="434"/>
            <ac:picMk id="6" creationId="{901F90B4-7D0A-4992-8475-30244903C95F}"/>
          </ac:picMkLst>
        </pc:picChg>
      </pc:sldChg>
      <pc:sldChg chg="del">
        <pc:chgData name="BADHAM, JENNIFER M." userId="S::gtrg45@durham.ac.uk::d3e5acb5-b2db-4b06-ac84-616e0149b02f" providerId="AD" clId="Web-{F32A8681-024A-70DA-BC0B-49284E01631A}" dt="2021-10-01T00:43:41.962" v="608"/>
        <pc:sldMkLst>
          <pc:docMk/>
          <pc:sldMk cId="1600067060" sldId="436"/>
        </pc:sldMkLst>
      </pc:sldChg>
      <pc:sldChg chg="addSp delSp modSp mod modClrScheme chgLayout">
        <pc:chgData name="BADHAM, JENNIFER M." userId="S::gtrg45@durham.ac.uk::d3e5acb5-b2db-4b06-ac84-616e0149b02f" providerId="AD" clId="Web-{F32A8681-024A-70DA-BC0B-49284E01631A}" dt="2021-10-01T00:14:40.186" v="350" actId="20577"/>
        <pc:sldMkLst>
          <pc:docMk/>
          <pc:sldMk cId="160499625" sldId="439"/>
        </pc:sldMkLst>
        <pc:spChg chg="mod ord">
          <ac:chgData name="BADHAM, JENNIFER M." userId="S::gtrg45@durham.ac.uk::d3e5acb5-b2db-4b06-ac84-616e0149b02f" providerId="AD" clId="Web-{F32A8681-024A-70DA-BC0B-49284E01631A}" dt="2021-10-01T00:14:40.186" v="350" actId="20577"/>
          <ac:spMkLst>
            <pc:docMk/>
            <pc:sldMk cId="160499625" sldId="439"/>
            <ac:spMk id="2" creationId="{E5AE9AF8-9B30-49A2-A0DE-98A690D87CC2}"/>
          </ac:spMkLst>
        </pc:spChg>
        <pc:spChg chg="add del mod ord">
          <ac:chgData name="BADHAM, JENNIFER M." userId="S::gtrg45@durham.ac.uk::d3e5acb5-b2db-4b06-ac84-616e0149b02f" providerId="AD" clId="Web-{F32A8681-024A-70DA-BC0B-49284E01631A}" dt="2021-09-30T23:30:05.785" v="62"/>
          <ac:spMkLst>
            <pc:docMk/>
            <pc:sldMk cId="160499625" sldId="439"/>
            <ac:spMk id="3" creationId="{0D7C1D15-0B43-4116-A090-E02815577919}"/>
          </ac:spMkLst>
        </pc:spChg>
        <pc:spChg chg="del mod">
          <ac:chgData name="BADHAM, JENNIFER M." userId="S::gtrg45@durham.ac.uk::d3e5acb5-b2db-4b06-ac84-616e0149b02f" providerId="AD" clId="Web-{F32A8681-024A-70DA-BC0B-49284E01631A}" dt="2021-09-30T22:31:05.849" v="7"/>
          <ac:spMkLst>
            <pc:docMk/>
            <pc:sldMk cId="160499625" sldId="439"/>
            <ac:spMk id="3" creationId="{7EAF7895-9314-46AA-9481-2D7395D830CB}"/>
          </ac:spMkLst>
        </pc:spChg>
        <pc:spChg chg="add mod ord">
          <ac:chgData name="BADHAM, JENNIFER M." userId="S::gtrg45@durham.ac.uk::d3e5acb5-b2db-4b06-ac84-616e0149b02f" providerId="AD" clId="Web-{F32A8681-024A-70DA-BC0B-49284E01631A}" dt="2021-10-01T00:12:44.980" v="341" actId="20577"/>
          <ac:spMkLst>
            <pc:docMk/>
            <pc:sldMk cId="160499625" sldId="439"/>
            <ac:spMk id="4" creationId="{EEBC6657-ADB4-4BB2-99F5-AA26AB36110C}"/>
          </ac:spMkLst>
        </pc:spChg>
        <pc:spChg chg="add del mod">
          <ac:chgData name="BADHAM, JENNIFER M." userId="S::gtrg45@durham.ac.uk::d3e5acb5-b2db-4b06-ac84-616e0149b02f" providerId="AD" clId="Web-{F32A8681-024A-70DA-BC0B-49284E01631A}" dt="2021-09-30T22:35:31.995" v="19"/>
          <ac:spMkLst>
            <pc:docMk/>
            <pc:sldMk cId="160499625" sldId="439"/>
            <ac:spMk id="9" creationId="{D87EC049-B377-4CDC-9569-B2287A24518F}"/>
          </ac:spMkLst>
        </pc:spChg>
        <pc:spChg chg="add del mod ord">
          <ac:chgData name="BADHAM, JENNIFER M." userId="S::gtrg45@durham.ac.uk::d3e5acb5-b2db-4b06-ac84-616e0149b02f" providerId="AD" clId="Web-{F32A8681-024A-70DA-BC0B-49284E01631A}" dt="2021-10-01T00:11:59.135" v="295" actId="20577"/>
          <ac:spMkLst>
            <pc:docMk/>
            <pc:sldMk cId="160499625" sldId="439"/>
            <ac:spMk id="11" creationId="{7DD1F10E-6DCA-4599-8660-57A6B55A1DE6}"/>
          </ac:spMkLst>
        </pc:spChg>
        <pc:picChg chg="add del mod ord">
          <ac:chgData name="BADHAM, JENNIFER M." userId="S::gtrg45@durham.ac.uk::d3e5acb5-b2db-4b06-ac84-616e0149b02f" providerId="AD" clId="Web-{F32A8681-024A-70DA-BC0B-49284E01631A}" dt="2021-09-30T22:35:44.480" v="20"/>
          <ac:picMkLst>
            <pc:docMk/>
            <pc:sldMk cId="160499625" sldId="439"/>
            <ac:picMk id="4" creationId="{299076C9-30CD-459D-A36A-E6B0F61F84E0}"/>
          </ac:picMkLst>
        </pc:picChg>
        <pc:picChg chg="add del mod">
          <ac:chgData name="BADHAM, JENNIFER M." userId="S::gtrg45@durham.ac.uk::d3e5acb5-b2db-4b06-ac84-616e0149b02f" providerId="AD" clId="Web-{F32A8681-024A-70DA-BC0B-49284E01631A}" dt="2021-09-30T22:34:22.118" v="11"/>
          <ac:picMkLst>
            <pc:docMk/>
            <pc:sldMk cId="160499625" sldId="439"/>
            <ac:picMk id="5" creationId="{1B2FC5E0-27E2-4194-8C5E-5F4A16BE013C}"/>
          </ac:picMkLst>
        </pc:picChg>
        <pc:picChg chg="add del mod ord">
          <ac:chgData name="BADHAM, JENNIFER M." userId="S::gtrg45@durham.ac.uk::d3e5acb5-b2db-4b06-ac84-616e0149b02f" providerId="AD" clId="Web-{F32A8681-024A-70DA-BC0B-49284E01631A}" dt="2021-09-30T23:29:28.128" v="60"/>
          <ac:picMkLst>
            <pc:docMk/>
            <pc:sldMk cId="160499625" sldId="439"/>
            <ac:picMk id="5" creationId="{FCE42843-BACF-496D-BFE6-E52464F34F9C}"/>
          </ac:picMkLst>
        </pc:picChg>
        <pc:picChg chg="add del mod">
          <ac:chgData name="BADHAM, JENNIFER M." userId="S::gtrg45@durham.ac.uk::d3e5acb5-b2db-4b06-ac84-616e0149b02f" providerId="AD" clId="Web-{F32A8681-024A-70DA-BC0B-49284E01631A}" dt="2021-09-30T22:34:20.446" v="10"/>
          <ac:picMkLst>
            <pc:docMk/>
            <pc:sldMk cId="160499625" sldId="439"/>
            <ac:picMk id="6" creationId="{600D6AC3-6109-4E3C-B003-FF4FF8F10AA7}"/>
          </ac:picMkLst>
        </pc:picChg>
        <pc:picChg chg="add mod ord">
          <ac:chgData name="BADHAM, JENNIFER M." userId="S::gtrg45@durham.ac.uk::d3e5acb5-b2db-4b06-ac84-616e0149b02f" providerId="AD" clId="Web-{F32A8681-024A-70DA-BC0B-49284E01631A}" dt="2021-09-30T23:30:34.458" v="68"/>
          <ac:picMkLst>
            <pc:docMk/>
            <pc:sldMk cId="160499625" sldId="439"/>
            <ac:picMk id="6" creationId="{F782EF17-FB09-4F45-B198-C1E3AB4DC7C7}"/>
          </ac:picMkLst>
        </pc:picChg>
        <pc:picChg chg="del">
          <ac:chgData name="BADHAM, JENNIFER M." userId="S::gtrg45@durham.ac.uk::d3e5acb5-b2db-4b06-ac84-616e0149b02f" providerId="AD" clId="Web-{F32A8681-024A-70DA-BC0B-49284E01631A}" dt="2021-09-30T22:13:02.161" v="6"/>
          <ac:picMkLst>
            <pc:docMk/>
            <pc:sldMk cId="160499625" sldId="439"/>
            <ac:picMk id="7" creationId="{E06F9AB6-0974-40B6-A834-F5F5E0FB5DB1}"/>
          </ac:picMkLst>
        </pc:picChg>
      </pc:sldChg>
      <pc:sldChg chg="addSp modSp add replId">
        <pc:chgData name="BADHAM, JENNIFER M." userId="S::gtrg45@durham.ac.uk::d3e5acb5-b2db-4b06-ac84-616e0149b02f" providerId="AD" clId="Web-{F32A8681-024A-70DA-BC0B-49284E01631A}" dt="2021-10-01T00:43:35.962" v="607" actId="20577"/>
        <pc:sldMkLst>
          <pc:docMk/>
          <pc:sldMk cId="3154639537" sldId="440"/>
        </pc:sldMkLst>
        <pc:spChg chg="mod">
          <ac:chgData name="BADHAM, JENNIFER M." userId="S::gtrg45@durham.ac.uk::d3e5acb5-b2db-4b06-ac84-616e0149b02f" providerId="AD" clId="Web-{F32A8681-024A-70DA-BC0B-49284E01631A}" dt="2021-10-01T00:31:47.336" v="410" actId="20577"/>
          <ac:spMkLst>
            <pc:docMk/>
            <pc:sldMk cId="3154639537" sldId="440"/>
            <ac:spMk id="2" creationId="{E5AE9AF8-9B30-49A2-A0DE-98A690D87CC2}"/>
          </ac:spMkLst>
        </pc:spChg>
        <pc:spChg chg="mod">
          <ac:chgData name="BADHAM, JENNIFER M." userId="S::gtrg45@durham.ac.uk::d3e5acb5-b2db-4b06-ac84-616e0149b02f" providerId="AD" clId="Web-{F32A8681-024A-70DA-BC0B-49284E01631A}" dt="2021-10-01T00:43:35.962" v="607" actId="20577"/>
          <ac:spMkLst>
            <pc:docMk/>
            <pc:sldMk cId="3154639537" sldId="440"/>
            <ac:spMk id="3" creationId="{7EAF7895-9314-46AA-9481-2D7395D830CB}"/>
          </ac:spMkLst>
        </pc:spChg>
        <pc:spChg chg="add mod">
          <ac:chgData name="BADHAM, JENNIFER M." userId="S::gtrg45@durham.ac.uk::d3e5acb5-b2db-4b06-ac84-616e0149b02f" providerId="AD" clId="Web-{F32A8681-024A-70DA-BC0B-49284E01631A}" dt="2021-10-01T00:32:27.884" v="418" actId="1076"/>
          <ac:spMkLst>
            <pc:docMk/>
            <pc:sldMk cId="3154639537" sldId="440"/>
            <ac:spMk id="4" creationId="{581A0276-DE15-41BD-B6EB-5456F385AE97}"/>
          </ac:spMkLst>
        </pc:spChg>
      </pc:sldChg>
      <pc:sldChg chg="addSp delSp modSp new mod ord modClrScheme chgLayout">
        <pc:chgData name="BADHAM, JENNIFER M." userId="S::gtrg45@durham.ac.uk::d3e5acb5-b2db-4b06-ac84-616e0149b02f" providerId="AD" clId="Web-{F32A8681-024A-70DA-BC0B-49284E01631A}" dt="2021-10-01T00:14:22.732" v="343" actId="20577"/>
        <pc:sldMkLst>
          <pc:docMk/>
          <pc:sldMk cId="1638676082" sldId="441"/>
        </pc:sldMkLst>
        <pc:spChg chg="mod ord">
          <ac:chgData name="BADHAM, JENNIFER M." userId="S::gtrg45@durham.ac.uk::d3e5acb5-b2db-4b06-ac84-616e0149b02f" providerId="AD" clId="Web-{F32A8681-024A-70DA-BC0B-49284E01631A}" dt="2021-10-01T00:14:22.732" v="343" actId="20577"/>
          <ac:spMkLst>
            <pc:docMk/>
            <pc:sldMk cId="1638676082" sldId="441"/>
            <ac:spMk id="2" creationId="{C365CA82-C193-477F-8E6F-F30BDD61AEE6}"/>
          </ac:spMkLst>
        </pc:spChg>
        <pc:spChg chg="del">
          <ac:chgData name="BADHAM, JENNIFER M." userId="S::gtrg45@durham.ac.uk::d3e5acb5-b2db-4b06-ac84-616e0149b02f" providerId="AD" clId="Web-{F32A8681-024A-70DA-BC0B-49284E01631A}" dt="2021-09-30T23:52:07.401" v="182"/>
          <ac:spMkLst>
            <pc:docMk/>
            <pc:sldMk cId="1638676082" sldId="441"/>
            <ac:spMk id="3" creationId="{6DEFE934-49F5-4854-B75A-D351FAE85070}"/>
          </ac:spMkLst>
        </pc:spChg>
        <pc:spChg chg="del">
          <ac:chgData name="BADHAM, JENNIFER M." userId="S::gtrg45@durham.ac.uk::d3e5acb5-b2db-4b06-ac84-616e0149b02f" providerId="AD" clId="Web-{F32A8681-024A-70DA-BC0B-49284E01631A}" dt="2021-09-30T23:52:07.401" v="182"/>
          <ac:spMkLst>
            <pc:docMk/>
            <pc:sldMk cId="1638676082" sldId="441"/>
            <ac:spMk id="4" creationId="{901500F7-A3EC-4BFE-B6F8-1708B69B00FF}"/>
          </ac:spMkLst>
        </pc:spChg>
        <pc:spChg chg="del">
          <ac:chgData name="BADHAM, JENNIFER M." userId="S::gtrg45@durham.ac.uk::d3e5acb5-b2db-4b06-ac84-616e0149b02f" providerId="AD" clId="Web-{F32A8681-024A-70DA-BC0B-49284E01631A}" dt="2021-09-30T23:52:07.401" v="182"/>
          <ac:spMkLst>
            <pc:docMk/>
            <pc:sldMk cId="1638676082" sldId="441"/>
            <ac:spMk id="5" creationId="{C96664E8-82E5-4D60-B69A-8628BD34DE6E}"/>
          </ac:spMkLst>
        </pc:spChg>
        <pc:spChg chg="add mod">
          <ac:chgData name="BADHAM, JENNIFER M." userId="S::gtrg45@durham.ac.uk::d3e5acb5-b2db-4b06-ac84-616e0149b02f" providerId="AD" clId="Web-{F32A8681-024A-70DA-BC0B-49284E01631A}" dt="2021-10-01T00:04:29.357" v="226" actId="20577"/>
          <ac:spMkLst>
            <pc:docMk/>
            <pc:sldMk cId="1638676082" sldId="441"/>
            <ac:spMk id="8" creationId="{6FA8AC42-D160-43C0-8998-53CADD35EA3A}"/>
          </ac:spMkLst>
        </pc:spChg>
        <pc:spChg chg="add mod">
          <ac:chgData name="BADHAM, JENNIFER M." userId="S::gtrg45@durham.ac.uk::d3e5acb5-b2db-4b06-ac84-616e0149b02f" providerId="AD" clId="Web-{F32A8681-024A-70DA-BC0B-49284E01631A}" dt="2021-10-01T00:03:24.684" v="222" actId="20577"/>
          <ac:spMkLst>
            <pc:docMk/>
            <pc:sldMk cId="1638676082" sldId="441"/>
            <ac:spMk id="10" creationId="{A8A2FF9A-6051-4323-A08A-8ABA71D9ECC0}"/>
          </ac:spMkLst>
        </pc:spChg>
        <pc:picChg chg="add mod">
          <ac:chgData name="BADHAM, JENNIFER M." userId="S::gtrg45@durham.ac.uk::d3e5acb5-b2db-4b06-ac84-616e0149b02f" providerId="AD" clId="Web-{F32A8681-024A-70DA-BC0B-49284E01631A}" dt="2021-09-30T23:52:28.886" v="184" actId="1076"/>
          <ac:picMkLst>
            <pc:docMk/>
            <pc:sldMk cId="1638676082" sldId="441"/>
            <ac:picMk id="6" creationId="{F9748EBE-961F-463B-8FF2-D70830444FBF}"/>
          </ac:picMkLst>
        </pc:picChg>
        <pc:picChg chg="add mod">
          <ac:chgData name="BADHAM, JENNIFER M." userId="S::gtrg45@durham.ac.uk::d3e5acb5-b2db-4b06-ac84-616e0149b02f" providerId="AD" clId="Web-{F32A8681-024A-70DA-BC0B-49284E01631A}" dt="2021-09-30T23:53:56.841" v="196" actId="1076"/>
          <ac:picMkLst>
            <pc:docMk/>
            <pc:sldMk cId="1638676082" sldId="441"/>
            <ac:picMk id="7" creationId="{CC5A22C7-5BF6-40E7-82C3-01E19B309C8B}"/>
          </ac:picMkLst>
        </pc:picChg>
      </pc:sldChg>
      <pc:sldChg chg="addSp delSp modSp new mod modClrScheme chgLayout">
        <pc:chgData name="BADHAM, JENNIFER M." userId="S::gtrg45@durham.ac.uk::d3e5acb5-b2db-4b06-ac84-616e0149b02f" providerId="AD" clId="Web-{F32A8681-024A-70DA-BC0B-49284E01631A}" dt="2021-10-01T00:34:52.044" v="469" actId="1076"/>
        <pc:sldMkLst>
          <pc:docMk/>
          <pc:sldMk cId="1714919590" sldId="442"/>
        </pc:sldMkLst>
        <pc:spChg chg="mod ord">
          <ac:chgData name="BADHAM, JENNIFER M." userId="S::gtrg45@durham.ac.uk::d3e5acb5-b2db-4b06-ac84-616e0149b02f" providerId="AD" clId="Web-{F32A8681-024A-70DA-BC0B-49284E01631A}" dt="2021-10-01T00:26:53.578" v="366"/>
          <ac:spMkLst>
            <pc:docMk/>
            <pc:sldMk cId="1714919590" sldId="442"/>
            <ac:spMk id="2" creationId="{28BA286E-DF95-4039-8627-E301400B6E88}"/>
          </ac:spMkLst>
        </pc:spChg>
        <pc:spChg chg="del">
          <ac:chgData name="BADHAM, JENNIFER M." userId="S::gtrg45@durham.ac.uk::d3e5acb5-b2db-4b06-ac84-616e0149b02f" providerId="AD" clId="Web-{F32A8681-024A-70DA-BC0B-49284E01631A}" dt="2021-10-01T00:26:53.578" v="366"/>
          <ac:spMkLst>
            <pc:docMk/>
            <pc:sldMk cId="1714919590" sldId="442"/>
            <ac:spMk id="3" creationId="{179CEC3E-32BC-472E-BE39-7BE21CB4C04C}"/>
          </ac:spMkLst>
        </pc:spChg>
        <pc:spChg chg="del">
          <ac:chgData name="BADHAM, JENNIFER M." userId="S::gtrg45@durham.ac.uk::d3e5acb5-b2db-4b06-ac84-616e0149b02f" providerId="AD" clId="Web-{F32A8681-024A-70DA-BC0B-49284E01631A}" dt="2021-10-01T00:26:53.578" v="366"/>
          <ac:spMkLst>
            <pc:docMk/>
            <pc:sldMk cId="1714919590" sldId="442"/>
            <ac:spMk id="4" creationId="{9DD6C2E2-C109-4B57-B4D3-4CF923F0DCA4}"/>
          </ac:spMkLst>
        </pc:spChg>
        <pc:spChg chg="del">
          <ac:chgData name="BADHAM, JENNIFER M." userId="S::gtrg45@durham.ac.uk::d3e5acb5-b2db-4b06-ac84-616e0149b02f" providerId="AD" clId="Web-{F32A8681-024A-70DA-BC0B-49284E01631A}" dt="2021-10-01T00:26:53.578" v="366"/>
          <ac:spMkLst>
            <pc:docMk/>
            <pc:sldMk cId="1714919590" sldId="442"/>
            <ac:spMk id="5" creationId="{DFD59E46-FA6D-48B6-8FDE-9A0E96C8B576}"/>
          </ac:spMkLst>
        </pc:spChg>
        <pc:spChg chg="add mod">
          <ac:chgData name="BADHAM, JENNIFER M." userId="S::gtrg45@durham.ac.uk::d3e5acb5-b2db-4b06-ac84-616e0149b02f" providerId="AD" clId="Web-{F32A8681-024A-70DA-BC0B-49284E01631A}" dt="2021-10-01T00:34:52.044" v="469" actId="1076"/>
          <ac:spMkLst>
            <pc:docMk/>
            <pc:sldMk cId="1714919590" sldId="442"/>
            <ac:spMk id="280" creationId="{C9F03028-50D3-493D-94C9-C58208C9CAE2}"/>
          </ac:spMkLst>
        </pc:spChg>
        <pc:graphicFrameChg chg="add mod modGraphic">
          <ac:chgData name="BADHAM, JENNIFER M." userId="S::gtrg45@durham.ac.uk::d3e5acb5-b2db-4b06-ac84-616e0149b02f" providerId="AD" clId="Web-{F32A8681-024A-70DA-BC0B-49284E01631A}" dt="2021-10-01T00:30:20.288" v="383" actId="1076"/>
          <ac:graphicFrameMkLst>
            <pc:docMk/>
            <pc:sldMk cId="1714919590" sldId="442"/>
            <ac:graphicFrameMk id="6" creationId="{E5B79733-AA8E-46FF-A323-D20BDBC807B6}"/>
          </ac:graphicFrameMkLst>
        </pc:graphicFrameChg>
        <pc:picChg chg="add del mod">
          <ac:chgData name="BADHAM, JENNIFER M." userId="S::gtrg45@durham.ac.uk::d3e5acb5-b2db-4b06-ac84-616e0149b02f" providerId="AD" clId="Web-{F32A8681-024A-70DA-BC0B-49284E01631A}" dt="2021-10-01T00:30:47.210" v="385"/>
          <ac:picMkLst>
            <pc:docMk/>
            <pc:sldMk cId="1714919590" sldId="442"/>
            <ac:picMk id="279" creationId="{E8D8CDA6-F027-4333-B81B-49069A499898}"/>
          </ac:picMkLst>
        </pc:picChg>
      </pc:sldChg>
    </pc:docChg>
  </pc:docChgLst>
  <pc:docChgLst>
    <pc:chgData name="BADHAM, JENNIFER M." userId="d3e5acb5-b2db-4b06-ac84-616e0149b02f" providerId="ADAL" clId="{F59545E4-0D7A-419B-AC13-5C8DA98DE677}"/>
    <pc:docChg chg="undo custSel addSld delSld modSld sldOrd delMainMaster">
      <pc:chgData name="BADHAM, JENNIFER M." userId="d3e5acb5-b2db-4b06-ac84-616e0149b02f" providerId="ADAL" clId="{F59545E4-0D7A-419B-AC13-5C8DA98DE677}" dt="2022-11-18T12:57:40.835" v="4173" actId="47"/>
      <pc:docMkLst>
        <pc:docMk/>
      </pc:docMkLst>
      <pc:sldChg chg="addSp delSp modSp mod">
        <pc:chgData name="BADHAM, JENNIFER M." userId="d3e5acb5-b2db-4b06-ac84-616e0149b02f" providerId="ADAL" clId="{F59545E4-0D7A-419B-AC13-5C8DA98DE677}" dt="2022-11-11T12:05:33.500" v="1434" actId="20577"/>
        <pc:sldMkLst>
          <pc:docMk/>
          <pc:sldMk cId="2256576646" sldId="311"/>
        </pc:sldMkLst>
        <pc:spChg chg="mod">
          <ac:chgData name="BADHAM, JENNIFER M." userId="d3e5acb5-b2db-4b06-ac84-616e0149b02f" providerId="ADAL" clId="{F59545E4-0D7A-419B-AC13-5C8DA98DE677}" dt="2022-11-11T12:05:33.500" v="1434" actId="20577"/>
          <ac:spMkLst>
            <pc:docMk/>
            <pc:sldMk cId="2256576646" sldId="311"/>
            <ac:spMk id="2" creationId="{3252BE61-97BF-E319-5097-CF31959C173C}"/>
          </ac:spMkLst>
        </pc:spChg>
        <pc:spChg chg="add del mod">
          <ac:chgData name="BADHAM, JENNIFER M." userId="d3e5acb5-b2db-4b06-ac84-616e0149b02f" providerId="ADAL" clId="{F59545E4-0D7A-419B-AC13-5C8DA98DE677}" dt="2022-11-11T11:54:05.021" v="908"/>
          <ac:spMkLst>
            <pc:docMk/>
            <pc:sldMk cId="2256576646" sldId="311"/>
            <ac:spMk id="3" creationId="{AFF211DC-7B80-6313-3573-6487A908DE24}"/>
          </ac:spMkLst>
        </pc:spChg>
        <pc:spChg chg="mod">
          <ac:chgData name="BADHAM, JENNIFER M." userId="d3e5acb5-b2db-4b06-ac84-616e0149b02f" providerId="ADAL" clId="{F59545E4-0D7A-419B-AC13-5C8DA98DE677}" dt="2022-11-11T11:54:05.021" v="908"/>
          <ac:spMkLst>
            <pc:docMk/>
            <pc:sldMk cId="2256576646" sldId="311"/>
            <ac:spMk id="4" creationId="{00000000-0000-0000-0000-000000000000}"/>
          </ac:spMkLst>
        </pc:spChg>
        <pc:spChg chg="add del mod">
          <ac:chgData name="BADHAM, JENNIFER M." userId="d3e5acb5-b2db-4b06-ac84-616e0149b02f" providerId="ADAL" clId="{F59545E4-0D7A-419B-AC13-5C8DA98DE677}" dt="2022-11-11T11:54:05.021" v="908"/>
          <ac:spMkLst>
            <pc:docMk/>
            <pc:sldMk cId="2256576646" sldId="311"/>
            <ac:spMk id="6" creationId="{D196CFBB-333F-8975-0B32-9EFD472EBA83}"/>
          </ac:spMkLst>
        </pc:spChg>
        <pc:picChg chg="mod">
          <ac:chgData name="BADHAM, JENNIFER M." userId="d3e5acb5-b2db-4b06-ac84-616e0149b02f" providerId="ADAL" clId="{F59545E4-0D7A-419B-AC13-5C8DA98DE677}" dt="2022-11-11T11:54:09.352" v="909" actId="14100"/>
          <ac:picMkLst>
            <pc:docMk/>
            <pc:sldMk cId="2256576646" sldId="311"/>
            <ac:picMk id="5" creationId="{350A63DA-DA99-AC42-B40D-4CB67E00C538}"/>
          </ac:picMkLst>
        </pc:picChg>
      </pc:sldChg>
      <pc:sldChg chg="del">
        <pc:chgData name="BADHAM, JENNIFER M." userId="d3e5acb5-b2db-4b06-ac84-616e0149b02f" providerId="ADAL" clId="{F59545E4-0D7A-419B-AC13-5C8DA98DE677}" dt="2022-11-18T12:57:40.835" v="4173" actId="47"/>
        <pc:sldMkLst>
          <pc:docMk/>
          <pc:sldMk cId="284621137" sldId="345"/>
        </pc:sldMkLst>
      </pc:sldChg>
      <pc:sldChg chg="del">
        <pc:chgData name="BADHAM, JENNIFER M." userId="d3e5acb5-b2db-4b06-ac84-616e0149b02f" providerId="ADAL" clId="{F59545E4-0D7A-419B-AC13-5C8DA98DE677}" dt="2022-11-18T12:57:40.835" v="4173" actId="47"/>
        <pc:sldMkLst>
          <pc:docMk/>
          <pc:sldMk cId="2895376119" sldId="363"/>
        </pc:sldMkLst>
      </pc:sldChg>
      <pc:sldChg chg="del">
        <pc:chgData name="BADHAM, JENNIFER M." userId="d3e5acb5-b2db-4b06-ac84-616e0149b02f" providerId="ADAL" clId="{F59545E4-0D7A-419B-AC13-5C8DA98DE677}" dt="2022-11-18T12:57:40.835" v="4173" actId="47"/>
        <pc:sldMkLst>
          <pc:docMk/>
          <pc:sldMk cId="538158247" sldId="364"/>
        </pc:sldMkLst>
      </pc:sldChg>
      <pc:sldChg chg="del">
        <pc:chgData name="BADHAM, JENNIFER M." userId="d3e5acb5-b2db-4b06-ac84-616e0149b02f" providerId="ADAL" clId="{F59545E4-0D7A-419B-AC13-5C8DA98DE677}" dt="2022-11-18T12:57:40.835" v="4173" actId="47"/>
        <pc:sldMkLst>
          <pc:docMk/>
          <pc:sldMk cId="986963" sldId="366"/>
        </pc:sldMkLst>
      </pc:sldChg>
      <pc:sldChg chg="del">
        <pc:chgData name="BADHAM, JENNIFER M." userId="d3e5acb5-b2db-4b06-ac84-616e0149b02f" providerId="ADAL" clId="{F59545E4-0D7A-419B-AC13-5C8DA98DE677}" dt="2022-11-18T12:57:40.835" v="4173" actId="47"/>
        <pc:sldMkLst>
          <pc:docMk/>
          <pc:sldMk cId="4184861885" sldId="367"/>
        </pc:sldMkLst>
      </pc:sldChg>
      <pc:sldChg chg="del">
        <pc:chgData name="BADHAM, JENNIFER M." userId="d3e5acb5-b2db-4b06-ac84-616e0149b02f" providerId="ADAL" clId="{F59545E4-0D7A-419B-AC13-5C8DA98DE677}" dt="2022-11-18T12:57:40.835" v="4173" actId="47"/>
        <pc:sldMkLst>
          <pc:docMk/>
          <pc:sldMk cId="3388725820" sldId="368"/>
        </pc:sldMkLst>
      </pc:sldChg>
      <pc:sldChg chg="del">
        <pc:chgData name="BADHAM, JENNIFER M." userId="d3e5acb5-b2db-4b06-ac84-616e0149b02f" providerId="ADAL" clId="{F59545E4-0D7A-419B-AC13-5C8DA98DE677}" dt="2022-11-18T12:57:40.835" v="4173" actId="47"/>
        <pc:sldMkLst>
          <pc:docMk/>
          <pc:sldMk cId="2273476925" sldId="369"/>
        </pc:sldMkLst>
      </pc:sldChg>
      <pc:sldChg chg="del">
        <pc:chgData name="BADHAM, JENNIFER M." userId="d3e5acb5-b2db-4b06-ac84-616e0149b02f" providerId="ADAL" clId="{F59545E4-0D7A-419B-AC13-5C8DA98DE677}" dt="2022-11-18T12:57:40.835" v="4173" actId="47"/>
        <pc:sldMkLst>
          <pc:docMk/>
          <pc:sldMk cId="4285683213" sldId="370"/>
        </pc:sldMkLst>
      </pc:sldChg>
      <pc:sldChg chg="del">
        <pc:chgData name="BADHAM, JENNIFER M." userId="d3e5acb5-b2db-4b06-ac84-616e0149b02f" providerId="ADAL" clId="{F59545E4-0D7A-419B-AC13-5C8DA98DE677}" dt="2022-11-18T12:57:40.835" v="4173" actId="47"/>
        <pc:sldMkLst>
          <pc:docMk/>
          <pc:sldMk cId="817451546" sldId="371"/>
        </pc:sldMkLst>
      </pc:sldChg>
      <pc:sldChg chg="del">
        <pc:chgData name="BADHAM, JENNIFER M." userId="d3e5acb5-b2db-4b06-ac84-616e0149b02f" providerId="ADAL" clId="{F59545E4-0D7A-419B-AC13-5C8DA98DE677}" dt="2022-11-18T12:57:40.835" v="4173" actId="47"/>
        <pc:sldMkLst>
          <pc:docMk/>
          <pc:sldMk cId="2456163969" sldId="372"/>
        </pc:sldMkLst>
      </pc:sldChg>
      <pc:sldChg chg="del">
        <pc:chgData name="BADHAM, JENNIFER M." userId="d3e5acb5-b2db-4b06-ac84-616e0149b02f" providerId="ADAL" clId="{F59545E4-0D7A-419B-AC13-5C8DA98DE677}" dt="2022-11-18T12:57:40.835" v="4173" actId="47"/>
        <pc:sldMkLst>
          <pc:docMk/>
          <pc:sldMk cId="4183257585" sldId="374"/>
        </pc:sldMkLst>
      </pc:sldChg>
      <pc:sldChg chg="del">
        <pc:chgData name="BADHAM, JENNIFER M." userId="d3e5acb5-b2db-4b06-ac84-616e0149b02f" providerId="ADAL" clId="{F59545E4-0D7A-419B-AC13-5C8DA98DE677}" dt="2022-11-18T12:57:40.835" v="4173" actId="47"/>
        <pc:sldMkLst>
          <pc:docMk/>
          <pc:sldMk cId="2350056295" sldId="375"/>
        </pc:sldMkLst>
      </pc:sldChg>
      <pc:sldChg chg="del">
        <pc:chgData name="BADHAM, JENNIFER M." userId="d3e5acb5-b2db-4b06-ac84-616e0149b02f" providerId="ADAL" clId="{F59545E4-0D7A-419B-AC13-5C8DA98DE677}" dt="2022-11-18T12:57:40.835" v="4173" actId="47"/>
        <pc:sldMkLst>
          <pc:docMk/>
          <pc:sldMk cId="1442123303" sldId="376"/>
        </pc:sldMkLst>
      </pc:sldChg>
      <pc:sldChg chg="del">
        <pc:chgData name="BADHAM, JENNIFER M." userId="d3e5acb5-b2db-4b06-ac84-616e0149b02f" providerId="ADAL" clId="{F59545E4-0D7A-419B-AC13-5C8DA98DE677}" dt="2022-11-18T12:57:40.835" v="4173" actId="47"/>
        <pc:sldMkLst>
          <pc:docMk/>
          <pc:sldMk cId="4066739030" sldId="377"/>
        </pc:sldMkLst>
      </pc:sldChg>
      <pc:sldChg chg="delSp modSp mod modClrScheme chgLayout">
        <pc:chgData name="BADHAM, JENNIFER M." userId="d3e5acb5-b2db-4b06-ac84-616e0149b02f" providerId="ADAL" clId="{F59545E4-0D7A-419B-AC13-5C8DA98DE677}" dt="2022-11-08T17:59:44.692" v="23" actId="166"/>
        <pc:sldMkLst>
          <pc:docMk/>
          <pc:sldMk cId="1934459264" sldId="592"/>
        </pc:sldMkLst>
        <pc:spChg chg="mod ord">
          <ac:chgData name="BADHAM, JENNIFER M." userId="d3e5acb5-b2db-4b06-ac84-616e0149b02f" providerId="ADAL" clId="{F59545E4-0D7A-419B-AC13-5C8DA98DE677}" dt="2022-11-08T17:59:18.766" v="13" actId="700"/>
          <ac:spMkLst>
            <pc:docMk/>
            <pc:sldMk cId="1934459264" sldId="592"/>
            <ac:spMk id="3" creationId="{59EEC162-9CEC-4162-A4F1-AE135B3D494A}"/>
          </ac:spMkLst>
        </pc:spChg>
        <pc:spChg chg="del">
          <ac:chgData name="BADHAM, JENNIFER M." userId="d3e5acb5-b2db-4b06-ac84-616e0149b02f" providerId="ADAL" clId="{F59545E4-0D7A-419B-AC13-5C8DA98DE677}" dt="2022-11-08T17:59:18.766" v="13" actId="700"/>
          <ac:spMkLst>
            <pc:docMk/>
            <pc:sldMk cId="1934459264" sldId="592"/>
            <ac:spMk id="6" creationId="{CA1483DC-0F1E-7FE8-1995-A1D31BC93100}"/>
          </ac:spMkLst>
        </pc:spChg>
        <pc:spChg chg="del">
          <ac:chgData name="BADHAM, JENNIFER M." userId="d3e5acb5-b2db-4b06-ac84-616e0149b02f" providerId="ADAL" clId="{F59545E4-0D7A-419B-AC13-5C8DA98DE677}" dt="2022-11-08T17:59:18.766" v="13" actId="700"/>
          <ac:spMkLst>
            <pc:docMk/>
            <pc:sldMk cId="1934459264" sldId="592"/>
            <ac:spMk id="11" creationId="{1CAE81A9-1C9A-AA42-3134-26058DE76DC2}"/>
          </ac:spMkLst>
        </pc:spChg>
        <pc:picChg chg="mod">
          <ac:chgData name="BADHAM, JENNIFER M." userId="d3e5acb5-b2db-4b06-ac84-616e0149b02f" providerId="ADAL" clId="{F59545E4-0D7A-419B-AC13-5C8DA98DE677}" dt="2022-11-08T17:59:38.351" v="21" actId="14100"/>
          <ac:picMkLst>
            <pc:docMk/>
            <pc:sldMk cId="1934459264" sldId="592"/>
            <ac:picMk id="7" creationId="{BD0CBE60-66F4-4254-9F69-13625401F0BB}"/>
          </ac:picMkLst>
        </pc:picChg>
        <pc:picChg chg="mod ord">
          <ac:chgData name="BADHAM, JENNIFER M." userId="d3e5acb5-b2db-4b06-ac84-616e0149b02f" providerId="ADAL" clId="{F59545E4-0D7A-419B-AC13-5C8DA98DE677}" dt="2022-11-08T17:59:44.692" v="23" actId="166"/>
          <ac:picMkLst>
            <pc:docMk/>
            <pc:sldMk cId="1934459264" sldId="592"/>
            <ac:picMk id="8" creationId="{CE30837D-F9B2-4569-83EE-AF738653F812}"/>
          </ac:picMkLst>
        </pc:picChg>
      </pc:sldChg>
      <pc:sldChg chg="del">
        <pc:chgData name="BADHAM, JENNIFER M." userId="d3e5acb5-b2db-4b06-ac84-616e0149b02f" providerId="ADAL" clId="{F59545E4-0D7A-419B-AC13-5C8DA98DE677}" dt="2022-11-18T12:57:40.835" v="4173" actId="47"/>
        <pc:sldMkLst>
          <pc:docMk/>
          <pc:sldMk cId="1997345808" sldId="661"/>
        </pc:sldMkLst>
      </pc:sldChg>
      <pc:sldChg chg="del">
        <pc:chgData name="BADHAM, JENNIFER M." userId="d3e5acb5-b2db-4b06-ac84-616e0149b02f" providerId="ADAL" clId="{F59545E4-0D7A-419B-AC13-5C8DA98DE677}" dt="2022-11-18T12:57:40.835" v="4173" actId="47"/>
        <pc:sldMkLst>
          <pc:docMk/>
          <pc:sldMk cId="3206356754" sldId="664"/>
        </pc:sldMkLst>
      </pc:sldChg>
      <pc:sldChg chg="modSp mod">
        <pc:chgData name="BADHAM, JENNIFER M." userId="d3e5acb5-b2db-4b06-ac84-616e0149b02f" providerId="ADAL" clId="{F59545E4-0D7A-419B-AC13-5C8DA98DE677}" dt="2022-11-08T18:31:11.460" v="429" actId="20577"/>
        <pc:sldMkLst>
          <pc:docMk/>
          <pc:sldMk cId="2220317991" sldId="666"/>
        </pc:sldMkLst>
        <pc:spChg chg="mod">
          <ac:chgData name="BADHAM, JENNIFER M." userId="d3e5acb5-b2db-4b06-ac84-616e0149b02f" providerId="ADAL" clId="{F59545E4-0D7A-419B-AC13-5C8DA98DE677}" dt="2022-11-08T18:31:11.460" v="429" actId="20577"/>
          <ac:spMkLst>
            <pc:docMk/>
            <pc:sldMk cId="2220317991" sldId="666"/>
            <ac:spMk id="3" creationId="{96F779DC-18BE-1AF7-ED83-59C61E774587}"/>
          </ac:spMkLst>
        </pc:spChg>
      </pc:sldChg>
      <pc:sldChg chg="modSp">
        <pc:chgData name="BADHAM, JENNIFER M." userId="d3e5acb5-b2db-4b06-ac84-616e0149b02f" providerId="ADAL" clId="{F59545E4-0D7A-419B-AC13-5C8DA98DE677}" dt="2022-11-08T17:58:53.980" v="11"/>
        <pc:sldMkLst>
          <pc:docMk/>
          <pc:sldMk cId="1979548943" sldId="673"/>
        </pc:sldMkLst>
        <pc:spChg chg="mod">
          <ac:chgData name="BADHAM, JENNIFER M." userId="d3e5acb5-b2db-4b06-ac84-616e0149b02f" providerId="ADAL" clId="{F59545E4-0D7A-419B-AC13-5C8DA98DE677}" dt="2022-11-08T17:58:53.980" v="11"/>
          <ac:spMkLst>
            <pc:docMk/>
            <pc:sldMk cId="1979548943" sldId="673"/>
            <ac:spMk id="2" creationId="{D9BC856D-B621-4676-8247-F1454DCB8FFC}"/>
          </ac:spMkLst>
        </pc:spChg>
      </pc:sldChg>
      <pc:sldChg chg="modSp mod">
        <pc:chgData name="BADHAM, JENNIFER M." userId="d3e5acb5-b2db-4b06-ac84-616e0149b02f" providerId="ADAL" clId="{F59545E4-0D7A-419B-AC13-5C8DA98DE677}" dt="2022-11-08T18:26:20.827" v="311" actId="6549"/>
        <pc:sldMkLst>
          <pc:docMk/>
          <pc:sldMk cId="2834843054" sldId="676"/>
        </pc:sldMkLst>
        <pc:spChg chg="mod">
          <ac:chgData name="BADHAM, JENNIFER M." userId="d3e5acb5-b2db-4b06-ac84-616e0149b02f" providerId="ADAL" clId="{F59545E4-0D7A-419B-AC13-5C8DA98DE677}" dt="2022-11-08T18:26:20.827" v="311" actId="6549"/>
          <ac:spMkLst>
            <pc:docMk/>
            <pc:sldMk cId="2834843054" sldId="676"/>
            <ac:spMk id="4" creationId="{BFC60862-BBD6-4F70-404D-C587F2F26970}"/>
          </ac:spMkLst>
        </pc:spChg>
      </pc:sldChg>
      <pc:sldChg chg="addSp delSp modSp mod modClrScheme chgLayout">
        <pc:chgData name="BADHAM, JENNIFER M." userId="d3e5acb5-b2db-4b06-ac84-616e0149b02f" providerId="ADAL" clId="{F59545E4-0D7A-419B-AC13-5C8DA98DE677}" dt="2022-11-08T19:20:21.023" v="644" actId="20577"/>
        <pc:sldMkLst>
          <pc:docMk/>
          <pc:sldMk cId="3828815477" sldId="677"/>
        </pc:sldMkLst>
        <pc:spChg chg="add del mod ord">
          <ac:chgData name="BADHAM, JENNIFER M." userId="d3e5acb5-b2db-4b06-ac84-616e0149b02f" providerId="ADAL" clId="{F59545E4-0D7A-419B-AC13-5C8DA98DE677}" dt="2022-11-08T18:02:04.344" v="40" actId="478"/>
          <ac:spMkLst>
            <pc:docMk/>
            <pc:sldMk cId="3828815477" sldId="677"/>
            <ac:spMk id="2" creationId="{EF9D9836-65E0-C46D-9032-C91388FFC2BE}"/>
          </ac:spMkLst>
        </pc:spChg>
        <pc:spChg chg="mod ord">
          <ac:chgData name="BADHAM, JENNIFER M." userId="d3e5acb5-b2db-4b06-ac84-616e0149b02f" providerId="ADAL" clId="{F59545E4-0D7A-419B-AC13-5C8DA98DE677}" dt="2022-11-08T18:02:17.803" v="45"/>
          <ac:spMkLst>
            <pc:docMk/>
            <pc:sldMk cId="3828815477" sldId="677"/>
            <ac:spMk id="3" creationId="{59EEC162-9CEC-4162-A4F1-AE135B3D494A}"/>
          </ac:spMkLst>
        </pc:spChg>
        <pc:spChg chg="mod ord">
          <ac:chgData name="BADHAM, JENNIFER M." userId="d3e5acb5-b2db-4b06-ac84-616e0149b02f" providerId="ADAL" clId="{F59545E4-0D7A-419B-AC13-5C8DA98DE677}" dt="2022-11-08T19:20:21.023" v="644" actId="20577"/>
          <ac:spMkLst>
            <pc:docMk/>
            <pc:sldMk cId="3828815477" sldId="677"/>
            <ac:spMk id="4" creationId="{F63A03F7-AE07-4ACC-8B51-076016BB1BDB}"/>
          </ac:spMkLst>
        </pc:spChg>
        <pc:spChg chg="del mod ord">
          <ac:chgData name="BADHAM, JENNIFER M." userId="d3e5acb5-b2db-4b06-ac84-616e0149b02f" providerId="ADAL" clId="{F59545E4-0D7A-419B-AC13-5C8DA98DE677}" dt="2022-11-08T18:01:15.043" v="29" actId="478"/>
          <ac:spMkLst>
            <pc:docMk/>
            <pc:sldMk cId="3828815477" sldId="677"/>
            <ac:spMk id="5" creationId="{0D1F3F7B-A289-4F25-81F5-9410DA997A48}"/>
          </ac:spMkLst>
        </pc:spChg>
        <pc:spChg chg="add del mod">
          <ac:chgData name="BADHAM, JENNIFER M." userId="d3e5acb5-b2db-4b06-ac84-616e0149b02f" providerId="ADAL" clId="{F59545E4-0D7A-419B-AC13-5C8DA98DE677}" dt="2022-11-08T18:02:17.803" v="45"/>
          <ac:spMkLst>
            <pc:docMk/>
            <pc:sldMk cId="3828815477" sldId="677"/>
            <ac:spMk id="6" creationId="{15A4B647-11ED-2385-8C39-22DB85E9DC9E}"/>
          </ac:spMkLst>
        </pc:spChg>
        <pc:spChg chg="add del mod">
          <ac:chgData name="BADHAM, JENNIFER M." userId="d3e5acb5-b2db-4b06-ac84-616e0149b02f" providerId="ADAL" clId="{F59545E4-0D7A-419B-AC13-5C8DA98DE677}" dt="2022-11-08T18:02:17.803" v="45"/>
          <ac:spMkLst>
            <pc:docMk/>
            <pc:sldMk cId="3828815477" sldId="677"/>
            <ac:spMk id="9" creationId="{BCEF8604-B3F2-B446-AF32-4900E423AF66}"/>
          </ac:spMkLst>
        </pc:spChg>
        <pc:spChg chg="add mod">
          <ac:chgData name="BADHAM, JENNIFER M." userId="d3e5acb5-b2db-4b06-ac84-616e0149b02f" providerId="ADAL" clId="{F59545E4-0D7A-419B-AC13-5C8DA98DE677}" dt="2022-11-08T18:03:22.611" v="219" actId="20577"/>
          <ac:spMkLst>
            <pc:docMk/>
            <pc:sldMk cId="3828815477" sldId="677"/>
            <ac:spMk id="10" creationId="{14FA3D1E-1505-DC08-BA5F-CED95D442CAC}"/>
          </ac:spMkLst>
        </pc:spChg>
        <pc:picChg chg="del mod">
          <ac:chgData name="BADHAM, JENNIFER M." userId="d3e5acb5-b2db-4b06-ac84-616e0149b02f" providerId="ADAL" clId="{F59545E4-0D7A-419B-AC13-5C8DA98DE677}" dt="2022-11-08T18:02:10.255" v="42" actId="478"/>
          <ac:picMkLst>
            <pc:docMk/>
            <pc:sldMk cId="3828815477" sldId="677"/>
            <ac:picMk id="7" creationId="{BD0CBE60-66F4-4254-9F69-13625401F0BB}"/>
          </ac:picMkLst>
        </pc:picChg>
        <pc:picChg chg="mod">
          <ac:chgData name="BADHAM, JENNIFER M." userId="d3e5acb5-b2db-4b06-ac84-616e0149b02f" providerId="ADAL" clId="{F59545E4-0D7A-419B-AC13-5C8DA98DE677}" dt="2022-11-08T18:02:16.147" v="44" actId="1076"/>
          <ac:picMkLst>
            <pc:docMk/>
            <pc:sldMk cId="3828815477" sldId="677"/>
            <ac:picMk id="8" creationId="{CE30837D-F9B2-4569-83EE-AF738653F812}"/>
          </ac:picMkLst>
        </pc:picChg>
      </pc:sldChg>
      <pc:sldChg chg="modSp mod ord modClrScheme chgLayout">
        <pc:chgData name="BADHAM, JENNIFER M." userId="d3e5acb5-b2db-4b06-ac84-616e0149b02f" providerId="ADAL" clId="{F59545E4-0D7A-419B-AC13-5C8DA98DE677}" dt="2022-11-14T01:49:49.829" v="3906"/>
        <pc:sldMkLst>
          <pc:docMk/>
          <pc:sldMk cId="2961297775" sldId="679"/>
        </pc:sldMkLst>
        <pc:spChg chg="mod ord">
          <ac:chgData name="BADHAM, JENNIFER M." userId="d3e5acb5-b2db-4b06-ac84-616e0149b02f" providerId="ADAL" clId="{F59545E4-0D7A-419B-AC13-5C8DA98DE677}" dt="2022-11-08T17:58:05.702" v="10" actId="700"/>
          <ac:spMkLst>
            <pc:docMk/>
            <pc:sldMk cId="2961297775" sldId="679"/>
            <ac:spMk id="29698" creationId="{00000000-0000-0000-0000-000000000000}"/>
          </ac:spMkLst>
        </pc:spChg>
        <pc:spChg chg="mod">
          <ac:chgData name="BADHAM, JENNIFER M." userId="d3e5acb5-b2db-4b06-ac84-616e0149b02f" providerId="ADAL" clId="{F59545E4-0D7A-419B-AC13-5C8DA98DE677}" dt="2022-11-08T18:25:36.929" v="274" actId="1076"/>
          <ac:spMkLst>
            <pc:docMk/>
            <pc:sldMk cId="2961297775" sldId="679"/>
            <ac:spMk id="29701" creationId="{00000000-0000-0000-0000-000000000000}"/>
          </ac:spMkLst>
        </pc:spChg>
        <pc:picChg chg="mod">
          <ac:chgData name="BADHAM, JENNIFER M." userId="d3e5acb5-b2db-4b06-ac84-616e0149b02f" providerId="ADAL" clId="{F59545E4-0D7A-419B-AC13-5C8DA98DE677}" dt="2022-11-08T18:25:31.823" v="273" actId="1076"/>
          <ac:picMkLst>
            <pc:docMk/>
            <pc:sldMk cId="2961297775" sldId="679"/>
            <ac:picMk id="29700" creationId="{00000000-0000-0000-0000-000000000000}"/>
          </ac:picMkLst>
        </pc:picChg>
      </pc:sldChg>
      <pc:sldChg chg="modSp mod ord modClrScheme chgLayout">
        <pc:chgData name="BADHAM, JENNIFER M." userId="d3e5acb5-b2db-4b06-ac84-616e0149b02f" providerId="ADAL" clId="{F59545E4-0D7A-419B-AC13-5C8DA98DE677}" dt="2022-11-08T19:22:13.057" v="690"/>
        <pc:sldMkLst>
          <pc:docMk/>
          <pc:sldMk cId="1433596073" sldId="680"/>
        </pc:sldMkLst>
        <pc:spChg chg="mod ord">
          <ac:chgData name="BADHAM, JENNIFER M." userId="d3e5acb5-b2db-4b06-ac84-616e0149b02f" providerId="ADAL" clId="{F59545E4-0D7A-419B-AC13-5C8DA98DE677}" dt="2022-11-08T17:57:53.559" v="9" actId="27636"/>
          <ac:spMkLst>
            <pc:docMk/>
            <pc:sldMk cId="1433596073" sldId="680"/>
            <ac:spMk id="2" creationId="{E00A122F-E298-458F-BC96-33DEEC4E207C}"/>
          </ac:spMkLst>
        </pc:spChg>
      </pc:sldChg>
      <pc:sldChg chg="modSp mod modClrScheme chgLayout">
        <pc:chgData name="BADHAM, JENNIFER M." userId="d3e5acb5-b2db-4b06-ac84-616e0149b02f" providerId="ADAL" clId="{F59545E4-0D7A-419B-AC13-5C8DA98DE677}" dt="2022-11-14T00:55:35.334" v="3904" actId="6549"/>
        <pc:sldMkLst>
          <pc:docMk/>
          <pc:sldMk cId="1903207425" sldId="681"/>
        </pc:sldMkLst>
        <pc:spChg chg="mod ord">
          <ac:chgData name="BADHAM, JENNIFER M." userId="d3e5acb5-b2db-4b06-ac84-616e0149b02f" providerId="ADAL" clId="{F59545E4-0D7A-419B-AC13-5C8DA98DE677}" dt="2022-11-08T17:57:45.879" v="5" actId="700"/>
          <ac:spMkLst>
            <pc:docMk/>
            <pc:sldMk cId="1903207425" sldId="681"/>
            <ac:spMk id="2" creationId="{00000000-0000-0000-0000-000000000000}"/>
          </ac:spMkLst>
        </pc:spChg>
        <pc:spChg chg="mod ord">
          <ac:chgData name="BADHAM, JENNIFER M." userId="d3e5acb5-b2db-4b06-ac84-616e0149b02f" providerId="ADAL" clId="{F59545E4-0D7A-419B-AC13-5C8DA98DE677}" dt="2022-11-14T00:36:10.964" v="3117" actId="20577"/>
          <ac:spMkLst>
            <pc:docMk/>
            <pc:sldMk cId="1903207425" sldId="681"/>
            <ac:spMk id="3" creationId="{00000000-0000-0000-0000-000000000000}"/>
          </ac:spMkLst>
        </pc:spChg>
        <pc:spChg chg="mod ord">
          <ac:chgData name="BADHAM, JENNIFER M." userId="d3e5acb5-b2db-4b06-ac84-616e0149b02f" providerId="ADAL" clId="{F59545E4-0D7A-419B-AC13-5C8DA98DE677}" dt="2022-11-08T17:57:45.879" v="5" actId="700"/>
          <ac:spMkLst>
            <pc:docMk/>
            <pc:sldMk cId="1903207425" sldId="681"/>
            <ac:spMk id="4" creationId="{4D51191B-E715-4F4A-AABF-DB257237FE06}"/>
          </ac:spMkLst>
        </pc:spChg>
        <pc:spChg chg="mod ord">
          <ac:chgData name="BADHAM, JENNIFER M." userId="d3e5acb5-b2db-4b06-ac84-616e0149b02f" providerId="ADAL" clId="{F59545E4-0D7A-419B-AC13-5C8DA98DE677}" dt="2022-11-08T17:57:45.879" v="5" actId="700"/>
          <ac:spMkLst>
            <pc:docMk/>
            <pc:sldMk cId="1903207425" sldId="681"/>
            <ac:spMk id="5" creationId="{6CF91839-4C97-4242-ABD1-989E3CD539B4}"/>
          </ac:spMkLst>
        </pc:spChg>
        <pc:spChg chg="mod ord">
          <ac:chgData name="BADHAM, JENNIFER M." userId="d3e5acb5-b2db-4b06-ac84-616e0149b02f" providerId="ADAL" clId="{F59545E4-0D7A-419B-AC13-5C8DA98DE677}" dt="2022-11-14T00:55:35.334" v="3904" actId="6549"/>
          <ac:spMkLst>
            <pc:docMk/>
            <pc:sldMk cId="1903207425" sldId="681"/>
            <ac:spMk id="6" creationId="{A492648F-10CC-438A-BB1D-D05F6A07A097}"/>
          </ac:spMkLst>
        </pc:spChg>
      </pc:sldChg>
      <pc:sldChg chg="modSp mod ord modClrScheme chgLayout">
        <pc:chgData name="BADHAM, JENNIFER M." userId="d3e5acb5-b2db-4b06-ac84-616e0149b02f" providerId="ADAL" clId="{F59545E4-0D7A-419B-AC13-5C8DA98DE677}" dt="2022-11-08T18:28:42.685" v="413" actId="20577"/>
        <pc:sldMkLst>
          <pc:docMk/>
          <pc:sldMk cId="1972536111" sldId="682"/>
        </pc:sldMkLst>
        <pc:spChg chg="mod ord">
          <ac:chgData name="BADHAM, JENNIFER M." userId="d3e5acb5-b2db-4b06-ac84-616e0149b02f" providerId="ADAL" clId="{F59545E4-0D7A-419B-AC13-5C8DA98DE677}" dt="2022-11-08T18:28:42.685" v="413" actId="20577"/>
          <ac:spMkLst>
            <pc:docMk/>
            <pc:sldMk cId="1972536111" sldId="682"/>
            <ac:spMk id="2" creationId="{00000000-0000-0000-0000-000000000000}"/>
          </ac:spMkLst>
        </pc:spChg>
      </pc:sldChg>
      <pc:sldChg chg="modSp mod ord modClrScheme chgLayout">
        <pc:chgData name="BADHAM, JENNIFER M." userId="d3e5acb5-b2db-4b06-ac84-616e0149b02f" providerId="ADAL" clId="{F59545E4-0D7A-419B-AC13-5C8DA98DE677}" dt="2022-11-08T18:28:30.164" v="384" actId="20577"/>
        <pc:sldMkLst>
          <pc:docMk/>
          <pc:sldMk cId="3975633747" sldId="683"/>
        </pc:sldMkLst>
        <pc:spChg chg="mod ord">
          <ac:chgData name="BADHAM, JENNIFER M." userId="d3e5acb5-b2db-4b06-ac84-616e0149b02f" providerId="ADAL" clId="{F59545E4-0D7A-419B-AC13-5C8DA98DE677}" dt="2022-11-08T18:28:30.164" v="384" actId="20577"/>
          <ac:spMkLst>
            <pc:docMk/>
            <pc:sldMk cId="3975633747" sldId="683"/>
            <ac:spMk id="2" creationId="{00000000-0000-0000-0000-000000000000}"/>
          </ac:spMkLst>
        </pc:spChg>
        <pc:spChg chg="mod">
          <ac:chgData name="BADHAM, JENNIFER M." userId="d3e5acb5-b2db-4b06-ac84-616e0149b02f" providerId="ADAL" clId="{F59545E4-0D7A-419B-AC13-5C8DA98DE677}" dt="2022-11-08T18:27:32.551" v="313" actId="1076"/>
          <ac:spMkLst>
            <pc:docMk/>
            <pc:sldMk cId="3975633747" sldId="683"/>
            <ac:spMk id="4" creationId="{00000000-0000-0000-0000-000000000000}"/>
          </ac:spMkLst>
        </pc:spChg>
      </pc:sldChg>
      <pc:sldChg chg="modSp mod modClrScheme chgLayout">
        <pc:chgData name="BADHAM, JENNIFER M." userId="d3e5acb5-b2db-4b06-ac84-616e0149b02f" providerId="ADAL" clId="{F59545E4-0D7A-419B-AC13-5C8DA98DE677}" dt="2022-11-08T17:57:14.394" v="2" actId="700"/>
        <pc:sldMkLst>
          <pc:docMk/>
          <pc:sldMk cId="3549697734" sldId="684"/>
        </pc:sldMkLst>
        <pc:spChg chg="mod ord">
          <ac:chgData name="BADHAM, JENNIFER M." userId="d3e5acb5-b2db-4b06-ac84-616e0149b02f" providerId="ADAL" clId="{F59545E4-0D7A-419B-AC13-5C8DA98DE677}" dt="2022-11-08T17:57:14.394" v="2" actId="700"/>
          <ac:spMkLst>
            <pc:docMk/>
            <pc:sldMk cId="3549697734" sldId="684"/>
            <ac:spMk id="2" creationId="{4E89B772-871F-4A22-9CEE-F040E49D546F}"/>
          </ac:spMkLst>
        </pc:spChg>
        <pc:spChg chg="mod ord">
          <ac:chgData name="BADHAM, JENNIFER M." userId="d3e5acb5-b2db-4b06-ac84-616e0149b02f" providerId="ADAL" clId="{F59545E4-0D7A-419B-AC13-5C8DA98DE677}" dt="2022-11-08T17:57:14.394" v="2" actId="700"/>
          <ac:spMkLst>
            <pc:docMk/>
            <pc:sldMk cId="3549697734" sldId="684"/>
            <ac:spMk id="14" creationId="{C9AAEC38-5D9E-40BF-BCAE-C530D554C62F}"/>
          </ac:spMkLst>
        </pc:spChg>
        <pc:picChg chg="mod ord">
          <ac:chgData name="BADHAM, JENNIFER M." userId="d3e5acb5-b2db-4b06-ac84-616e0149b02f" providerId="ADAL" clId="{F59545E4-0D7A-419B-AC13-5C8DA98DE677}" dt="2022-11-08T17:57:14.394" v="2" actId="700"/>
          <ac:picMkLst>
            <pc:docMk/>
            <pc:sldMk cId="3549697734" sldId="684"/>
            <ac:picMk id="15" creationId="{D4E5C43D-0D3C-4A28-ABF8-6BAD61F0D3DD}"/>
          </ac:picMkLst>
        </pc:picChg>
      </pc:sldChg>
      <pc:sldChg chg="modSp mod modClrScheme chgLayout">
        <pc:chgData name="BADHAM, JENNIFER M." userId="d3e5acb5-b2db-4b06-ac84-616e0149b02f" providerId="ADAL" clId="{F59545E4-0D7A-419B-AC13-5C8DA98DE677}" dt="2022-11-08T17:57:00.817" v="1" actId="27636"/>
        <pc:sldMkLst>
          <pc:docMk/>
          <pc:sldMk cId="2550342200" sldId="685"/>
        </pc:sldMkLst>
        <pc:spChg chg="mod ord">
          <ac:chgData name="BADHAM, JENNIFER M." userId="d3e5acb5-b2db-4b06-ac84-616e0149b02f" providerId="ADAL" clId="{F59545E4-0D7A-419B-AC13-5C8DA98DE677}" dt="2022-11-08T17:57:00.817" v="1" actId="27636"/>
          <ac:spMkLst>
            <pc:docMk/>
            <pc:sldMk cId="2550342200" sldId="685"/>
            <ac:spMk id="2" creationId="{A9A00B8C-BD7E-4BD4-AB83-A20C3631E8EF}"/>
          </ac:spMkLst>
        </pc:spChg>
      </pc:sldChg>
      <pc:sldChg chg="addSp delSp modSp new mod">
        <pc:chgData name="BADHAM, JENNIFER M." userId="d3e5acb5-b2db-4b06-ac84-616e0149b02f" providerId="ADAL" clId="{F59545E4-0D7A-419B-AC13-5C8DA98DE677}" dt="2022-11-08T19:20:05.458" v="643" actId="1076"/>
        <pc:sldMkLst>
          <pc:docMk/>
          <pc:sldMk cId="3624851617" sldId="686"/>
        </pc:sldMkLst>
        <pc:spChg chg="mod">
          <ac:chgData name="BADHAM, JENNIFER M." userId="d3e5acb5-b2db-4b06-ac84-616e0149b02f" providerId="ADAL" clId="{F59545E4-0D7A-419B-AC13-5C8DA98DE677}" dt="2022-11-08T18:03:45.415" v="236" actId="20577"/>
          <ac:spMkLst>
            <pc:docMk/>
            <pc:sldMk cId="3624851617" sldId="686"/>
            <ac:spMk id="2" creationId="{AFBC8AFE-D20D-2DF4-DFA7-201A39C4CF79}"/>
          </ac:spMkLst>
        </pc:spChg>
        <pc:spChg chg="add mod">
          <ac:chgData name="BADHAM, JENNIFER M." userId="d3e5acb5-b2db-4b06-ac84-616e0149b02f" providerId="ADAL" clId="{F59545E4-0D7A-419B-AC13-5C8DA98DE677}" dt="2022-11-08T18:58:53.654" v="474" actId="1076"/>
          <ac:spMkLst>
            <pc:docMk/>
            <pc:sldMk cId="3624851617" sldId="686"/>
            <ac:spMk id="3" creationId="{BC1EFFAB-42D3-C3FD-5AAB-F8E245EE95AF}"/>
          </ac:spMkLst>
        </pc:spChg>
        <pc:spChg chg="add mod">
          <ac:chgData name="BADHAM, JENNIFER M." userId="d3e5acb5-b2db-4b06-ac84-616e0149b02f" providerId="ADAL" clId="{F59545E4-0D7A-419B-AC13-5C8DA98DE677}" dt="2022-11-08T18:58:57.206" v="475" actId="1076"/>
          <ac:spMkLst>
            <pc:docMk/>
            <pc:sldMk cId="3624851617" sldId="686"/>
            <ac:spMk id="4" creationId="{4C3B5780-0345-18B7-00F6-3F890B671C89}"/>
          </ac:spMkLst>
        </pc:spChg>
        <pc:spChg chg="add mod">
          <ac:chgData name="BADHAM, JENNIFER M." userId="d3e5acb5-b2db-4b06-ac84-616e0149b02f" providerId="ADAL" clId="{F59545E4-0D7A-419B-AC13-5C8DA98DE677}" dt="2022-11-08T19:19:53.162" v="640" actId="14100"/>
          <ac:spMkLst>
            <pc:docMk/>
            <pc:sldMk cId="3624851617" sldId="686"/>
            <ac:spMk id="6" creationId="{491A0D50-7CDA-670D-A207-C84E2881554E}"/>
          </ac:spMkLst>
        </pc:spChg>
        <pc:spChg chg="add mod">
          <ac:chgData name="BADHAM, JENNIFER M." userId="d3e5acb5-b2db-4b06-ac84-616e0149b02f" providerId="ADAL" clId="{F59545E4-0D7A-419B-AC13-5C8DA98DE677}" dt="2022-11-08T19:19:56.235" v="641" actId="1076"/>
          <ac:spMkLst>
            <pc:docMk/>
            <pc:sldMk cId="3624851617" sldId="686"/>
            <ac:spMk id="7" creationId="{8ECF797E-6FE3-2582-69A2-BE179D0D45CE}"/>
          </ac:spMkLst>
        </pc:spChg>
        <pc:spChg chg="add del mod">
          <ac:chgData name="BADHAM, JENNIFER M." userId="d3e5acb5-b2db-4b06-ac84-616e0149b02f" providerId="ADAL" clId="{F59545E4-0D7A-419B-AC13-5C8DA98DE677}" dt="2022-11-08T18:58:58.106" v="477"/>
          <ac:spMkLst>
            <pc:docMk/>
            <pc:sldMk cId="3624851617" sldId="686"/>
            <ac:spMk id="9" creationId="{C5125FBA-A460-9254-198F-8D6558E9EFEB}"/>
          </ac:spMkLst>
        </pc:spChg>
        <pc:spChg chg="add mod">
          <ac:chgData name="BADHAM, JENNIFER M." userId="d3e5acb5-b2db-4b06-ac84-616e0149b02f" providerId="ADAL" clId="{F59545E4-0D7A-419B-AC13-5C8DA98DE677}" dt="2022-11-08T19:20:05.458" v="643" actId="1076"/>
          <ac:spMkLst>
            <pc:docMk/>
            <pc:sldMk cId="3624851617" sldId="686"/>
            <ac:spMk id="10" creationId="{43D4B3B6-C375-688A-850D-9FD68B02D7F7}"/>
          </ac:spMkLst>
        </pc:spChg>
        <pc:spChg chg="add mod">
          <ac:chgData name="BADHAM, JENNIFER M." userId="d3e5acb5-b2db-4b06-ac84-616e0149b02f" providerId="ADAL" clId="{F59545E4-0D7A-419B-AC13-5C8DA98DE677}" dt="2022-11-08T19:20:00.691" v="642" actId="1076"/>
          <ac:spMkLst>
            <pc:docMk/>
            <pc:sldMk cId="3624851617" sldId="686"/>
            <ac:spMk id="11" creationId="{1EAB9AA4-82AA-C0D8-3130-D387801DFAB6}"/>
          </ac:spMkLst>
        </pc:spChg>
        <pc:picChg chg="add mod">
          <ac:chgData name="BADHAM, JENNIFER M." userId="d3e5acb5-b2db-4b06-ac84-616e0149b02f" providerId="ADAL" clId="{F59545E4-0D7A-419B-AC13-5C8DA98DE677}" dt="2022-11-08T18:37:08.928" v="444" actId="1076"/>
          <ac:picMkLst>
            <pc:docMk/>
            <pc:sldMk cId="3624851617" sldId="686"/>
            <ac:picMk id="5" creationId="{76886C33-40E3-4719-4958-023DE3A94F70}"/>
          </ac:picMkLst>
        </pc:picChg>
      </pc:sldChg>
      <pc:sldChg chg="addSp delSp modSp new mod modClrScheme chgLayout">
        <pc:chgData name="BADHAM, JENNIFER M." userId="d3e5acb5-b2db-4b06-ac84-616e0149b02f" providerId="ADAL" clId="{F59545E4-0D7A-419B-AC13-5C8DA98DE677}" dt="2022-11-08T18:32:25.665" v="432"/>
        <pc:sldMkLst>
          <pc:docMk/>
          <pc:sldMk cId="71592721" sldId="687"/>
        </pc:sldMkLst>
        <pc:spChg chg="del mod ord">
          <ac:chgData name="BADHAM, JENNIFER M." userId="d3e5acb5-b2db-4b06-ac84-616e0149b02f" providerId="ADAL" clId="{F59545E4-0D7A-419B-AC13-5C8DA98DE677}" dt="2022-11-08T18:29:32.484" v="415" actId="700"/>
          <ac:spMkLst>
            <pc:docMk/>
            <pc:sldMk cId="71592721" sldId="687"/>
            <ac:spMk id="2" creationId="{ACC35572-E594-AEF8-1033-12DA3EDD9FDF}"/>
          </ac:spMkLst>
        </pc:spChg>
        <pc:spChg chg="add mod ord">
          <ac:chgData name="BADHAM, JENNIFER M." userId="d3e5acb5-b2db-4b06-ac84-616e0149b02f" providerId="ADAL" clId="{F59545E4-0D7A-419B-AC13-5C8DA98DE677}" dt="2022-11-08T18:29:32.484" v="415" actId="700"/>
          <ac:spMkLst>
            <pc:docMk/>
            <pc:sldMk cId="71592721" sldId="687"/>
            <ac:spMk id="3" creationId="{ECE5A0A7-2CDA-A3E4-2AFA-DDB7F02A8F4D}"/>
          </ac:spMkLst>
        </pc:spChg>
        <pc:spChg chg="add mod ord">
          <ac:chgData name="BADHAM, JENNIFER M." userId="d3e5acb5-b2db-4b06-ac84-616e0149b02f" providerId="ADAL" clId="{F59545E4-0D7A-419B-AC13-5C8DA98DE677}" dt="2022-11-08T18:32:25.665" v="432"/>
          <ac:spMkLst>
            <pc:docMk/>
            <pc:sldMk cId="71592721" sldId="687"/>
            <ac:spMk id="4" creationId="{B6D7A7F3-F103-B053-CAF9-73598694F8FD}"/>
          </ac:spMkLst>
        </pc:spChg>
        <pc:picChg chg="add mod">
          <ac:chgData name="BADHAM, JENNIFER M." userId="d3e5acb5-b2db-4b06-ac84-616e0149b02f" providerId="ADAL" clId="{F59545E4-0D7A-419B-AC13-5C8DA98DE677}" dt="2022-11-08T18:29:55.507" v="421" actId="1076"/>
          <ac:picMkLst>
            <pc:docMk/>
            <pc:sldMk cId="71592721" sldId="687"/>
            <ac:picMk id="5" creationId="{1EA008D2-0F28-5E0B-9AC2-86774945BAE7}"/>
          </ac:picMkLst>
        </pc:picChg>
      </pc:sldChg>
      <pc:sldChg chg="addSp delSp modSp new mod modClrScheme chgLayout">
        <pc:chgData name="BADHAM, JENNIFER M." userId="d3e5acb5-b2db-4b06-ac84-616e0149b02f" providerId="ADAL" clId="{F59545E4-0D7A-419B-AC13-5C8DA98DE677}" dt="2022-11-08T19:22:04.602" v="686" actId="20577"/>
        <pc:sldMkLst>
          <pc:docMk/>
          <pc:sldMk cId="3852819054" sldId="688"/>
        </pc:sldMkLst>
        <pc:spChg chg="del">
          <ac:chgData name="BADHAM, JENNIFER M." userId="d3e5acb5-b2db-4b06-ac84-616e0149b02f" providerId="ADAL" clId="{F59545E4-0D7A-419B-AC13-5C8DA98DE677}" dt="2022-11-08T19:21:53.443" v="646" actId="700"/>
          <ac:spMkLst>
            <pc:docMk/>
            <pc:sldMk cId="3852819054" sldId="688"/>
            <ac:spMk id="2" creationId="{D445806C-866D-C8F2-A605-D403BB939531}"/>
          </ac:spMkLst>
        </pc:spChg>
        <pc:spChg chg="del mod ord">
          <ac:chgData name="BADHAM, JENNIFER M." userId="d3e5acb5-b2db-4b06-ac84-616e0149b02f" providerId="ADAL" clId="{F59545E4-0D7A-419B-AC13-5C8DA98DE677}" dt="2022-11-08T19:21:53.443" v="646" actId="700"/>
          <ac:spMkLst>
            <pc:docMk/>
            <pc:sldMk cId="3852819054" sldId="688"/>
            <ac:spMk id="3" creationId="{9523EEBF-75A8-2D6D-1430-E5F2AFD2D82E}"/>
          </ac:spMkLst>
        </pc:spChg>
        <pc:spChg chg="add mod ord">
          <ac:chgData name="BADHAM, JENNIFER M." userId="d3e5acb5-b2db-4b06-ac84-616e0149b02f" providerId="ADAL" clId="{F59545E4-0D7A-419B-AC13-5C8DA98DE677}" dt="2022-11-08T19:22:04.602" v="686" actId="20577"/>
          <ac:spMkLst>
            <pc:docMk/>
            <pc:sldMk cId="3852819054" sldId="688"/>
            <ac:spMk id="4" creationId="{D8419CFE-440A-3E5F-CCE9-B517A51940F3}"/>
          </ac:spMkLst>
        </pc:spChg>
      </pc:sldChg>
      <pc:sldChg chg="addSp delSp modSp new mod modClrScheme chgLayout">
        <pc:chgData name="BADHAM, JENNIFER M." userId="d3e5acb5-b2db-4b06-ac84-616e0149b02f" providerId="ADAL" clId="{F59545E4-0D7A-419B-AC13-5C8DA98DE677}" dt="2022-11-13T19:57:49.726" v="1436" actId="1076"/>
        <pc:sldMkLst>
          <pc:docMk/>
          <pc:sldMk cId="391578027" sldId="689"/>
        </pc:sldMkLst>
        <pc:spChg chg="del">
          <ac:chgData name="BADHAM, JENNIFER M." userId="d3e5acb5-b2db-4b06-ac84-616e0149b02f" providerId="ADAL" clId="{F59545E4-0D7A-419B-AC13-5C8DA98DE677}" dt="2022-11-08T19:23:03.604" v="692" actId="700"/>
          <ac:spMkLst>
            <pc:docMk/>
            <pc:sldMk cId="391578027" sldId="689"/>
            <ac:spMk id="2" creationId="{E7D930F9-89D5-A8BF-95CB-949239442657}"/>
          </ac:spMkLst>
        </pc:spChg>
        <pc:spChg chg="del mod ord">
          <ac:chgData name="BADHAM, JENNIFER M." userId="d3e5acb5-b2db-4b06-ac84-616e0149b02f" providerId="ADAL" clId="{F59545E4-0D7A-419B-AC13-5C8DA98DE677}" dt="2022-11-08T19:23:03.604" v="692" actId="700"/>
          <ac:spMkLst>
            <pc:docMk/>
            <pc:sldMk cId="391578027" sldId="689"/>
            <ac:spMk id="3" creationId="{F16FC421-ADCC-5889-FB20-01C841324AC3}"/>
          </ac:spMkLst>
        </pc:spChg>
        <pc:spChg chg="add mod ord">
          <ac:chgData name="BADHAM, JENNIFER M." userId="d3e5acb5-b2db-4b06-ac84-616e0149b02f" providerId="ADAL" clId="{F59545E4-0D7A-419B-AC13-5C8DA98DE677}" dt="2022-11-08T19:23:07.432" v="700" actId="20577"/>
          <ac:spMkLst>
            <pc:docMk/>
            <pc:sldMk cId="391578027" sldId="689"/>
            <ac:spMk id="4" creationId="{B130B903-CC69-83EB-F8B1-8B52EA5AB587}"/>
          </ac:spMkLst>
        </pc:spChg>
        <pc:picChg chg="add mod">
          <ac:chgData name="BADHAM, JENNIFER M." userId="d3e5acb5-b2db-4b06-ac84-616e0149b02f" providerId="ADAL" clId="{F59545E4-0D7A-419B-AC13-5C8DA98DE677}" dt="2022-11-13T19:57:49.726" v="1436" actId="1076"/>
          <ac:picMkLst>
            <pc:docMk/>
            <pc:sldMk cId="391578027" sldId="689"/>
            <ac:picMk id="2" creationId="{DA753611-F121-75D0-A0C9-9480F0129C72}"/>
          </ac:picMkLst>
        </pc:picChg>
      </pc:sldChg>
      <pc:sldChg chg="addSp delSp modSp new mod ord modClrScheme chgLayout">
        <pc:chgData name="BADHAM, JENNIFER M." userId="d3e5acb5-b2db-4b06-ac84-616e0149b02f" providerId="ADAL" clId="{F59545E4-0D7A-419B-AC13-5C8DA98DE677}" dt="2022-11-08T19:23:57.270" v="765"/>
        <pc:sldMkLst>
          <pc:docMk/>
          <pc:sldMk cId="3211270692" sldId="690"/>
        </pc:sldMkLst>
        <pc:spChg chg="del">
          <ac:chgData name="BADHAM, JENNIFER M." userId="d3e5acb5-b2db-4b06-ac84-616e0149b02f" providerId="ADAL" clId="{F59545E4-0D7A-419B-AC13-5C8DA98DE677}" dt="2022-11-08T19:23:40.407" v="702" actId="700"/>
          <ac:spMkLst>
            <pc:docMk/>
            <pc:sldMk cId="3211270692" sldId="690"/>
            <ac:spMk id="2" creationId="{4CEE7A6A-296C-F4E7-50E4-4A7A7D406DFC}"/>
          </ac:spMkLst>
        </pc:spChg>
        <pc:spChg chg="add mod">
          <ac:chgData name="BADHAM, JENNIFER M." userId="d3e5acb5-b2db-4b06-ac84-616e0149b02f" providerId="ADAL" clId="{F59545E4-0D7A-419B-AC13-5C8DA98DE677}" dt="2022-11-08T19:23:51.487" v="763" actId="20577"/>
          <ac:spMkLst>
            <pc:docMk/>
            <pc:sldMk cId="3211270692" sldId="690"/>
            <ac:spMk id="3" creationId="{67007B2B-719D-9CF1-22B2-A74A515E415E}"/>
          </ac:spMkLst>
        </pc:spChg>
      </pc:sldChg>
      <pc:sldChg chg="modSp mod">
        <pc:chgData name="BADHAM, JENNIFER M." userId="d3e5acb5-b2db-4b06-ac84-616e0149b02f" providerId="ADAL" clId="{F59545E4-0D7A-419B-AC13-5C8DA98DE677}" dt="2022-11-13T21:33:04.942" v="1687" actId="20577"/>
        <pc:sldMkLst>
          <pc:docMk/>
          <pc:sldMk cId="4285232498" sldId="709"/>
        </pc:sldMkLst>
        <pc:spChg chg="mod">
          <ac:chgData name="BADHAM, JENNIFER M." userId="d3e5acb5-b2db-4b06-ac84-616e0149b02f" providerId="ADAL" clId="{F59545E4-0D7A-419B-AC13-5C8DA98DE677}" dt="2022-11-13T21:33:04.942" v="1687" actId="20577"/>
          <ac:spMkLst>
            <pc:docMk/>
            <pc:sldMk cId="4285232498" sldId="709"/>
            <ac:spMk id="2" creationId="{A0F63351-271B-659B-58B3-F9C052EF9AD5}"/>
          </ac:spMkLst>
        </pc:spChg>
      </pc:sldChg>
      <pc:sldChg chg="modSp new mod ord">
        <pc:chgData name="BADHAM, JENNIFER M." userId="d3e5acb5-b2db-4b06-ac84-616e0149b02f" providerId="ADAL" clId="{F59545E4-0D7A-419B-AC13-5C8DA98DE677}" dt="2022-11-14T02:00:56.539" v="4172"/>
        <pc:sldMkLst>
          <pc:docMk/>
          <pc:sldMk cId="136393503" sldId="711"/>
        </pc:sldMkLst>
        <pc:spChg chg="mod">
          <ac:chgData name="BADHAM, JENNIFER M." userId="d3e5acb5-b2db-4b06-ac84-616e0149b02f" providerId="ADAL" clId="{F59545E4-0D7A-419B-AC13-5C8DA98DE677}" dt="2022-11-13T21:17:46.267" v="1675" actId="20577"/>
          <ac:spMkLst>
            <pc:docMk/>
            <pc:sldMk cId="136393503" sldId="711"/>
            <ac:spMk id="2" creationId="{B228E69A-CBA8-1D5B-A4AE-11F2E2DA65F3}"/>
          </ac:spMkLst>
        </pc:spChg>
      </pc:sldChg>
      <pc:sldChg chg="addSp delSp modSp new mod modClrScheme chgLayout">
        <pc:chgData name="BADHAM, JENNIFER M." userId="d3e5acb5-b2db-4b06-ac84-616e0149b02f" providerId="ADAL" clId="{F59545E4-0D7A-419B-AC13-5C8DA98DE677}" dt="2022-11-13T22:41:39.410" v="2316" actId="20577"/>
        <pc:sldMkLst>
          <pc:docMk/>
          <pc:sldMk cId="3993319381" sldId="712"/>
        </pc:sldMkLst>
        <pc:spChg chg="del mod ord">
          <ac:chgData name="BADHAM, JENNIFER M." userId="d3e5acb5-b2db-4b06-ac84-616e0149b02f" providerId="ADAL" clId="{F59545E4-0D7A-419B-AC13-5C8DA98DE677}" dt="2022-11-13T21:35:28.607" v="1689" actId="700"/>
          <ac:spMkLst>
            <pc:docMk/>
            <pc:sldMk cId="3993319381" sldId="712"/>
            <ac:spMk id="2" creationId="{CD2911FD-AC24-F32C-BC11-0653652BAD7D}"/>
          </ac:spMkLst>
        </pc:spChg>
        <pc:spChg chg="add mod ord">
          <ac:chgData name="BADHAM, JENNIFER M." userId="d3e5acb5-b2db-4b06-ac84-616e0149b02f" providerId="ADAL" clId="{F59545E4-0D7A-419B-AC13-5C8DA98DE677}" dt="2022-11-13T21:36:29.571" v="1716" actId="20577"/>
          <ac:spMkLst>
            <pc:docMk/>
            <pc:sldMk cId="3993319381" sldId="712"/>
            <ac:spMk id="3" creationId="{00B0767B-078C-6C5D-FFC7-E8C26451F3BF}"/>
          </ac:spMkLst>
        </pc:spChg>
        <pc:spChg chg="add mod ord">
          <ac:chgData name="BADHAM, JENNIFER M." userId="d3e5acb5-b2db-4b06-ac84-616e0149b02f" providerId="ADAL" clId="{F59545E4-0D7A-419B-AC13-5C8DA98DE677}" dt="2022-11-13T22:41:39.410" v="2316" actId="20577"/>
          <ac:spMkLst>
            <pc:docMk/>
            <pc:sldMk cId="3993319381" sldId="712"/>
            <ac:spMk id="4" creationId="{0A008A86-1148-E1D6-64B6-99F02E4A7164}"/>
          </ac:spMkLst>
        </pc:spChg>
        <pc:spChg chg="add mod">
          <ac:chgData name="BADHAM, JENNIFER M." userId="d3e5acb5-b2db-4b06-ac84-616e0149b02f" providerId="ADAL" clId="{F59545E4-0D7A-419B-AC13-5C8DA98DE677}" dt="2022-11-13T22:06:46.593" v="1834" actId="1076"/>
          <ac:spMkLst>
            <pc:docMk/>
            <pc:sldMk cId="3993319381" sldId="712"/>
            <ac:spMk id="10" creationId="{141943AB-B704-B506-AB0F-9679E694E0D5}"/>
          </ac:spMkLst>
        </pc:spChg>
        <pc:picChg chg="add mod">
          <ac:chgData name="BADHAM, JENNIFER M." userId="d3e5acb5-b2db-4b06-ac84-616e0149b02f" providerId="ADAL" clId="{F59545E4-0D7A-419B-AC13-5C8DA98DE677}" dt="2022-11-13T22:06:39.424" v="1833" actId="1076"/>
          <ac:picMkLst>
            <pc:docMk/>
            <pc:sldMk cId="3993319381" sldId="712"/>
            <ac:picMk id="6" creationId="{A7FC5658-247A-1C98-11E3-6D8668C2BB73}"/>
          </ac:picMkLst>
        </pc:picChg>
        <pc:picChg chg="add mod">
          <ac:chgData name="BADHAM, JENNIFER M." userId="d3e5acb5-b2db-4b06-ac84-616e0149b02f" providerId="ADAL" clId="{F59545E4-0D7A-419B-AC13-5C8DA98DE677}" dt="2022-11-13T22:06:37.305" v="1832" actId="1076"/>
          <ac:picMkLst>
            <pc:docMk/>
            <pc:sldMk cId="3993319381" sldId="712"/>
            <ac:picMk id="8" creationId="{BEEF18EF-6F70-5F86-A356-336CC56606B9}"/>
          </ac:picMkLst>
        </pc:picChg>
      </pc:sldChg>
      <pc:sldChg chg="addSp delSp modSp new mod modClrScheme chgLayout">
        <pc:chgData name="BADHAM, JENNIFER M." userId="d3e5acb5-b2db-4b06-ac84-616e0149b02f" providerId="ADAL" clId="{F59545E4-0D7A-419B-AC13-5C8DA98DE677}" dt="2022-11-14T00:51:34.730" v="3584" actId="20577"/>
        <pc:sldMkLst>
          <pc:docMk/>
          <pc:sldMk cId="1253215819" sldId="713"/>
        </pc:sldMkLst>
        <pc:spChg chg="mod ord">
          <ac:chgData name="BADHAM, JENNIFER M." userId="d3e5acb5-b2db-4b06-ac84-616e0149b02f" providerId="ADAL" clId="{F59545E4-0D7A-419B-AC13-5C8DA98DE677}" dt="2022-11-14T00:45:45.376" v="3341" actId="700"/>
          <ac:spMkLst>
            <pc:docMk/>
            <pc:sldMk cId="1253215819" sldId="713"/>
            <ac:spMk id="2" creationId="{8C79D3F2-DE4E-C557-C807-9BE208833207}"/>
          </ac:spMkLst>
        </pc:spChg>
        <pc:spChg chg="mod ord">
          <ac:chgData name="BADHAM, JENNIFER M." userId="d3e5acb5-b2db-4b06-ac84-616e0149b02f" providerId="ADAL" clId="{F59545E4-0D7A-419B-AC13-5C8DA98DE677}" dt="2022-11-14T00:51:34.730" v="3584" actId="20577"/>
          <ac:spMkLst>
            <pc:docMk/>
            <pc:sldMk cId="1253215819" sldId="713"/>
            <ac:spMk id="3" creationId="{86DCD8A1-A527-E501-7A00-1428BC99AD13}"/>
          </ac:spMkLst>
        </pc:spChg>
        <pc:spChg chg="add del mod ord">
          <ac:chgData name="BADHAM, JENNIFER M." userId="d3e5acb5-b2db-4b06-ac84-616e0149b02f" providerId="ADAL" clId="{F59545E4-0D7A-419B-AC13-5C8DA98DE677}" dt="2022-11-14T00:44:28.076" v="3330" actId="700"/>
          <ac:spMkLst>
            <pc:docMk/>
            <pc:sldMk cId="1253215819" sldId="713"/>
            <ac:spMk id="5" creationId="{26941EA1-0784-7BA6-91ED-AD8E1B680EB3}"/>
          </ac:spMkLst>
        </pc:spChg>
        <pc:spChg chg="add del mod">
          <ac:chgData name="BADHAM, JENNIFER M." userId="d3e5acb5-b2db-4b06-ac84-616e0149b02f" providerId="ADAL" clId="{F59545E4-0D7A-419B-AC13-5C8DA98DE677}" dt="2022-11-14T00:45:41.315" v="3340" actId="478"/>
          <ac:spMkLst>
            <pc:docMk/>
            <pc:sldMk cId="1253215819" sldId="713"/>
            <ac:spMk id="7" creationId="{AD405F17-093A-9A84-A3F6-FEAD6246C425}"/>
          </ac:spMkLst>
        </pc:spChg>
        <pc:spChg chg="add mod ord">
          <ac:chgData name="BADHAM, JENNIFER M." userId="d3e5acb5-b2db-4b06-ac84-616e0149b02f" providerId="ADAL" clId="{F59545E4-0D7A-419B-AC13-5C8DA98DE677}" dt="2022-11-14T00:50:41.078" v="3562" actId="14100"/>
          <ac:spMkLst>
            <pc:docMk/>
            <pc:sldMk cId="1253215819" sldId="713"/>
            <ac:spMk id="8" creationId="{F221621D-128E-0DE2-6CBB-A5CA18FAB1AB}"/>
          </ac:spMkLst>
        </pc:spChg>
        <pc:picChg chg="add mod">
          <ac:chgData name="BADHAM, JENNIFER M." userId="d3e5acb5-b2db-4b06-ac84-616e0149b02f" providerId="ADAL" clId="{F59545E4-0D7A-419B-AC13-5C8DA98DE677}" dt="2022-11-14T00:50:45.134" v="3563" actId="1076"/>
          <ac:picMkLst>
            <pc:docMk/>
            <pc:sldMk cId="1253215819" sldId="713"/>
            <ac:picMk id="4" creationId="{261E7BDC-EC16-D7B2-A0DE-70C0B81C78BD}"/>
          </ac:picMkLst>
        </pc:picChg>
      </pc:sldChg>
      <pc:sldChg chg="addSp delSp modSp new mod modClrScheme chgLayout">
        <pc:chgData name="BADHAM, JENNIFER M." userId="d3e5acb5-b2db-4b06-ac84-616e0149b02f" providerId="ADAL" clId="{F59545E4-0D7A-419B-AC13-5C8DA98DE677}" dt="2022-11-14T02:00:38.931" v="4170" actId="20577"/>
        <pc:sldMkLst>
          <pc:docMk/>
          <pc:sldMk cId="2091146853" sldId="714"/>
        </pc:sldMkLst>
        <pc:spChg chg="mod ord">
          <ac:chgData name="BADHAM, JENNIFER M." userId="d3e5acb5-b2db-4b06-ac84-616e0149b02f" providerId="ADAL" clId="{F59545E4-0D7A-419B-AC13-5C8DA98DE677}" dt="2022-11-14T02:00:38.931" v="4170" actId="20577"/>
          <ac:spMkLst>
            <pc:docMk/>
            <pc:sldMk cId="2091146853" sldId="714"/>
            <ac:spMk id="2" creationId="{7E902704-3983-A164-0056-54586DDC51BF}"/>
          </ac:spMkLst>
        </pc:spChg>
        <pc:spChg chg="del mod ord">
          <ac:chgData name="BADHAM, JENNIFER M." userId="d3e5acb5-b2db-4b06-ac84-616e0149b02f" providerId="ADAL" clId="{F59545E4-0D7A-419B-AC13-5C8DA98DE677}" dt="2022-11-14T01:58:55.818" v="4041" actId="700"/>
          <ac:spMkLst>
            <pc:docMk/>
            <pc:sldMk cId="2091146853" sldId="714"/>
            <ac:spMk id="3" creationId="{CA983E18-F078-E072-AFD5-437D884FEBAD}"/>
          </ac:spMkLst>
        </pc:spChg>
        <pc:spChg chg="del">
          <ac:chgData name="BADHAM, JENNIFER M." userId="d3e5acb5-b2db-4b06-ac84-616e0149b02f" providerId="ADAL" clId="{F59545E4-0D7A-419B-AC13-5C8DA98DE677}" dt="2022-11-14T01:58:55.818" v="4041" actId="700"/>
          <ac:spMkLst>
            <pc:docMk/>
            <pc:sldMk cId="2091146853" sldId="714"/>
            <ac:spMk id="4" creationId="{791519D1-EBD9-4ECB-F163-833CC63B9167}"/>
          </ac:spMkLst>
        </pc:spChg>
        <pc:spChg chg="del">
          <ac:chgData name="BADHAM, JENNIFER M." userId="d3e5acb5-b2db-4b06-ac84-616e0149b02f" providerId="ADAL" clId="{F59545E4-0D7A-419B-AC13-5C8DA98DE677}" dt="2022-11-14T01:58:55.818" v="4041" actId="700"/>
          <ac:spMkLst>
            <pc:docMk/>
            <pc:sldMk cId="2091146853" sldId="714"/>
            <ac:spMk id="5" creationId="{61BC573D-B50F-3E58-A51D-33DBE67FE1E9}"/>
          </ac:spMkLst>
        </pc:spChg>
        <pc:spChg chg="del">
          <ac:chgData name="BADHAM, JENNIFER M." userId="d3e5acb5-b2db-4b06-ac84-616e0149b02f" providerId="ADAL" clId="{F59545E4-0D7A-419B-AC13-5C8DA98DE677}" dt="2022-11-14T01:58:55.818" v="4041" actId="700"/>
          <ac:spMkLst>
            <pc:docMk/>
            <pc:sldMk cId="2091146853" sldId="714"/>
            <ac:spMk id="6" creationId="{B8D79D6E-0D6B-6616-AD3F-3BFA6045B44C}"/>
          </ac:spMkLst>
        </pc:spChg>
        <pc:spChg chg="add mod ord">
          <ac:chgData name="BADHAM, JENNIFER M." userId="d3e5acb5-b2db-4b06-ac84-616e0149b02f" providerId="ADAL" clId="{F59545E4-0D7A-419B-AC13-5C8DA98DE677}" dt="2022-11-14T01:58:55.818" v="4041" actId="700"/>
          <ac:spMkLst>
            <pc:docMk/>
            <pc:sldMk cId="2091146853" sldId="714"/>
            <ac:spMk id="7" creationId="{49794DF4-3529-35FE-78CE-3C39C09C1282}"/>
          </ac:spMkLst>
        </pc:spChg>
      </pc:sldChg>
      <pc:sldChg chg="modSp new mod ord">
        <pc:chgData name="BADHAM, JENNIFER M." userId="d3e5acb5-b2db-4b06-ac84-616e0149b02f" providerId="ADAL" clId="{F59545E4-0D7A-419B-AC13-5C8DA98DE677}" dt="2022-11-14T02:00:16.307" v="4153" actId="20577"/>
        <pc:sldMkLst>
          <pc:docMk/>
          <pc:sldMk cId="3660677134" sldId="715"/>
        </pc:sldMkLst>
        <pc:spChg chg="mod">
          <ac:chgData name="BADHAM, JENNIFER M." userId="d3e5acb5-b2db-4b06-ac84-616e0149b02f" providerId="ADAL" clId="{F59545E4-0D7A-419B-AC13-5C8DA98DE677}" dt="2022-11-14T02:00:16.307" v="4153" actId="20577"/>
          <ac:spMkLst>
            <pc:docMk/>
            <pc:sldMk cId="3660677134" sldId="715"/>
            <ac:spMk id="2" creationId="{B20F2D49-B368-86D6-E4E4-DD171F16B329}"/>
          </ac:spMkLst>
        </pc:spChg>
      </pc:sldChg>
      <pc:sldMasterChg chg="delSldLayout">
        <pc:chgData name="BADHAM, JENNIFER M." userId="d3e5acb5-b2db-4b06-ac84-616e0149b02f" providerId="ADAL" clId="{F59545E4-0D7A-419B-AC13-5C8DA98DE677}" dt="2022-11-08T17:58:57.074" v="12" actId="2696"/>
        <pc:sldMasterMkLst>
          <pc:docMk/>
          <pc:sldMasterMk cId="713788537" sldId="2147483665"/>
        </pc:sldMasterMkLst>
        <pc:sldLayoutChg chg="del">
          <pc:chgData name="BADHAM, JENNIFER M." userId="d3e5acb5-b2db-4b06-ac84-616e0149b02f" providerId="ADAL" clId="{F59545E4-0D7A-419B-AC13-5C8DA98DE677}" dt="2022-11-08T17:58:57.074" v="12" actId="2696"/>
          <pc:sldLayoutMkLst>
            <pc:docMk/>
            <pc:sldMasterMk cId="713788537" sldId="2147483665"/>
            <pc:sldLayoutMk cId="1460549552" sldId="2147484206"/>
          </pc:sldLayoutMkLst>
        </pc:sldLayoutChg>
      </pc:sldMasterChg>
      <pc:sldMasterChg chg="del delSldLayout">
        <pc:chgData name="BADHAM, JENNIFER M." userId="d3e5acb5-b2db-4b06-ac84-616e0149b02f" providerId="ADAL" clId="{F59545E4-0D7A-419B-AC13-5C8DA98DE677}" dt="2022-11-08T17:58:05.702" v="10" actId="700"/>
        <pc:sldMasterMkLst>
          <pc:docMk/>
          <pc:sldMasterMk cId="4007090701" sldId="2147484187"/>
        </pc:sldMasterMkLst>
        <pc:sldLayoutChg chg="del">
          <pc:chgData name="BADHAM, JENNIFER M." userId="d3e5acb5-b2db-4b06-ac84-616e0149b02f" providerId="ADAL" clId="{F59545E4-0D7A-419B-AC13-5C8DA98DE677}" dt="2022-11-08T17:58:05.702" v="10" actId="700"/>
          <pc:sldLayoutMkLst>
            <pc:docMk/>
            <pc:sldMasterMk cId="4007090701" sldId="2147484187"/>
            <pc:sldLayoutMk cId="1378460662" sldId="2147484188"/>
          </pc:sldLayoutMkLst>
        </pc:sldLayoutChg>
        <pc:sldLayoutChg chg="del">
          <pc:chgData name="BADHAM, JENNIFER M." userId="d3e5acb5-b2db-4b06-ac84-616e0149b02f" providerId="ADAL" clId="{F59545E4-0D7A-419B-AC13-5C8DA98DE677}" dt="2022-11-08T17:58:05.702" v="10" actId="700"/>
          <pc:sldLayoutMkLst>
            <pc:docMk/>
            <pc:sldMasterMk cId="4007090701" sldId="2147484187"/>
            <pc:sldLayoutMk cId="1628181409" sldId="2147484189"/>
          </pc:sldLayoutMkLst>
        </pc:sldLayoutChg>
        <pc:sldLayoutChg chg="del">
          <pc:chgData name="BADHAM, JENNIFER M." userId="d3e5acb5-b2db-4b06-ac84-616e0149b02f" providerId="ADAL" clId="{F59545E4-0D7A-419B-AC13-5C8DA98DE677}" dt="2022-11-08T17:58:05.702" v="10" actId="700"/>
          <pc:sldLayoutMkLst>
            <pc:docMk/>
            <pc:sldMasterMk cId="4007090701" sldId="2147484187"/>
            <pc:sldLayoutMk cId="2368165164" sldId="2147484190"/>
          </pc:sldLayoutMkLst>
        </pc:sldLayoutChg>
        <pc:sldLayoutChg chg="del">
          <pc:chgData name="BADHAM, JENNIFER M." userId="d3e5acb5-b2db-4b06-ac84-616e0149b02f" providerId="ADAL" clId="{F59545E4-0D7A-419B-AC13-5C8DA98DE677}" dt="2022-11-08T17:58:05.702" v="10" actId="700"/>
          <pc:sldLayoutMkLst>
            <pc:docMk/>
            <pc:sldMasterMk cId="4007090701" sldId="2147484187"/>
            <pc:sldLayoutMk cId="1688332141" sldId="2147484191"/>
          </pc:sldLayoutMkLst>
        </pc:sldLayoutChg>
        <pc:sldLayoutChg chg="del">
          <pc:chgData name="BADHAM, JENNIFER M." userId="d3e5acb5-b2db-4b06-ac84-616e0149b02f" providerId="ADAL" clId="{F59545E4-0D7A-419B-AC13-5C8DA98DE677}" dt="2022-11-08T17:58:05.702" v="10" actId="700"/>
          <pc:sldLayoutMkLst>
            <pc:docMk/>
            <pc:sldMasterMk cId="4007090701" sldId="2147484187"/>
            <pc:sldLayoutMk cId="1473984339" sldId="2147484192"/>
          </pc:sldLayoutMkLst>
        </pc:sldLayoutChg>
        <pc:sldLayoutChg chg="del">
          <pc:chgData name="BADHAM, JENNIFER M." userId="d3e5acb5-b2db-4b06-ac84-616e0149b02f" providerId="ADAL" clId="{F59545E4-0D7A-419B-AC13-5C8DA98DE677}" dt="2022-11-08T17:58:05.702" v="10" actId="700"/>
          <pc:sldLayoutMkLst>
            <pc:docMk/>
            <pc:sldMasterMk cId="4007090701" sldId="2147484187"/>
            <pc:sldLayoutMk cId="2015673800" sldId="2147484193"/>
          </pc:sldLayoutMkLst>
        </pc:sldLayoutChg>
        <pc:sldLayoutChg chg="del">
          <pc:chgData name="BADHAM, JENNIFER M." userId="d3e5acb5-b2db-4b06-ac84-616e0149b02f" providerId="ADAL" clId="{F59545E4-0D7A-419B-AC13-5C8DA98DE677}" dt="2022-11-08T17:58:05.702" v="10" actId="700"/>
          <pc:sldLayoutMkLst>
            <pc:docMk/>
            <pc:sldMasterMk cId="4007090701" sldId="2147484187"/>
            <pc:sldLayoutMk cId="586335084" sldId="2147484194"/>
          </pc:sldLayoutMkLst>
        </pc:sldLayoutChg>
      </pc:sldMasterChg>
    </pc:docChg>
  </pc:docChgLst>
  <pc:docChgLst>
    <pc:chgData name="BADHAM, JENNIFER M." userId="S::gtrg45@durham.ac.uk::d3e5acb5-b2db-4b06-ac84-616e0149b02f" providerId="AD" clId="Web-{FB69C539-601F-F823-00DA-687F1879C6DE}"/>
    <pc:docChg chg="addSld delSld modSld addMainMaster">
      <pc:chgData name="BADHAM, JENNIFER M." userId="S::gtrg45@durham.ac.uk::d3e5acb5-b2db-4b06-ac84-616e0149b02f" providerId="AD" clId="Web-{FB69C539-601F-F823-00DA-687F1879C6DE}" dt="2021-10-19T00:09:57.903" v="174" actId="1076"/>
      <pc:docMkLst>
        <pc:docMk/>
      </pc:docMkLst>
      <pc:sldChg chg="addSp modSp mod modClrScheme chgLayout">
        <pc:chgData name="BADHAM, JENNIFER M." userId="S::gtrg45@durham.ac.uk::d3e5acb5-b2db-4b06-ac84-616e0149b02f" providerId="AD" clId="Web-{FB69C539-601F-F823-00DA-687F1879C6DE}" dt="2021-10-18T23:52:50.086" v="66" actId="1076"/>
        <pc:sldMkLst>
          <pc:docMk/>
          <pc:sldMk cId="1084245452" sldId="307"/>
        </pc:sldMkLst>
        <pc:spChg chg="mod ord">
          <ac:chgData name="BADHAM, JENNIFER M." userId="S::gtrg45@durham.ac.uk::d3e5acb5-b2db-4b06-ac84-616e0149b02f" providerId="AD" clId="Web-{FB69C539-601F-F823-00DA-687F1879C6DE}" dt="2021-10-18T23:48:11.656" v="43"/>
          <ac:spMkLst>
            <pc:docMk/>
            <pc:sldMk cId="1084245452" sldId="307"/>
            <ac:spMk id="7" creationId="{CF5DF04A-DB26-49C9-81CE-83E168F5EBB8}"/>
          </ac:spMkLst>
        </pc:spChg>
        <pc:picChg chg="add mod">
          <ac:chgData name="BADHAM, JENNIFER M." userId="S::gtrg45@durham.ac.uk::d3e5acb5-b2db-4b06-ac84-616e0149b02f" providerId="AD" clId="Web-{FB69C539-601F-F823-00DA-687F1879C6DE}" dt="2021-10-18T23:52:50.086" v="66" actId="1076"/>
          <ac:picMkLst>
            <pc:docMk/>
            <pc:sldMk cId="1084245452" sldId="307"/>
            <ac:picMk id="2" creationId="{5D2F34C9-221C-4CFE-8183-37182D31BD7A}"/>
          </ac:picMkLst>
        </pc:picChg>
      </pc:sldChg>
      <pc:sldChg chg="del">
        <pc:chgData name="BADHAM, JENNIFER M." userId="S::gtrg45@durham.ac.uk::d3e5acb5-b2db-4b06-ac84-616e0149b02f" providerId="AD" clId="Web-{FB69C539-601F-F823-00DA-687F1879C6DE}" dt="2021-10-18T23:46:26.324" v="36"/>
        <pc:sldMkLst>
          <pc:docMk/>
          <pc:sldMk cId="1444900119" sldId="308"/>
        </pc:sldMkLst>
      </pc:sldChg>
      <pc:sldChg chg="addSp delSp modSp mod modClrScheme chgLayout">
        <pc:chgData name="BADHAM, JENNIFER M." userId="S::gtrg45@durham.ac.uk::d3e5acb5-b2db-4b06-ac84-616e0149b02f" providerId="AD" clId="Web-{FB69C539-601F-F823-00DA-687F1879C6DE}" dt="2021-10-19T00:03:53.360" v="151"/>
        <pc:sldMkLst>
          <pc:docMk/>
          <pc:sldMk cId="1406471596" sldId="319"/>
        </pc:sldMkLst>
        <pc:spChg chg="mod ord">
          <ac:chgData name="BADHAM, JENNIFER M." userId="S::gtrg45@durham.ac.uk::d3e5acb5-b2db-4b06-ac84-616e0149b02f" providerId="AD" clId="Web-{FB69C539-601F-F823-00DA-687F1879C6DE}" dt="2021-10-18T23:53:50.479" v="73"/>
          <ac:spMkLst>
            <pc:docMk/>
            <pc:sldMk cId="1406471596" sldId="319"/>
            <ac:spMk id="2" creationId="{DCB4951A-45F6-4BA8-A9B9-DA051F841EE6}"/>
          </ac:spMkLst>
        </pc:spChg>
        <pc:spChg chg="add del mod">
          <ac:chgData name="BADHAM, JENNIFER M." userId="S::gtrg45@durham.ac.uk::d3e5acb5-b2db-4b06-ac84-616e0149b02f" providerId="AD" clId="Web-{FB69C539-601F-F823-00DA-687F1879C6DE}" dt="2021-10-19T00:02:59.171" v="150" actId="1076"/>
          <ac:spMkLst>
            <pc:docMk/>
            <pc:sldMk cId="1406471596" sldId="319"/>
            <ac:spMk id="7" creationId="{5A41827F-F549-4EFB-86D4-003D2C9EAC74}"/>
          </ac:spMkLst>
        </pc:spChg>
        <pc:picChg chg="add del mod">
          <ac:chgData name="BADHAM, JENNIFER M." userId="S::gtrg45@durham.ac.uk::d3e5acb5-b2db-4b06-ac84-616e0149b02f" providerId="AD" clId="Web-{FB69C539-601F-F823-00DA-687F1879C6DE}" dt="2021-10-19T00:01:01.230" v="103"/>
          <ac:picMkLst>
            <pc:docMk/>
            <pc:sldMk cId="1406471596" sldId="319"/>
            <ac:picMk id="3" creationId="{3662AE4B-9593-4707-AFF0-55BAA2707340}"/>
          </ac:picMkLst>
        </pc:picChg>
        <pc:picChg chg="add del mod">
          <ac:chgData name="BADHAM, JENNIFER M." userId="S::gtrg45@durham.ac.uk::d3e5acb5-b2db-4b06-ac84-616e0149b02f" providerId="AD" clId="Web-{FB69C539-601F-F823-00DA-687F1879C6DE}" dt="2021-10-19T00:01:03.448" v="105"/>
          <ac:picMkLst>
            <pc:docMk/>
            <pc:sldMk cId="1406471596" sldId="319"/>
            <ac:picMk id="4" creationId="{393D1514-B134-400E-A45A-FB8CF1BD6BC8}"/>
          </ac:picMkLst>
        </pc:picChg>
        <pc:picChg chg="add del mod">
          <ac:chgData name="BADHAM, JENNIFER M." userId="S::gtrg45@durham.ac.uk::d3e5acb5-b2db-4b06-ac84-616e0149b02f" providerId="AD" clId="Web-{FB69C539-601F-F823-00DA-687F1879C6DE}" dt="2021-10-19T00:01:02.651" v="104"/>
          <ac:picMkLst>
            <pc:docMk/>
            <pc:sldMk cId="1406471596" sldId="319"/>
            <ac:picMk id="5" creationId="{54DB1B10-568A-435B-AB6D-3A60C848DDCD}"/>
          </ac:picMkLst>
        </pc:picChg>
        <pc:picChg chg="add mod">
          <ac:chgData name="BADHAM, JENNIFER M." userId="S::gtrg45@durham.ac.uk::d3e5acb5-b2db-4b06-ac84-616e0149b02f" providerId="AD" clId="Web-{FB69C539-601F-F823-00DA-687F1879C6DE}" dt="2021-10-19T00:03:53.360" v="151"/>
          <ac:picMkLst>
            <pc:docMk/>
            <pc:sldMk cId="1406471596" sldId="319"/>
            <ac:picMk id="6" creationId="{CDEA3420-8E23-4193-A22D-D123EC41D9C8}"/>
          </ac:picMkLst>
        </pc:picChg>
      </pc:sldChg>
      <pc:sldChg chg="addSp modSp mod modClrScheme chgLayout">
        <pc:chgData name="BADHAM, JENNIFER M." userId="S::gtrg45@durham.ac.uk::d3e5acb5-b2db-4b06-ac84-616e0149b02f" providerId="AD" clId="Web-{FB69C539-601F-F823-00DA-687F1879C6DE}" dt="2021-10-19T00:09:57.903" v="174" actId="1076"/>
        <pc:sldMkLst>
          <pc:docMk/>
          <pc:sldMk cId="3798971168" sldId="371"/>
        </pc:sldMkLst>
        <pc:spChg chg="mod ord">
          <ac:chgData name="BADHAM, JENNIFER M." userId="S::gtrg45@durham.ac.uk::d3e5acb5-b2db-4b06-ac84-616e0149b02f" providerId="AD" clId="Web-{FB69C539-601F-F823-00DA-687F1879C6DE}" dt="2021-10-19T00:08:18.556" v="160"/>
          <ac:spMkLst>
            <pc:docMk/>
            <pc:sldMk cId="3798971168" sldId="371"/>
            <ac:spMk id="2" creationId="{ED5D13F3-E6C9-44F2-8F41-10B35E158B08}"/>
          </ac:spMkLst>
        </pc:spChg>
        <pc:spChg chg="add mod">
          <ac:chgData name="BADHAM, JENNIFER M." userId="S::gtrg45@durham.ac.uk::d3e5acb5-b2db-4b06-ac84-616e0149b02f" providerId="AD" clId="Web-{FB69C539-601F-F823-00DA-687F1879C6DE}" dt="2021-10-19T00:09:55.090" v="173" actId="1076"/>
          <ac:spMkLst>
            <pc:docMk/>
            <pc:sldMk cId="3798971168" sldId="371"/>
            <ac:spMk id="5" creationId="{A34F02D4-CFFF-4CF0-8E1A-354579F5E282}"/>
          </ac:spMkLst>
        </pc:spChg>
        <pc:picChg chg="add mod">
          <ac:chgData name="BADHAM, JENNIFER M." userId="S::gtrg45@durham.ac.uk::d3e5acb5-b2db-4b06-ac84-616e0149b02f" providerId="AD" clId="Web-{FB69C539-601F-F823-00DA-687F1879C6DE}" dt="2021-10-19T00:09:57.903" v="174" actId="1076"/>
          <ac:picMkLst>
            <pc:docMk/>
            <pc:sldMk cId="3798971168" sldId="371"/>
            <ac:picMk id="3" creationId="{AB106925-CADC-4F5F-8F97-20EE62313F29}"/>
          </ac:picMkLst>
        </pc:picChg>
        <pc:picChg chg="add mod">
          <ac:chgData name="BADHAM, JENNIFER M." userId="S::gtrg45@durham.ac.uk::d3e5acb5-b2db-4b06-ac84-616e0149b02f" providerId="AD" clId="Web-{FB69C539-601F-F823-00DA-687F1879C6DE}" dt="2021-10-19T00:09:31.089" v="170" actId="1076"/>
          <ac:picMkLst>
            <pc:docMk/>
            <pc:sldMk cId="3798971168" sldId="371"/>
            <ac:picMk id="4" creationId="{0CE3E878-4158-49F9-8560-846F2CCC1DE7}"/>
          </ac:picMkLst>
        </pc:picChg>
      </pc:sldChg>
      <pc:sldChg chg="addSp delSp modSp mod modClrScheme chgLayout">
        <pc:chgData name="BADHAM, JENNIFER M." userId="S::gtrg45@durham.ac.uk::d3e5acb5-b2db-4b06-ac84-616e0149b02f" providerId="AD" clId="Web-{FB69C539-601F-F823-00DA-687F1879C6DE}" dt="2021-10-19T00:07:09.397" v="158" actId="1076"/>
        <pc:sldMkLst>
          <pc:docMk/>
          <pc:sldMk cId="2581858206" sldId="372"/>
        </pc:sldMkLst>
        <pc:spChg chg="mod ord">
          <ac:chgData name="BADHAM, JENNIFER M." userId="S::gtrg45@durham.ac.uk::d3e5acb5-b2db-4b06-ac84-616e0149b02f" providerId="AD" clId="Web-{FB69C539-601F-F823-00DA-687F1879C6DE}" dt="2021-10-18T23:57:22.113" v="89"/>
          <ac:spMkLst>
            <pc:docMk/>
            <pc:sldMk cId="2581858206" sldId="372"/>
            <ac:spMk id="2" creationId="{B78C5F1F-3C4C-41F0-9574-E3B7D8C6B0CC}"/>
          </ac:spMkLst>
        </pc:spChg>
        <pc:graphicFrameChg chg="add del mod">
          <ac:chgData name="BADHAM, JENNIFER M." userId="S::gtrg45@durham.ac.uk::d3e5acb5-b2db-4b06-ac84-616e0149b02f" providerId="AD" clId="Web-{FB69C539-601F-F823-00DA-687F1879C6DE}" dt="2021-10-19T00:04:55.206" v="152"/>
          <ac:graphicFrameMkLst>
            <pc:docMk/>
            <pc:sldMk cId="2581858206" sldId="372"/>
            <ac:graphicFrameMk id="4" creationId="{3A3EB149-45FC-4685-B35C-4739F8D7B6B1}"/>
          </ac:graphicFrameMkLst>
        </pc:graphicFrameChg>
        <pc:picChg chg="add mod">
          <ac:chgData name="BADHAM, JENNIFER M." userId="S::gtrg45@durham.ac.uk::d3e5acb5-b2db-4b06-ac84-616e0149b02f" providerId="AD" clId="Web-{FB69C539-601F-F823-00DA-687F1879C6DE}" dt="2021-10-19T00:06:48.069" v="155" actId="1076"/>
          <ac:picMkLst>
            <pc:docMk/>
            <pc:sldMk cId="2581858206" sldId="372"/>
            <ac:picMk id="21" creationId="{001B2EFF-893E-4121-B004-65164ACEBAD4}"/>
          </ac:picMkLst>
        </pc:picChg>
        <pc:picChg chg="add mod">
          <ac:chgData name="BADHAM, JENNIFER M." userId="S::gtrg45@durham.ac.uk::d3e5acb5-b2db-4b06-ac84-616e0149b02f" providerId="AD" clId="Web-{FB69C539-601F-F823-00DA-687F1879C6DE}" dt="2021-10-19T00:07:09.397" v="158" actId="1076"/>
          <ac:picMkLst>
            <pc:docMk/>
            <pc:sldMk cId="2581858206" sldId="372"/>
            <ac:picMk id="22" creationId="{71E35D67-4B69-4D21-8241-F931A344CFEF}"/>
          </ac:picMkLst>
        </pc:picChg>
      </pc:sldChg>
      <pc:sldChg chg="addSp delSp modSp mod modClrScheme chgLayout">
        <pc:chgData name="BADHAM, JENNIFER M." userId="S::gtrg45@durham.ac.uk::d3e5acb5-b2db-4b06-ac84-616e0149b02f" providerId="AD" clId="Web-{FB69C539-601F-F823-00DA-687F1879C6DE}" dt="2021-10-19T00:00:26.557" v="102"/>
        <pc:sldMkLst>
          <pc:docMk/>
          <pc:sldMk cId="794813150" sldId="373"/>
        </pc:sldMkLst>
        <pc:spChg chg="mod ord">
          <ac:chgData name="BADHAM, JENNIFER M." userId="S::gtrg45@durham.ac.uk::d3e5acb5-b2db-4b06-ac84-616e0149b02f" providerId="AD" clId="Web-{FB69C539-601F-F823-00DA-687F1879C6DE}" dt="2021-10-18T23:58:43.382" v="93"/>
          <ac:spMkLst>
            <pc:docMk/>
            <pc:sldMk cId="794813150" sldId="373"/>
            <ac:spMk id="2" creationId="{B066A5ED-B75F-405C-88CC-AAB4E837DD79}"/>
          </ac:spMkLst>
        </pc:spChg>
        <pc:spChg chg="add del mod">
          <ac:chgData name="BADHAM, JENNIFER M." userId="S::gtrg45@durham.ac.uk::d3e5acb5-b2db-4b06-ac84-616e0149b02f" providerId="AD" clId="Web-{FB69C539-601F-F823-00DA-687F1879C6DE}" dt="2021-10-19T00:00:26.557" v="102"/>
          <ac:spMkLst>
            <pc:docMk/>
            <pc:sldMk cId="794813150" sldId="373"/>
            <ac:spMk id="4" creationId="{3C43F830-0A27-4A0E-BA60-67A0436EED9A}"/>
          </ac:spMkLst>
        </pc:spChg>
        <pc:picChg chg="add mod">
          <ac:chgData name="BADHAM, JENNIFER M." userId="S::gtrg45@durham.ac.uk::d3e5acb5-b2db-4b06-ac84-616e0149b02f" providerId="AD" clId="Web-{FB69C539-601F-F823-00DA-687F1879C6DE}" dt="2021-10-19T00:00:22.322" v="100" actId="1076"/>
          <ac:picMkLst>
            <pc:docMk/>
            <pc:sldMk cId="794813150" sldId="373"/>
            <ac:picMk id="3" creationId="{A0DDBF44-508C-4D16-A3FA-1FD860B92138}"/>
          </ac:picMkLst>
        </pc:picChg>
      </pc:sldChg>
      <pc:sldChg chg="addSp delSp modSp add">
        <pc:chgData name="BADHAM, JENNIFER M." userId="S::gtrg45@durham.ac.uk::d3e5acb5-b2db-4b06-ac84-616e0149b02f" providerId="AD" clId="Web-{FB69C539-601F-F823-00DA-687F1879C6DE}" dt="2021-10-18T23:53:24.056" v="71"/>
        <pc:sldMkLst>
          <pc:docMk/>
          <pc:sldMk cId="3671509007" sldId="444"/>
        </pc:sldMkLst>
        <pc:spChg chg="mod">
          <ac:chgData name="BADHAM, JENNIFER M." userId="S::gtrg45@durham.ac.uk::d3e5acb5-b2db-4b06-ac84-616e0149b02f" providerId="AD" clId="Web-{FB69C539-601F-F823-00DA-687F1879C6DE}" dt="2021-10-18T23:45:46.432" v="34" actId="20577"/>
          <ac:spMkLst>
            <pc:docMk/>
            <pc:sldMk cId="3671509007" sldId="444"/>
            <ac:spMk id="2" creationId="{629D619F-55FB-449D-8871-48A64DE6A594}"/>
          </ac:spMkLst>
        </pc:spChg>
        <pc:picChg chg="add mod">
          <ac:chgData name="BADHAM, JENNIFER M." userId="S::gtrg45@durham.ac.uk::d3e5acb5-b2db-4b06-ac84-616e0149b02f" providerId="AD" clId="Web-{FB69C539-601F-F823-00DA-687F1879C6DE}" dt="2021-10-18T23:53:24.056" v="71"/>
          <ac:picMkLst>
            <pc:docMk/>
            <pc:sldMk cId="3671509007" sldId="444"/>
            <ac:picMk id="3" creationId="{BAB55C8F-AC5A-414B-8E9E-04C90C637C81}"/>
          </ac:picMkLst>
        </pc:picChg>
        <pc:picChg chg="del">
          <ac:chgData name="BADHAM, JENNIFER M." userId="S::gtrg45@durham.ac.uk::d3e5acb5-b2db-4b06-ac84-616e0149b02f" providerId="AD" clId="Web-{FB69C539-601F-F823-00DA-687F1879C6DE}" dt="2021-10-18T23:45:50.917" v="35"/>
          <ac:picMkLst>
            <pc:docMk/>
            <pc:sldMk cId="3671509007" sldId="444"/>
            <ac:picMk id="4" creationId="{D04E4E56-DB76-4FCB-BB04-79FA463E3603}"/>
          </ac:picMkLst>
        </pc:picChg>
      </pc:sldChg>
      <pc:sldChg chg="new del">
        <pc:chgData name="BADHAM, JENNIFER M." userId="S::gtrg45@durham.ac.uk::d3e5acb5-b2db-4b06-ac84-616e0149b02f" providerId="AD" clId="Web-{FB69C539-601F-F823-00DA-687F1879C6DE}" dt="2021-10-18T23:49:05.892" v="45"/>
        <pc:sldMkLst>
          <pc:docMk/>
          <pc:sldMk cId="26242651" sldId="445"/>
        </pc:sldMkLst>
      </pc:sldChg>
      <pc:sldMasterChg chg="add addSldLayout">
        <pc:chgData name="BADHAM, JENNIFER M." userId="S::gtrg45@durham.ac.uk::d3e5acb5-b2db-4b06-ac84-616e0149b02f" providerId="AD" clId="Web-{FB69C539-601F-F823-00DA-687F1879C6DE}" dt="2021-10-18T23:45:27.229" v="0"/>
        <pc:sldMasterMkLst>
          <pc:docMk/>
          <pc:sldMasterMk cId="713788537" sldId="2147483665"/>
        </pc:sldMasterMkLst>
        <pc:sldLayoutChg chg="add">
          <pc:chgData name="BADHAM, JENNIFER M." userId="S::gtrg45@durham.ac.uk::d3e5acb5-b2db-4b06-ac84-616e0149b02f" providerId="AD" clId="Web-{FB69C539-601F-F823-00DA-687F1879C6DE}" dt="2021-10-18T23:45:27.229" v="0"/>
          <pc:sldLayoutMkLst>
            <pc:docMk/>
            <pc:sldMasterMk cId="713788537" sldId="2147483665"/>
            <pc:sldLayoutMk cId="2135077600" sldId="2147483664"/>
          </pc:sldLayoutMkLst>
        </pc:sldLayoutChg>
        <pc:sldLayoutChg chg="add">
          <pc:chgData name="BADHAM, JENNIFER M." userId="S::gtrg45@durham.ac.uk::d3e5acb5-b2db-4b06-ac84-616e0149b02f" providerId="AD" clId="Web-{FB69C539-601F-F823-00DA-687F1879C6DE}" dt="2021-10-18T23:45:27.229" v="0"/>
          <pc:sldLayoutMkLst>
            <pc:docMk/>
            <pc:sldMasterMk cId="713788537" sldId="2147483665"/>
            <pc:sldLayoutMk cId="3032838578" sldId="2147483666"/>
          </pc:sldLayoutMkLst>
        </pc:sldLayoutChg>
        <pc:sldLayoutChg chg="add">
          <pc:chgData name="BADHAM, JENNIFER M." userId="S::gtrg45@durham.ac.uk::d3e5acb5-b2db-4b06-ac84-616e0149b02f" providerId="AD" clId="Web-{FB69C539-601F-F823-00DA-687F1879C6DE}" dt="2021-10-18T23:45:27.229" v="0"/>
          <pc:sldLayoutMkLst>
            <pc:docMk/>
            <pc:sldMasterMk cId="713788537" sldId="2147483665"/>
            <pc:sldLayoutMk cId="2946740732" sldId="2147483667"/>
          </pc:sldLayoutMkLst>
        </pc:sldLayoutChg>
        <pc:sldLayoutChg chg="add">
          <pc:chgData name="BADHAM, JENNIFER M." userId="S::gtrg45@durham.ac.uk::d3e5acb5-b2db-4b06-ac84-616e0149b02f" providerId="AD" clId="Web-{FB69C539-601F-F823-00DA-687F1879C6DE}" dt="2021-10-18T23:45:27.229" v="0"/>
          <pc:sldLayoutMkLst>
            <pc:docMk/>
            <pc:sldMasterMk cId="713788537" sldId="2147483665"/>
            <pc:sldLayoutMk cId="1449196509" sldId="2147483668"/>
          </pc:sldLayoutMkLst>
        </pc:sldLayoutChg>
        <pc:sldLayoutChg chg="add">
          <pc:chgData name="BADHAM, JENNIFER M." userId="S::gtrg45@durham.ac.uk::d3e5acb5-b2db-4b06-ac84-616e0149b02f" providerId="AD" clId="Web-{FB69C539-601F-F823-00DA-687F1879C6DE}" dt="2021-10-18T23:45:27.229" v="0"/>
          <pc:sldLayoutMkLst>
            <pc:docMk/>
            <pc:sldMasterMk cId="713788537" sldId="2147483665"/>
            <pc:sldLayoutMk cId="2770916380" sldId="2147483669"/>
          </pc:sldLayoutMkLst>
        </pc:sldLayoutChg>
        <pc:sldLayoutChg chg="add">
          <pc:chgData name="BADHAM, JENNIFER M." userId="S::gtrg45@durham.ac.uk::d3e5acb5-b2db-4b06-ac84-616e0149b02f" providerId="AD" clId="Web-{FB69C539-601F-F823-00DA-687F1879C6DE}" dt="2021-10-18T23:45:27.229" v="0"/>
          <pc:sldLayoutMkLst>
            <pc:docMk/>
            <pc:sldMasterMk cId="713788537" sldId="2147483665"/>
            <pc:sldLayoutMk cId="3793655527" sldId="2147483670"/>
          </pc:sldLayoutMkLst>
        </pc:sldLayoutChg>
        <pc:sldLayoutChg chg="add">
          <pc:chgData name="BADHAM, JENNIFER M." userId="S::gtrg45@durham.ac.uk::d3e5acb5-b2db-4b06-ac84-616e0149b02f" providerId="AD" clId="Web-{FB69C539-601F-F823-00DA-687F1879C6DE}" dt="2021-10-18T23:45:27.229" v="0"/>
          <pc:sldLayoutMkLst>
            <pc:docMk/>
            <pc:sldMasterMk cId="713788537" sldId="2147483665"/>
            <pc:sldLayoutMk cId="354770624" sldId="2147483671"/>
          </pc:sldLayoutMkLst>
        </pc:sldLayoutChg>
        <pc:sldLayoutChg chg="add">
          <pc:chgData name="BADHAM, JENNIFER M." userId="S::gtrg45@durham.ac.uk::d3e5acb5-b2db-4b06-ac84-616e0149b02f" providerId="AD" clId="Web-{FB69C539-601F-F823-00DA-687F1879C6DE}" dt="2021-10-18T23:45:27.229" v="0"/>
          <pc:sldLayoutMkLst>
            <pc:docMk/>
            <pc:sldMasterMk cId="713788537" sldId="2147483665"/>
            <pc:sldLayoutMk cId="4267383672" sldId="2147483672"/>
          </pc:sldLayoutMkLst>
        </pc:sldLayoutChg>
        <pc:sldLayoutChg chg="add">
          <pc:chgData name="BADHAM, JENNIFER M." userId="S::gtrg45@durham.ac.uk::d3e5acb5-b2db-4b06-ac84-616e0149b02f" providerId="AD" clId="Web-{FB69C539-601F-F823-00DA-687F1879C6DE}" dt="2021-10-18T23:45:27.229" v="0"/>
          <pc:sldLayoutMkLst>
            <pc:docMk/>
            <pc:sldMasterMk cId="713788537" sldId="2147483665"/>
            <pc:sldLayoutMk cId="2110809202" sldId="2147483673"/>
          </pc:sldLayoutMkLst>
        </pc:sldLayoutChg>
      </pc:sldMasterChg>
    </pc:docChg>
  </pc:docChgLst>
  <pc:docChgLst>
    <pc:chgData name="BADHAM, JENNIFER M." userId="d3e5acb5-b2db-4b06-ac84-616e0149b02f" providerId="ADAL" clId="{CD4D1432-2F8B-469C-9830-E5B18F8D90CB}"/>
    <pc:docChg chg="undo custSel addSld delSld modSld sldOrd">
      <pc:chgData name="BADHAM, JENNIFER M." userId="d3e5acb5-b2db-4b06-ac84-616e0149b02f" providerId="ADAL" clId="{CD4D1432-2F8B-469C-9830-E5B18F8D90CB}" dt="2022-03-03T16:51:07.279" v="7237" actId="1076"/>
      <pc:docMkLst>
        <pc:docMk/>
      </pc:docMkLst>
      <pc:sldChg chg="ord">
        <pc:chgData name="BADHAM, JENNIFER M." userId="d3e5acb5-b2db-4b06-ac84-616e0149b02f" providerId="ADAL" clId="{CD4D1432-2F8B-469C-9830-E5B18F8D90CB}" dt="2022-02-16T16:27:34.540" v="313"/>
        <pc:sldMkLst>
          <pc:docMk/>
          <pc:sldMk cId="3123614596" sldId="508"/>
        </pc:sldMkLst>
      </pc:sldChg>
      <pc:sldChg chg="addSp modSp new mod">
        <pc:chgData name="BADHAM, JENNIFER M." userId="d3e5acb5-b2db-4b06-ac84-616e0149b02f" providerId="ADAL" clId="{CD4D1432-2F8B-469C-9830-E5B18F8D90CB}" dt="2022-02-16T15:30:05.683" v="145" actId="6549"/>
        <pc:sldMkLst>
          <pc:docMk/>
          <pc:sldMk cId="2223835488" sldId="511"/>
        </pc:sldMkLst>
        <pc:spChg chg="mod">
          <ac:chgData name="BADHAM, JENNIFER M." userId="d3e5acb5-b2db-4b06-ac84-616e0149b02f" providerId="ADAL" clId="{CD4D1432-2F8B-469C-9830-E5B18F8D90CB}" dt="2022-02-16T15:28:34.240" v="54" actId="20577"/>
          <ac:spMkLst>
            <pc:docMk/>
            <pc:sldMk cId="2223835488" sldId="511"/>
            <ac:spMk id="2" creationId="{69839943-4BD4-49CA-A3CD-7F133E4A35C9}"/>
          </ac:spMkLst>
        </pc:spChg>
        <pc:spChg chg="add mod">
          <ac:chgData name="BADHAM, JENNIFER M." userId="d3e5acb5-b2db-4b06-ac84-616e0149b02f" providerId="ADAL" clId="{CD4D1432-2F8B-469C-9830-E5B18F8D90CB}" dt="2022-02-16T15:30:05.683" v="145" actId="6549"/>
          <ac:spMkLst>
            <pc:docMk/>
            <pc:sldMk cId="2223835488" sldId="511"/>
            <ac:spMk id="5" creationId="{F8A1B90C-ADD4-47D4-A43E-40BC8F94FA71}"/>
          </ac:spMkLst>
        </pc:spChg>
        <pc:picChg chg="add mod">
          <ac:chgData name="BADHAM, JENNIFER M." userId="d3e5acb5-b2db-4b06-ac84-616e0149b02f" providerId="ADAL" clId="{CD4D1432-2F8B-469C-9830-E5B18F8D90CB}" dt="2022-02-16T15:28:16.065" v="37" actId="1076"/>
          <ac:picMkLst>
            <pc:docMk/>
            <pc:sldMk cId="2223835488" sldId="511"/>
            <ac:picMk id="3" creationId="{AC0A8EBE-7179-4EA9-9729-3B2E54CD5C03}"/>
          </ac:picMkLst>
        </pc:picChg>
        <pc:picChg chg="add mod modCrop">
          <ac:chgData name="BADHAM, JENNIFER M." userId="d3e5acb5-b2db-4b06-ac84-616e0149b02f" providerId="ADAL" clId="{CD4D1432-2F8B-469C-9830-E5B18F8D90CB}" dt="2022-02-16T15:28:18.662" v="38" actId="1076"/>
          <ac:picMkLst>
            <pc:docMk/>
            <pc:sldMk cId="2223835488" sldId="511"/>
            <ac:picMk id="4" creationId="{77AFA364-0427-4EC3-BF02-B81E2AA68ADC}"/>
          </ac:picMkLst>
        </pc:picChg>
      </pc:sldChg>
      <pc:sldChg chg="addSp delSp modSp new mod">
        <pc:chgData name="BADHAM, JENNIFER M." userId="d3e5acb5-b2db-4b06-ac84-616e0149b02f" providerId="ADAL" clId="{CD4D1432-2F8B-469C-9830-E5B18F8D90CB}" dt="2022-02-17T15:21:23.869" v="422" actId="20577"/>
        <pc:sldMkLst>
          <pc:docMk/>
          <pc:sldMk cId="1515346177" sldId="512"/>
        </pc:sldMkLst>
        <pc:spChg chg="mod">
          <ac:chgData name="BADHAM, JENNIFER M." userId="d3e5acb5-b2db-4b06-ac84-616e0149b02f" providerId="ADAL" clId="{CD4D1432-2F8B-469C-9830-E5B18F8D90CB}" dt="2022-02-17T15:21:23.869" v="422" actId="20577"/>
          <ac:spMkLst>
            <pc:docMk/>
            <pc:sldMk cId="1515346177" sldId="512"/>
            <ac:spMk id="2" creationId="{22610EAE-B471-4EBA-9FDA-62534BDD390E}"/>
          </ac:spMkLst>
        </pc:spChg>
        <pc:spChg chg="add mod">
          <ac:chgData name="BADHAM, JENNIFER M." userId="d3e5acb5-b2db-4b06-ac84-616e0149b02f" providerId="ADAL" clId="{CD4D1432-2F8B-469C-9830-E5B18F8D90CB}" dt="2022-02-16T15:58:42.376" v="275" actId="1076"/>
          <ac:spMkLst>
            <pc:docMk/>
            <pc:sldMk cId="1515346177" sldId="512"/>
            <ac:spMk id="4" creationId="{E0961A39-4F5E-493F-99E8-223C2CA7E7DC}"/>
          </ac:spMkLst>
        </pc:spChg>
        <pc:picChg chg="add del mod">
          <ac:chgData name="BADHAM, JENNIFER M." userId="d3e5acb5-b2db-4b06-ac84-616e0149b02f" providerId="ADAL" clId="{CD4D1432-2F8B-469C-9830-E5B18F8D90CB}" dt="2022-02-16T15:56:20.897" v="216" actId="478"/>
          <ac:picMkLst>
            <pc:docMk/>
            <pc:sldMk cId="1515346177" sldId="512"/>
            <ac:picMk id="3" creationId="{C18A7F90-DEF1-4FBE-BF5C-12948621297E}"/>
          </ac:picMkLst>
        </pc:picChg>
        <pc:picChg chg="add mod">
          <ac:chgData name="BADHAM, JENNIFER M." userId="d3e5acb5-b2db-4b06-ac84-616e0149b02f" providerId="ADAL" clId="{CD4D1432-2F8B-469C-9830-E5B18F8D90CB}" dt="2022-02-16T15:57:54.080" v="251" actId="1076"/>
          <ac:picMkLst>
            <pc:docMk/>
            <pc:sldMk cId="1515346177" sldId="512"/>
            <ac:picMk id="5" creationId="{2FA8164F-B9AD-492A-8BA9-8133876EB558}"/>
          </ac:picMkLst>
        </pc:picChg>
      </pc:sldChg>
      <pc:sldChg chg="addSp modSp new mod ord">
        <pc:chgData name="BADHAM, JENNIFER M." userId="d3e5acb5-b2db-4b06-ac84-616e0149b02f" providerId="ADAL" clId="{CD4D1432-2F8B-469C-9830-E5B18F8D90CB}" dt="2022-02-17T11:00:12.631" v="402" actId="20577"/>
        <pc:sldMkLst>
          <pc:docMk/>
          <pc:sldMk cId="1358008726" sldId="513"/>
        </pc:sldMkLst>
        <pc:spChg chg="mod">
          <ac:chgData name="BADHAM, JENNIFER M." userId="d3e5acb5-b2db-4b06-ac84-616e0149b02f" providerId="ADAL" clId="{CD4D1432-2F8B-469C-9830-E5B18F8D90CB}" dt="2022-02-17T10:35:41.630" v="341" actId="20577"/>
          <ac:spMkLst>
            <pc:docMk/>
            <pc:sldMk cId="1358008726" sldId="513"/>
            <ac:spMk id="2" creationId="{AA65502E-8000-4FF9-BDE1-6BD63A5EDFC4}"/>
          </ac:spMkLst>
        </pc:spChg>
        <pc:spChg chg="add mod">
          <ac:chgData name="BADHAM, JENNIFER M." userId="d3e5acb5-b2db-4b06-ac84-616e0149b02f" providerId="ADAL" clId="{CD4D1432-2F8B-469C-9830-E5B18F8D90CB}" dt="2022-02-17T11:00:12.631" v="402" actId="20577"/>
          <ac:spMkLst>
            <pc:docMk/>
            <pc:sldMk cId="1358008726" sldId="513"/>
            <ac:spMk id="4" creationId="{932D525B-25F0-429A-BDB2-836352A4C9D5}"/>
          </ac:spMkLst>
        </pc:spChg>
        <pc:picChg chg="add mod">
          <ac:chgData name="BADHAM, JENNIFER M." userId="d3e5acb5-b2db-4b06-ac84-616e0149b02f" providerId="ADAL" clId="{CD4D1432-2F8B-469C-9830-E5B18F8D90CB}" dt="2022-02-17T10:35:02.083" v="316" actId="1076"/>
          <ac:picMkLst>
            <pc:docMk/>
            <pc:sldMk cId="1358008726" sldId="513"/>
            <ac:picMk id="3" creationId="{A79A0274-2B79-4FBD-B814-2125A27EAFED}"/>
          </ac:picMkLst>
        </pc:picChg>
      </pc:sldChg>
      <pc:sldChg chg="addSp delSp modSp new mod modClrScheme chgLayout">
        <pc:chgData name="BADHAM, JENNIFER M." userId="d3e5acb5-b2db-4b06-ac84-616e0149b02f" providerId="ADAL" clId="{CD4D1432-2F8B-469C-9830-E5B18F8D90CB}" dt="2022-02-17T16:15:36.798" v="927" actId="1076"/>
        <pc:sldMkLst>
          <pc:docMk/>
          <pc:sldMk cId="2195666138" sldId="515"/>
        </pc:sldMkLst>
        <pc:spChg chg="del">
          <ac:chgData name="BADHAM, JENNIFER M." userId="d3e5acb5-b2db-4b06-ac84-616e0149b02f" providerId="ADAL" clId="{CD4D1432-2F8B-469C-9830-E5B18F8D90CB}" dt="2022-02-17T16:06:01.266" v="424" actId="700"/>
          <ac:spMkLst>
            <pc:docMk/>
            <pc:sldMk cId="2195666138" sldId="515"/>
            <ac:spMk id="2" creationId="{9D7F96ED-BA9B-4B3F-9B40-B357196EB61C}"/>
          </ac:spMkLst>
        </pc:spChg>
        <pc:spChg chg="add mod ord">
          <ac:chgData name="BADHAM, JENNIFER M." userId="d3e5acb5-b2db-4b06-ac84-616e0149b02f" providerId="ADAL" clId="{CD4D1432-2F8B-469C-9830-E5B18F8D90CB}" dt="2022-02-17T16:07:36.402" v="492" actId="700"/>
          <ac:spMkLst>
            <pc:docMk/>
            <pc:sldMk cId="2195666138" sldId="515"/>
            <ac:spMk id="3" creationId="{EB49011C-E034-4A22-89F8-B2DC188B7BF3}"/>
          </ac:spMkLst>
        </pc:spChg>
        <pc:spChg chg="add del mod">
          <ac:chgData name="BADHAM, JENNIFER M." userId="d3e5acb5-b2db-4b06-ac84-616e0149b02f" providerId="ADAL" clId="{CD4D1432-2F8B-469C-9830-E5B18F8D90CB}" dt="2022-02-17T16:07:14.219" v="491"/>
          <ac:spMkLst>
            <pc:docMk/>
            <pc:sldMk cId="2195666138" sldId="515"/>
            <ac:spMk id="4" creationId="{19398825-B921-40F5-B785-598AAF39F4F6}"/>
          </ac:spMkLst>
        </pc:spChg>
        <pc:spChg chg="add mod ord">
          <ac:chgData name="BADHAM, JENNIFER M." userId="d3e5acb5-b2db-4b06-ac84-616e0149b02f" providerId="ADAL" clId="{CD4D1432-2F8B-469C-9830-E5B18F8D90CB}" dt="2022-02-17T16:15:22.442" v="921" actId="20577"/>
          <ac:spMkLst>
            <pc:docMk/>
            <pc:sldMk cId="2195666138" sldId="515"/>
            <ac:spMk id="5" creationId="{6D2EF668-6732-482E-8DEF-DF5CF49F1364}"/>
          </ac:spMkLst>
        </pc:spChg>
        <pc:spChg chg="add mod">
          <ac:chgData name="BADHAM, JENNIFER M." userId="d3e5acb5-b2db-4b06-ac84-616e0149b02f" providerId="ADAL" clId="{CD4D1432-2F8B-469C-9830-E5B18F8D90CB}" dt="2022-02-17T16:15:36.798" v="927" actId="1076"/>
          <ac:spMkLst>
            <pc:docMk/>
            <pc:sldMk cId="2195666138" sldId="515"/>
            <ac:spMk id="6" creationId="{7721EDCB-BE67-4191-AEB9-644CE4D613A8}"/>
          </ac:spMkLst>
        </pc:spChg>
      </pc:sldChg>
      <pc:sldChg chg="addSp modSp new mod">
        <pc:chgData name="BADHAM, JENNIFER M." userId="d3e5acb5-b2db-4b06-ac84-616e0149b02f" providerId="ADAL" clId="{CD4D1432-2F8B-469C-9830-E5B18F8D90CB}" dt="2022-02-17T16:22:16.793" v="1022" actId="1076"/>
        <pc:sldMkLst>
          <pc:docMk/>
          <pc:sldMk cId="335623272" sldId="516"/>
        </pc:sldMkLst>
        <pc:spChg chg="mod">
          <ac:chgData name="BADHAM, JENNIFER M." userId="d3e5acb5-b2db-4b06-ac84-616e0149b02f" providerId="ADAL" clId="{CD4D1432-2F8B-469C-9830-E5B18F8D90CB}" dt="2022-02-17T16:20:16.800" v="970" actId="20577"/>
          <ac:spMkLst>
            <pc:docMk/>
            <pc:sldMk cId="335623272" sldId="516"/>
            <ac:spMk id="2" creationId="{451551BA-C974-40C2-8623-22D15D1D84F3}"/>
          </ac:spMkLst>
        </pc:spChg>
        <pc:spChg chg="add mod">
          <ac:chgData name="BADHAM, JENNIFER M." userId="d3e5acb5-b2db-4b06-ac84-616e0149b02f" providerId="ADAL" clId="{CD4D1432-2F8B-469C-9830-E5B18F8D90CB}" dt="2022-02-17T16:22:16.793" v="1022" actId="1076"/>
          <ac:spMkLst>
            <pc:docMk/>
            <pc:sldMk cId="335623272" sldId="516"/>
            <ac:spMk id="4" creationId="{8C250C2B-430C-46CF-8117-F85A31BBDA3F}"/>
          </ac:spMkLst>
        </pc:spChg>
        <pc:picChg chg="add mod">
          <ac:chgData name="BADHAM, JENNIFER M." userId="d3e5acb5-b2db-4b06-ac84-616e0149b02f" providerId="ADAL" clId="{CD4D1432-2F8B-469C-9830-E5B18F8D90CB}" dt="2022-02-17T16:22:11.531" v="1021" actId="1076"/>
          <ac:picMkLst>
            <pc:docMk/>
            <pc:sldMk cId="335623272" sldId="516"/>
            <ac:picMk id="1026" creationId="{D2DD8A6B-B5E2-4F46-A952-D3798BBFA839}"/>
          </ac:picMkLst>
        </pc:picChg>
      </pc:sldChg>
      <pc:sldChg chg="addSp modSp new mod modClrScheme chgLayout">
        <pc:chgData name="BADHAM, JENNIFER M." userId="d3e5acb5-b2db-4b06-ac84-616e0149b02f" providerId="ADAL" clId="{CD4D1432-2F8B-469C-9830-E5B18F8D90CB}" dt="2022-02-17T16:28:07.637" v="1551" actId="20577"/>
        <pc:sldMkLst>
          <pc:docMk/>
          <pc:sldMk cId="1213194436" sldId="517"/>
        </pc:sldMkLst>
        <pc:spChg chg="mod ord">
          <ac:chgData name="BADHAM, JENNIFER M." userId="d3e5acb5-b2db-4b06-ac84-616e0149b02f" providerId="ADAL" clId="{CD4D1432-2F8B-469C-9830-E5B18F8D90CB}" dt="2022-02-17T16:23:31.510" v="1034" actId="700"/>
          <ac:spMkLst>
            <pc:docMk/>
            <pc:sldMk cId="1213194436" sldId="517"/>
            <ac:spMk id="2" creationId="{119E442A-151A-447F-B931-2208F5D3A914}"/>
          </ac:spMkLst>
        </pc:spChg>
        <pc:spChg chg="add mod ord">
          <ac:chgData name="BADHAM, JENNIFER M." userId="d3e5acb5-b2db-4b06-ac84-616e0149b02f" providerId="ADAL" clId="{CD4D1432-2F8B-469C-9830-E5B18F8D90CB}" dt="2022-02-17T16:28:07.637" v="1551" actId="20577"/>
          <ac:spMkLst>
            <pc:docMk/>
            <pc:sldMk cId="1213194436" sldId="517"/>
            <ac:spMk id="3" creationId="{923EF557-E348-4947-BC62-CF9C29E8ABAE}"/>
          </ac:spMkLst>
        </pc:spChg>
      </pc:sldChg>
      <pc:sldChg chg="modSp new mod">
        <pc:chgData name="BADHAM, JENNIFER M." userId="d3e5acb5-b2db-4b06-ac84-616e0149b02f" providerId="ADAL" clId="{CD4D1432-2F8B-469C-9830-E5B18F8D90CB}" dt="2022-02-17T16:47:35.005" v="1568" actId="20577"/>
        <pc:sldMkLst>
          <pc:docMk/>
          <pc:sldMk cId="1845803118" sldId="518"/>
        </pc:sldMkLst>
        <pc:spChg chg="mod">
          <ac:chgData name="BADHAM, JENNIFER M." userId="d3e5acb5-b2db-4b06-ac84-616e0149b02f" providerId="ADAL" clId="{CD4D1432-2F8B-469C-9830-E5B18F8D90CB}" dt="2022-02-17T16:47:35.005" v="1568" actId="20577"/>
          <ac:spMkLst>
            <pc:docMk/>
            <pc:sldMk cId="1845803118" sldId="518"/>
            <ac:spMk id="2" creationId="{A4C25B3D-56ED-4DEE-A687-DCBBAB7C2944}"/>
          </ac:spMkLst>
        </pc:spChg>
      </pc:sldChg>
      <pc:sldChg chg="modSp new mod">
        <pc:chgData name="BADHAM, JENNIFER M." userId="d3e5acb5-b2db-4b06-ac84-616e0149b02f" providerId="ADAL" clId="{CD4D1432-2F8B-469C-9830-E5B18F8D90CB}" dt="2022-02-17T16:47:57.531" v="1593" actId="20577"/>
        <pc:sldMkLst>
          <pc:docMk/>
          <pc:sldMk cId="1520930108" sldId="519"/>
        </pc:sldMkLst>
        <pc:spChg chg="mod">
          <ac:chgData name="BADHAM, JENNIFER M." userId="d3e5acb5-b2db-4b06-ac84-616e0149b02f" providerId="ADAL" clId="{CD4D1432-2F8B-469C-9830-E5B18F8D90CB}" dt="2022-02-17T16:47:57.531" v="1593" actId="20577"/>
          <ac:spMkLst>
            <pc:docMk/>
            <pc:sldMk cId="1520930108" sldId="519"/>
            <ac:spMk id="2" creationId="{279620E6-1D3A-4723-8F01-1B9E708BA054}"/>
          </ac:spMkLst>
        </pc:spChg>
      </pc:sldChg>
      <pc:sldChg chg="addSp delSp modSp new mod modClrScheme chgLayout">
        <pc:chgData name="BADHAM, JENNIFER M." userId="d3e5acb5-b2db-4b06-ac84-616e0149b02f" providerId="ADAL" clId="{CD4D1432-2F8B-469C-9830-E5B18F8D90CB}" dt="2022-03-02T18:16:01.839" v="4130" actId="20577"/>
        <pc:sldMkLst>
          <pc:docMk/>
          <pc:sldMk cId="2593311974" sldId="558"/>
        </pc:sldMkLst>
        <pc:spChg chg="del">
          <ac:chgData name="BADHAM, JENNIFER M." userId="d3e5acb5-b2db-4b06-ac84-616e0149b02f" providerId="ADAL" clId="{CD4D1432-2F8B-469C-9830-E5B18F8D90CB}" dt="2022-03-02T17:01:52.067" v="1595" actId="700"/>
          <ac:spMkLst>
            <pc:docMk/>
            <pc:sldMk cId="2593311974" sldId="558"/>
            <ac:spMk id="2" creationId="{78E36979-1315-4E35-BFD6-5856E5D9970E}"/>
          </ac:spMkLst>
        </pc:spChg>
        <pc:spChg chg="add mod ord">
          <ac:chgData name="BADHAM, JENNIFER M." userId="d3e5acb5-b2db-4b06-ac84-616e0149b02f" providerId="ADAL" clId="{CD4D1432-2F8B-469C-9830-E5B18F8D90CB}" dt="2022-03-02T17:41:49.351" v="3189" actId="700"/>
          <ac:spMkLst>
            <pc:docMk/>
            <pc:sldMk cId="2593311974" sldId="558"/>
            <ac:spMk id="3" creationId="{687FAEFF-2E5A-4DE3-BF12-CBEB1B157117}"/>
          </ac:spMkLst>
        </pc:spChg>
        <pc:spChg chg="add mod ord">
          <ac:chgData name="BADHAM, JENNIFER M." userId="d3e5acb5-b2db-4b06-ac84-616e0149b02f" providerId="ADAL" clId="{CD4D1432-2F8B-469C-9830-E5B18F8D90CB}" dt="2022-03-02T18:14:06.586" v="4103" actId="6549"/>
          <ac:spMkLst>
            <pc:docMk/>
            <pc:sldMk cId="2593311974" sldId="558"/>
            <ac:spMk id="4" creationId="{6ADDA075-863D-4020-9F68-E8A7F5763964}"/>
          </ac:spMkLst>
        </pc:spChg>
        <pc:spChg chg="add del mod ord">
          <ac:chgData name="BADHAM, JENNIFER M." userId="d3e5acb5-b2db-4b06-ac84-616e0149b02f" providerId="ADAL" clId="{CD4D1432-2F8B-469C-9830-E5B18F8D90CB}" dt="2022-03-02T17:41:49.351" v="3189" actId="700"/>
          <ac:spMkLst>
            <pc:docMk/>
            <pc:sldMk cId="2593311974" sldId="558"/>
            <ac:spMk id="5" creationId="{23BBE818-3AA4-4277-AD6C-3966B9A468A5}"/>
          </ac:spMkLst>
        </pc:spChg>
        <pc:spChg chg="add mod ord">
          <ac:chgData name="BADHAM, JENNIFER M." userId="d3e5acb5-b2db-4b06-ac84-616e0149b02f" providerId="ADAL" clId="{CD4D1432-2F8B-469C-9830-E5B18F8D90CB}" dt="2022-03-02T18:16:01.839" v="4130" actId="20577"/>
          <ac:spMkLst>
            <pc:docMk/>
            <pc:sldMk cId="2593311974" sldId="558"/>
            <ac:spMk id="6" creationId="{6150AAF6-1D36-4F32-9975-3F48F1D527AB}"/>
          </ac:spMkLst>
        </pc:spChg>
        <pc:spChg chg="add mod ord">
          <ac:chgData name="BADHAM, JENNIFER M." userId="d3e5acb5-b2db-4b06-ac84-616e0149b02f" providerId="ADAL" clId="{CD4D1432-2F8B-469C-9830-E5B18F8D90CB}" dt="2022-03-02T17:41:55.303" v="3210" actId="20577"/>
          <ac:spMkLst>
            <pc:docMk/>
            <pc:sldMk cId="2593311974" sldId="558"/>
            <ac:spMk id="7" creationId="{5B67BF1A-3F66-47F5-B326-0C2EBDC14499}"/>
          </ac:spMkLst>
        </pc:spChg>
        <pc:spChg chg="add mod ord">
          <ac:chgData name="BADHAM, JENNIFER M." userId="d3e5acb5-b2db-4b06-ac84-616e0149b02f" providerId="ADAL" clId="{CD4D1432-2F8B-469C-9830-E5B18F8D90CB}" dt="2022-03-02T17:42:04.041" v="3231" actId="20577"/>
          <ac:spMkLst>
            <pc:docMk/>
            <pc:sldMk cId="2593311974" sldId="558"/>
            <ac:spMk id="8" creationId="{6D39345E-A10C-4D46-B6DB-B6EA5BC8789B}"/>
          </ac:spMkLst>
        </pc:spChg>
      </pc:sldChg>
      <pc:sldChg chg="addSp delSp modSp new mod modClrScheme chgLayout">
        <pc:chgData name="BADHAM, JENNIFER M." userId="d3e5acb5-b2db-4b06-ac84-616e0149b02f" providerId="ADAL" clId="{CD4D1432-2F8B-469C-9830-E5B18F8D90CB}" dt="2022-03-02T17:15:43.713" v="2632" actId="6549"/>
        <pc:sldMkLst>
          <pc:docMk/>
          <pc:sldMk cId="2173478023" sldId="559"/>
        </pc:sldMkLst>
        <pc:spChg chg="del">
          <ac:chgData name="BADHAM, JENNIFER M." userId="d3e5acb5-b2db-4b06-ac84-616e0149b02f" providerId="ADAL" clId="{CD4D1432-2F8B-469C-9830-E5B18F8D90CB}" dt="2022-03-02T17:03:05.950" v="1660" actId="700"/>
          <ac:spMkLst>
            <pc:docMk/>
            <pc:sldMk cId="2173478023" sldId="559"/>
            <ac:spMk id="2" creationId="{6E3315DF-0E4F-4D22-9D9F-707FB8DD3AD0}"/>
          </ac:spMkLst>
        </pc:spChg>
        <pc:spChg chg="add mod ord">
          <ac:chgData name="BADHAM, JENNIFER M." userId="d3e5acb5-b2db-4b06-ac84-616e0149b02f" providerId="ADAL" clId="{CD4D1432-2F8B-469C-9830-E5B18F8D90CB}" dt="2022-03-02T17:09:14.216" v="2331" actId="20577"/>
          <ac:spMkLst>
            <pc:docMk/>
            <pc:sldMk cId="2173478023" sldId="559"/>
            <ac:spMk id="3" creationId="{851E9169-646E-42A2-898A-23FABA2949ED}"/>
          </ac:spMkLst>
        </pc:spChg>
        <pc:spChg chg="add mod ord">
          <ac:chgData name="BADHAM, JENNIFER M." userId="d3e5acb5-b2db-4b06-ac84-616e0149b02f" providerId="ADAL" clId="{CD4D1432-2F8B-469C-9830-E5B18F8D90CB}" dt="2022-03-02T17:15:43.713" v="2632" actId="6549"/>
          <ac:spMkLst>
            <pc:docMk/>
            <pc:sldMk cId="2173478023" sldId="559"/>
            <ac:spMk id="4" creationId="{2A1C5AD0-00C4-466D-AA7D-9EB69950EDCD}"/>
          </ac:spMkLst>
        </pc:spChg>
        <pc:picChg chg="add mod">
          <ac:chgData name="BADHAM, JENNIFER M." userId="d3e5acb5-b2db-4b06-ac84-616e0149b02f" providerId="ADAL" clId="{CD4D1432-2F8B-469C-9830-E5B18F8D90CB}" dt="2022-03-02T17:11:33.114" v="2384" actId="14100"/>
          <ac:picMkLst>
            <pc:docMk/>
            <pc:sldMk cId="2173478023" sldId="559"/>
            <ac:picMk id="6" creationId="{8BBA0DC6-F2ED-4C59-ADE8-CAA0A7EA99E6}"/>
          </ac:picMkLst>
        </pc:picChg>
        <pc:picChg chg="add mod">
          <ac:chgData name="BADHAM, JENNIFER M." userId="d3e5acb5-b2db-4b06-ac84-616e0149b02f" providerId="ADAL" clId="{CD4D1432-2F8B-469C-9830-E5B18F8D90CB}" dt="2022-03-02T17:11:16.657" v="2358" actId="14100"/>
          <ac:picMkLst>
            <pc:docMk/>
            <pc:sldMk cId="2173478023" sldId="559"/>
            <ac:picMk id="8" creationId="{76A066BF-F2F2-44A6-8491-32C88C8F6B31}"/>
          </ac:picMkLst>
        </pc:picChg>
        <pc:picChg chg="add mod">
          <ac:chgData name="BADHAM, JENNIFER M." userId="d3e5acb5-b2db-4b06-ac84-616e0149b02f" providerId="ADAL" clId="{CD4D1432-2F8B-469C-9830-E5B18F8D90CB}" dt="2022-03-02T17:11:26.346" v="2373" actId="14100"/>
          <ac:picMkLst>
            <pc:docMk/>
            <pc:sldMk cId="2173478023" sldId="559"/>
            <ac:picMk id="10" creationId="{FB46B3CF-1190-4744-B9DF-10EFBBBAA6F8}"/>
          </ac:picMkLst>
        </pc:picChg>
        <pc:picChg chg="add mod">
          <ac:chgData name="BADHAM, JENNIFER M." userId="d3e5acb5-b2db-4b06-ac84-616e0149b02f" providerId="ADAL" clId="{CD4D1432-2F8B-469C-9830-E5B18F8D90CB}" dt="2022-03-02T17:12:43.348" v="2393" actId="1076"/>
          <ac:picMkLst>
            <pc:docMk/>
            <pc:sldMk cId="2173478023" sldId="559"/>
            <ac:picMk id="12" creationId="{8E409D5C-0B7E-4308-B1F9-C2E8848B795F}"/>
          </ac:picMkLst>
        </pc:picChg>
        <pc:picChg chg="add mod">
          <ac:chgData name="BADHAM, JENNIFER M." userId="d3e5acb5-b2db-4b06-ac84-616e0149b02f" providerId="ADAL" clId="{CD4D1432-2F8B-469C-9830-E5B18F8D90CB}" dt="2022-03-02T17:12:40.557" v="2392" actId="1076"/>
          <ac:picMkLst>
            <pc:docMk/>
            <pc:sldMk cId="2173478023" sldId="559"/>
            <ac:picMk id="13" creationId="{00F72BCD-20E8-4A65-B32B-9F784485B260}"/>
          </ac:picMkLst>
        </pc:picChg>
      </pc:sldChg>
      <pc:sldChg chg="addSp delSp modSp new mod">
        <pc:chgData name="BADHAM, JENNIFER M." userId="d3e5acb5-b2db-4b06-ac84-616e0149b02f" providerId="ADAL" clId="{CD4D1432-2F8B-469C-9830-E5B18F8D90CB}" dt="2022-03-03T14:02:28.155" v="4216" actId="20577"/>
        <pc:sldMkLst>
          <pc:docMk/>
          <pc:sldMk cId="4065195686" sldId="560"/>
        </pc:sldMkLst>
        <pc:spChg chg="mod">
          <ac:chgData name="BADHAM, JENNIFER M." userId="d3e5acb5-b2db-4b06-ac84-616e0149b02f" providerId="ADAL" clId="{CD4D1432-2F8B-469C-9830-E5B18F8D90CB}" dt="2022-03-02T17:16:13.939" v="2649" actId="20577"/>
          <ac:spMkLst>
            <pc:docMk/>
            <pc:sldMk cId="4065195686" sldId="560"/>
            <ac:spMk id="2" creationId="{602DE0B9-ABC7-474A-86C9-BED830FE3B55}"/>
          </ac:spMkLst>
        </pc:spChg>
        <pc:spChg chg="mod">
          <ac:chgData name="BADHAM, JENNIFER M." userId="d3e5acb5-b2db-4b06-ac84-616e0149b02f" providerId="ADAL" clId="{CD4D1432-2F8B-469C-9830-E5B18F8D90CB}" dt="2022-03-03T14:02:28.155" v="4216" actId="20577"/>
          <ac:spMkLst>
            <pc:docMk/>
            <pc:sldMk cId="4065195686" sldId="560"/>
            <ac:spMk id="3" creationId="{7DDE252D-712B-4CA6-8C6E-5331453E9D3A}"/>
          </ac:spMkLst>
        </pc:spChg>
        <pc:picChg chg="add del mod">
          <ac:chgData name="BADHAM, JENNIFER M." userId="d3e5acb5-b2db-4b06-ac84-616e0149b02f" providerId="ADAL" clId="{CD4D1432-2F8B-469C-9830-E5B18F8D90CB}" dt="2022-03-02T17:39:15.868" v="3115" actId="478"/>
          <ac:picMkLst>
            <pc:docMk/>
            <pc:sldMk cId="4065195686" sldId="560"/>
            <ac:picMk id="5" creationId="{B85010F7-B054-4619-B983-96BADF247FB1}"/>
          </ac:picMkLst>
        </pc:picChg>
      </pc:sldChg>
      <pc:sldChg chg="modSp new mod ord">
        <pc:chgData name="BADHAM, JENNIFER M." userId="d3e5acb5-b2db-4b06-ac84-616e0149b02f" providerId="ADAL" clId="{CD4D1432-2F8B-469C-9830-E5B18F8D90CB}" dt="2022-03-03T14:42:00.995" v="4760" actId="20577"/>
        <pc:sldMkLst>
          <pc:docMk/>
          <pc:sldMk cId="1094297214" sldId="561"/>
        </pc:sldMkLst>
        <pc:spChg chg="mod">
          <ac:chgData name="BADHAM, JENNIFER M." userId="d3e5acb5-b2db-4b06-ac84-616e0149b02f" providerId="ADAL" clId="{CD4D1432-2F8B-469C-9830-E5B18F8D90CB}" dt="2022-03-02T18:21:16.459" v="4193" actId="20577"/>
          <ac:spMkLst>
            <pc:docMk/>
            <pc:sldMk cId="1094297214" sldId="561"/>
            <ac:spMk id="2" creationId="{2256360D-FAC2-4825-A862-1DB53030FFA8}"/>
          </ac:spMkLst>
        </pc:spChg>
        <pc:spChg chg="mod">
          <ac:chgData name="BADHAM, JENNIFER M." userId="d3e5acb5-b2db-4b06-ac84-616e0149b02f" providerId="ADAL" clId="{CD4D1432-2F8B-469C-9830-E5B18F8D90CB}" dt="2022-03-03T14:42:00.995" v="4760" actId="20577"/>
          <ac:spMkLst>
            <pc:docMk/>
            <pc:sldMk cId="1094297214" sldId="561"/>
            <ac:spMk id="3" creationId="{9C5B078D-B32B-4E76-B9DD-AE0604311DDF}"/>
          </ac:spMkLst>
        </pc:spChg>
      </pc:sldChg>
      <pc:sldChg chg="addSp delSp modSp new mod modClrScheme chgLayout">
        <pc:chgData name="BADHAM, JENNIFER M." userId="d3e5acb5-b2db-4b06-ac84-616e0149b02f" providerId="ADAL" clId="{CD4D1432-2F8B-469C-9830-E5B18F8D90CB}" dt="2022-03-03T14:09:10.635" v="4402" actId="20577"/>
        <pc:sldMkLst>
          <pc:docMk/>
          <pc:sldMk cId="1632157343" sldId="564"/>
        </pc:sldMkLst>
        <pc:spChg chg="del mod ord">
          <ac:chgData name="BADHAM, JENNIFER M." userId="d3e5acb5-b2db-4b06-ac84-616e0149b02f" providerId="ADAL" clId="{CD4D1432-2F8B-469C-9830-E5B18F8D90CB}" dt="2022-03-03T14:08:05.580" v="4218" actId="700"/>
          <ac:spMkLst>
            <pc:docMk/>
            <pc:sldMk cId="1632157343" sldId="564"/>
            <ac:spMk id="2" creationId="{16020A2C-D9B5-493D-9A27-38DD0E16C813}"/>
          </ac:spMkLst>
        </pc:spChg>
        <pc:spChg chg="del">
          <ac:chgData name="BADHAM, JENNIFER M." userId="d3e5acb5-b2db-4b06-ac84-616e0149b02f" providerId="ADAL" clId="{CD4D1432-2F8B-469C-9830-E5B18F8D90CB}" dt="2022-03-03T14:08:05.580" v="4218" actId="700"/>
          <ac:spMkLst>
            <pc:docMk/>
            <pc:sldMk cId="1632157343" sldId="564"/>
            <ac:spMk id="3" creationId="{F2D2C058-0392-4640-BE18-60C3BC3BA613}"/>
          </ac:spMkLst>
        </pc:spChg>
        <pc:spChg chg="del">
          <ac:chgData name="BADHAM, JENNIFER M." userId="d3e5acb5-b2db-4b06-ac84-616e0149b02f" providerId="ADAL" clId="{CD4D1432-2F8B-469C-9830-E5B18F8D90CB}" dt="2022-03-03T14:08:05.580" v="4218" actId="700"/>
          <ac:spMkLst>
            <pc:docMk/>
            <pc:sldMk cId="1632157343" sldId="564"/>
            <ac:spMk id="4" creationId="{9305A3AC-FB74-473F-8619-D493460E3026}"/>
          </ac:spMkLst>
        </pc:spChg>
        <pc:spChg chg="del">
          <ac:chgData name="BADHAM, JENNIFER M." userId="d3e5acb5-b2db-4b06-ac84-616e0149b02f" providerId="ADAL" clId="{CD4D1432-2F8B-469C-9830-E5B18F8D90CB}" dt="2022-03-03T14:08:05.580" v="4218" actId="700"/>
          <ac:spMkLst>
            <pc:docMk/>
            <pc:sldMk cId="1632157343" sldId="564"/>
            <ac:spMk id="5" creationId="{25A97A72-989A-4B17-984A-9B7C48EF224E}"/>
          </ac:spMkLst>
        </pc:spChg>
        <pc:spChg chg="del">
          <ac:chgData name="BADHAM, JENNIFER M." userId="d3e5acb5-b2db-4b06-ac84-616e0149b02f" providerId="ADAL" clId="{CD4D1432-2F8B-469C-9830-E5B18F8D90CB}" dt="2022-03-03T14:08:05.580" v="4218" actId="700"/>
          <ac:spMkLst>
            <pc:docMk/>
            <pc:sldMk cId="1632157343" sldId="564"/>
            <ac:spMk id="6" creationId="{333647C3-4330-4370-9B2F-477208BC9DA4}"/>
          </ac:spMkLst>
        </pc:spChg>
        <pc:spChg chg="add mod ord">
          <ac:chgData name="BADHAM, JENNIFER M." userId="d3e5acb5-b2db-4b06-ac84-616e0149b02f" providerId="ADAL" clId="{CD4D1432-2F8B-469C-9830-E5B18F8D90CB}" dt="2022-03-03T14:09:10.635" v="4402" actId="20577"/>
          <ac:spMkLst>
            <pc:docMk/>
            <pc:sldMk cId="1632157343" sldId="564"/>
            <ac:spMk id="7" creationId="{59EE3E74-A3D4-4F2E-A93B-C5E5EAC72690}"/>
          </ac:spMkLst>
        </pc:spChg>
      </pc:sldChg>
      <pc:sldChg chg="addSp delSp modSp new mod modClrScheme chgLayout">
        <pc:chgData name="BADHAM, JENNIFER M." userId="d3e5acb5-b2db-4b06-ac84-616e0149b02f" providerId="ADAL" clId="{CD4D1432-2F8B-469C-9830-E5B18F8D90CB}" dt="2022-03-03T15:11:18.912" v="5486" actId="167"/>
        <pc:sldMkLst>
          <pc:docMk/>
          <pc:sldMk cId="1007087678" sldId="565"/>
        </pc:sldMkLst>
        <pc:spChg chg="mod ord">
          <ac:chgData name="BADHAM, JENNIFER M." userId="d3e5acb5-b2db-4b06-ac84-616e0149b02f" providerId="ADAL" clId="{CD4D1432-2F8B-469C-9830-E5B18F8D90CB}" dt="2022-03-03T15:07:03.864" v="5303" actId="700"/>
          <ac:spMkLst>
            <pc:docMk/>
            <pc:sldMk cId="1007087678" sldId="565"/>
            <ac:spMk id="2" creationId="{615759B4-E037-4CC8-9557-F00787604F66}"/>
          </ac:spMkLst>
        </pc:spChg>
        <pc:spChg chg="del mod">
          <ac:chgData name="BADHAM, JENNIFER M." userId="d3e5acb5-b2db-4b06-ac84-616e0149b02f" providerId="ADAL" clId="{CD4D1432-2F8B-469C-9830-E5B18F8D90CB}" dt="2022-03-03T14:57:42.797" v="4809" actId="6264"/>
          <ac:spMkLst>
            <pc:docMk/>
            <pc:sldMk cId="1007087678" sldId="565"/>
            <ac:spMk id="3" creationId="{44C8DFB4-1D83-45EB-8EC7-37D9A3D244B9}"/>
          </ac:spMkLst>
        </pc:spChg>
        <pc:spChg chg="add del mod">
          <ac:chgData name="BADHAM, JENNIFER M." userId="d3e5acb5-b2db-4b06-ac84-616e0149b02f" providerId="ADAL" clId="{CD4D1432-2F8B-469C-9830-E5B18F8D90CB}" dt="2022-03-03T14:57:42.797" v="4809" actId="6264"/>
          <ac:spMkLst>
            <pc:docMk/>
            <pc:sldMk cId="1007087678" sldId="565"/>
            <ac:spMk id="6" creationId="{B7BDFBC9-B1F0-496C-9BE8-3A161B393552}"/>
          </ac:spMkLst>
        </pc:spChg>
        <pc:spChg chg="add mod ord">
          <ac:chgData name="BADHAM, JENNIFER M." userId="d3e5acb5-b2db-4b06-ac84-616e0149b02f" providerId="ADAL" clId="{CD4D1432-2F8B-469C-9830-E5B18F8D90CB}" dt="2022-03-03T15:08:41.472" v="5368" actId="14100"/>
          <ac:spMkLst>
            <pc:docMk/>
            <pc:sldMk cId="1007087678" sldId="565"/>
            <ac:spMk id="7" creationId="{D57DF9EC-C21B-4066-8245-AF1F8258A69D}"/>
          </ac:spMkLst>
        </pc:spChg>
        <pc:spChg chg="add mod ord">
          <ac:chgData name="BADHAM, JENNIFER M." userId="d3e5acb5-b2db-4b06-ac84-616e0149b02f" providerId="ADAL" clId="{CD4D1432-2F8B-469C-9830-E5B18F8D90CB}" dt="2022-03-03T15:08:45.329" v="5369" actId="14100"/>
          <ac:spMkLst>
            <pc:docMk/>
            <pc:sldMk cId="1007087678" sldId="565"/>
            <ac:spMk id="8" creationId="{022E6B56-D97E-48EA-B8FC-4C1FCA9B4A8A}"/>
          </ac:spMkLst>
        </pc:spChg>
        <pc:spChg chg="add mod">
          <ac:chgData name="BADHAM, JENNIFER M." userId="d3e5acb5-b2db-4b06-ac84-616e0149b02f" providerId="ADAL" clId="{CD4D1432-2F8B-469C-9830-E5B18F8D90CB}" dt="2022-03-03T15:11:08.988" v="5484" actId="14100"/>
          <ac:spMkLst>
            <pc:docMk/>
            <pc:sldMk cId="1007087678" sldId="565"/>
            <ac:spMk id="9" creationId="{030AACFE-3944-40F5-B01F-E94B19890FDB}"/>
          </ac:spMkLst>
        </pc:spChg>
        <pc:spChg chg="add del mod">
          <ac:chgData name="BADHAM, JENNIFER M." userId="d3e5acb5-b2db-4b06-ac84-616e0149b02f" providerId="ADAL" clId="{CD4D1432-2F8B-469C-9830-E5B18F8D90CB}" dt="2022-03-03T15:10:27.542" v="5385" actId="478"/>
          <ac:spMkLst>
            <pc:docMk/>
            <pc:sldMk cId="1007087678" sldId="565"/>
            <ac:spMk id="10" creationId="{3B4D6278-CFBA-45CE-A19D-6859A8ABDC04}"/>
          </ac:spMkLst>
        </pc:spChg>
        <pc:picChg chg="add mod ord modCrop">
          <ac:chgData name="BADHAM, JENNIFER M." userId="d3e5acb5-b2db-4b06-ac84-616e0149b02f" providerId="ADAL" clId="{CD4D1432-2F8B-469C-9830-E5B18F8D90CB}" dt="2022-03-03T15:11:18.912" v="5486" actId="167"/>
          <ac:picMkLst>
            <pc:docMk/>
            <pc:sldMk cId="1007087678" sldId="565"/>
            <ac:picMk id="5" creationId="{6AE613FB-BA48-43FC-8494-C1360D19B530}"/>
          </ac:picMkLst>
        </pc:picChg>
      </pc:sldChg>
      <pc:sldChg chg="addSp delSp modSp new del mod modClrScheme chgLayout">
        <pc:chgData name="BADHAM, JENNIFER M." userId="d3e5acb5-b2db-4b06-ac84-616e0149b02f" providerId="ADAL" clId="{CD4D1432-2F8B-469C-9830-E5B18F8D90CB}" dt="2022-03-03T14:20:52.033" v="4745" actId="47"/>
        <pc:sldMkLst>
          <pc:docMk/>
          <pc:sldMk cId="3524558048" sldId="565"/>
        </pc:sldMkLst>
        <pc:spChg chg="del mod ord">
          <ac:chgData name="BADHAM, JENNIFER M." userId="d3e5acb5-b2db-4b06-ac84-616e0149b02f" providerId="ADAL" clId="{CD4D1432-2F8B-469C-9830-E5B18F8D90CB}" dt="2022-03-03T14:13:01.924" v="4404" actId="700"/>
          <ac:spMkLst>
            <pc:docMk/>
            <pc:sldMk cId="3524558048" sldId="565"/>
            <ac:spMk id="2" creationId="{D24CCDED-6849-4381-927C-1CF841C557AE}"/>
          </ac:spMkLst>
        </pc:spChg>
        <pc:spChg chg="del mod ord">
          <ac:chgData name="BADHAM, JENNIFER M." userId="d3e5acb5-b2db-4b06-ac84-616e0149b02f" providerId="ADAL" clId="{CD4D1432-2F8B-469C-9830-E5B18F8D90CB}" dt="2022-03-03T14:13:01.924" v="4404" actId="700"/>
          <ac:spMkLst>
            <pc:docMk/>
            <pc:sldMk cId="3524558048" sldId="565"/>
            <ac:spMk id="3" creationId="{E6E578DF-08A3-444F-BC80-78F69BEEA5EA}"/>
          </ac:spMkLst>
        </pc:spChg>
        <pc:spChg chg="del">
          <ac:chgData name="BADHAM, JENNIFER M." userId="d3e5acb5-b2db-4b06-ac84-616e0149b02f" providerId="ADAL" clId="{CD4D1432-2F8B-469C-9830-E5B18F8D90CB}" dt="2022-03-03T14:13:01.924" v="4404" actId="700"/>
          <ac:spMkLst>
            <pc:docMk/>
            <pc:sldMk cId="3524558048" sldId="565"/>
            <ac:spMk id="4" creationId="{5C476031-7C2D-48AA-9D4C-44677C0C5B2E}"/>
          </ac:spMkLst>
        </pc:spChg>
        <pc:spChg chg="del">
          <ac:chgData name="BADHAM, JENNIFER M." userId="d3e5acb5-b2db-4b06-ac84-616e0149b02f" providerId="ADAL" clId="{CD4D1432-2F8B-469C-9830-E5B18F8D90CB}" dt="2022-03-03T14:13:01.924" v="4404" actId="700"/>
          <ac:spMkLst>
            <pc:docMk/>
            <pc:sldMk cId="3524558048" sldId="565"/>
            <ac:spMk id="5" creationId="{591203C5-2293-403D-A10F-33AD027EA8D5}"/>
          </ac:spMkLst>
        </pc:spChg>
        <pc:spChg chg="del">
          <ac:chgData name="BADHAM, JENNIFER M." userId="d3e5acb5-b2db-4b06-ac84-616e0149b02f" providerId="ADAL" clId="{CD4D1432-2F8B-469C-9830-E5B18F8D90CB}" dt="2022-03-03T14:13:01.924" v="4404" actId="700"/>
          <ac:spMkLst>
            <pc:docMk/>
            <pc:sldMk cId="3524558048" sldId="565"/>
            <ac:spMk id="6" creationId="{2D3A76CD-4D23-43D4-98CE-F1A1FAB3ED45}"/>
          </ac:spMkLst>
        </pc:spChg>
        <pc:spChg chg="add mod ord">
          <ac:chgData name="BADHAM, JENNIFER M." userId="d3e5acb5-b2db-4b06-ac84-616e0149b02f" providerId="ADAL" clId="{CD4D1432-2F8B-469C-9830-E5B18F8D90CB}" dt="2022-03-03T14:19:54.508" v="4718" actId="700"/>
          <ac:spMkLst>
            <pc:docMk/>
            <pc:sldMk cId="3524558048" sldId="565"/>
            <ac:spMk id="7" creationId="{345FA1D5-B8B5-41C6-A199-553969784047}"/>
          </ac:spMkLst>
        </pc:spChg>
        <pc:spChg chg="add del mod ord">
          <ac:chgData name="BADHAM, JENNIFER M." userId="d3e5acb5-b2db-4b06-ac84-616e0149b02f" providerId="ADAL" clId="{CD4D1432-2F8B-469C-9830-E5B18F8D90CB}" dt="2022-03-03T14:14:40.850" v="4509" actId="700"/>
          <ac:spMkLst>
            <pc:docMk/>
            <pc:sldMk cId="3524558048" sldId="565"/>
            <ac:spMk id="8" creationId="{7E0E3A83-0A73-4660-A680-84C2AD2134BC}"/>
          </ac:spMkLst>
        </pc:spChg>
        <pc:spChg chg="add mod ord">
          <ac:chgData name="BADHAM, JENNIFER M." userId="d3e5acb5-b2db-4b06-ac84-616e0149b02f" providerId="ADAL" clId="{CD4D1432-2F8B-469C-9830-E5B18F8D90CB}" dt="2022-03-03T14:20:25.543" v="4744" actId="20577"/>
          <ac:spMkLst>
            <pc:docMk/>
            <pc:sldMk cId="3524558048" sldId="565"/>
            <ac:spMk id="9" creationId="{92DAE0DC-4208-47DD-A353-0C22582EA2D8}"/>
          </ac:spMkLst>
        </pc:spChg>
        <pc:spChg chg="add del mod ord">
          <ac:chgData name="BADHAM, JENNIFER M." userId="d3e5acb5-b2db-4b06-ac84-616e0149b02f" providerId="ADAL" clId="{CD4D1432-2F8B-469C-9830-E5B18F8D90CB}" dt="2022-03-03T14:19:54.508" v="4718" actId="700"/>
          <ac:spMkLst>
            <pc:docMk/>
            <pc:sldMk cId="3524558048" sldId="565"/>
            <ac:spMk id="10" creationId="{85C86BEF-0DFA-4546-9F78-236440D7B888}"/>
          </ac:spMkLst>
        </pc:spChg>
      </pc:sldChg>
      <pc:sldChg chg="addSp delSp modSp new mod chgLayout">
        <pc:chgData name="BADHAM, JENNIFER M." userId="d3e5acb5-b2db-4b06-ac84-616e0149b02f" providerId="ADAL" clId="{CD4D1432-2F8B-469C-9830-E5B18F8D90CB}" dt="2022-03-03T15:52:10.913" v="6194" actId="20577"/>
        <pc:sldMkLst>
          <pc:docMk/>
          <pc:sldMk cId="1480790611" sldId="566"/>
        </pc:sldMkLst>
        <pc:spChg chg="mod ord">
          <ac:chgData name="BADHAM, JENNIFER M." userId="d3e5acb5-b2db-4b06-ac84-616e0149b02f" providerId="ADAL" clId="{CD4D1432-2F8B-469C-9830-E5B18F8D90CB}" dt="2022-03-03T15:52:10.913" v="6194" actId="20577"/>
          <ac:spMkLst>
            <pc:docMk/>
            <pc:sldMk cId="1480790611" sldId="566"/>
            <ac:spMk id="2" creationId="{B7475F85-3F8F-4251-921A-62A9B900EA37}"/>
          </ac:spMkLst>
        </pc:spChg>
        <pc:spChg chg="mod ord">
          <ac:chgData name="BADHAM, JENNIFER M." userId="d3e5acb5-b2db-4b06-ac84-616e0149b02f" providerId="ADAL" clId="{CD4D1432-2F8B-469C-9830-E5B18F8D90CB}" dt="2022-03-03T15:51:39.202" v="6120" actId="6549"/>
          <ac:spMkLst>
            <pc:docMk/>
            <pc:sldMk cId="1480790611" sldId="566"/>
            <ac:spMk id="3" creationId="{422F347E-4E35-43F1-9507-C47B60F63536}"/>
          </ac:spMkLst>
        </pc:spChg>
        <pc:spChg chg="add mod">
          <ac:chgData name="BADHAM, JENNIFER M." userId="d3e5acb5-b2db-4b06-ac84-616e0149b02f" providerId="ADAL" clId="{CD4D1432-2F8B-469C-9830-E5B18F8D90CB}" dt="2022-03-03T15:30:07.829" v="5558" actId="1076"/>
          <ac:spMkLst>
            <pc:docMk/>
            <pc:sldMk cId="1480790611" sldId="566"/>
            <ac:spMk id="5" creationId="{35424A1B-CF37-4662-9741-DA085FBB5291}"/>
          </ac:spMkLst>
        </pc:spChg>
        <pc:spChg chg="add del mod">
          <ac:chgData name="BADHAM, JENNIFER M." userId="d3e5acb5-b2db-4b06-ac84-616e0149b02f" providerId="ADAL" clId="{CD4D1432-2F8B-469C-9830-E5B18F8D90CB}" dt="2022-03-03T15:49:36.829" v="5866" actId="6264"/>
          <ac:spMkLst>
            <pc:docMk/>
            <pc:sldMk cId="1480790611" sldId="566"/>
            <ac:spMk id="6" creationId="{B507C654-5BC8-4ADC-ADEE-91088EE412D9}"/>
          </ac:spMkLst>
        </pc:spChg>
        <pc:spChg chg="add del mod">
          <ac:chgData name="BADHAM, JENNIFER M." userId="d3e5acb5-b2db-4b06-ac84-616e0149b02f" providerId="ADAL" clId="{CD4D1432-2F8B-469C-9830-E5B18F8D90CB}" dt="2022-03-03T15:49:36.829" v="5866" actId="6264"/>
          <ac:spMkLst>
            <pc:docMk/>
            <pc:sldMk cId="1480790611" sldId="566"/>
            <ac:spMk id="7" creationId="{7DA3C0F1-8CEC-4991-BB20-FBC9BCA1992B}"/>
          </ac:spMkLst>
        </pc:spChg>
        <pc:picChg chg="add mod">
          <ac:chgData name="BADHAM, JENNIFER M." userId="d3e5acb5-b2db-4b06-ac84-616e0149b02f" providerId="ADAL" clId="{CD4D1432-2F8B-469C-9830-E5B18F8D90CB}" dt="2022-03-03T15:49:31.423" v="5865" actId="1076"/>
          <ac:picMkLst>
            <pc:docMk/>
            <pc:sldMk cId="1480790611" sldId="566"/>
            <ac:picMk id="4" creationId="{984D6B38-AD24-4D38-97F7-3F87A50F7319}"/>
          </ac:picMkLst>
        </pc:picChg>
      </pc:sldChg>
      <pc:sldChg chg="addSp delSp modSp new mod ord modClrScheme chgLayout">
        <pc:chgData name="BADHAM, JENNIFER M." userId="d3e5acb5-b2db-4b06-ac84-616e0149b02f" providerId="ADAL" clId="{CD4D1432-2F8B-469C-9830-E5B18F8D90CB}" dt="2022-03-03T16:42:58.877" v="7156" actId="20577"/>
        <pc:sldMkLst>
          <pc:docMk/>
          <pc:sldMk cId="3284460303" sldId="567"/>
        </pc:sldMkLst>
        <pc:spChg chg="mod ord">
          <ac:chgData name="BADHAM, JENNIFER M." userId="d3e5acb5-b2db-4b06-ac84-616e0149b02f" providerId="ADAL" clId="{CD4D1432-2F8B-469C-9830-E5B18F8D90CB}" dt="2022-03-03T16:35:37.359" v="6978" actId="6264"/>
          <ac:spMkLst>
            <pc:docMk/>
            <pc:sldMk cId="3284460303" sldId="567"/>
            <ac:spMk id="2" creationId="{360C29FC-5A2C-43BA-9CAE-9D9DCDC930EF}"/>
          </ac:spMkLst>
        </pc:spChg>
        <pc:spChg chg="mod ord">
          <ac:chgData name="BADHAM, JENNIFER M." userId="d3e5acb5-b2db-4b06-ac84-616e0149b02f" providerId="ADAL" clId="{CD4D1432-2F8B-469C-9830-E5B18F8D90CB}" dt="2022-03-03T16:35:37.359" v="6978" actId="6264"/>
          <ac:spMkLst>
            <pc:docMk/>
            <pc:sldMk cId="3284460303" sldId="567"/>
            <ac:spMk id="3" creationId="{68949EFE-E998-41C2-A34F-A51236147700}"/>
          </ac:spMkLst>
        </pc:spChg>
        <pc:spChg chg="add mod ord">
          <ac:chgData name="BADHAM, JENNIFER M." userId="d3e5acb5-b2db-4b06-ac84-616e0149b02f" providerId="ADAL" clId="{CD4D1432-2F8B-469C-9830-E5B18F8D90CB}" dt="2022-03-03T16:42:58.877" v="7156" actId="20577"/>
          <ac:spMkLst>
            <pc:docMk/>
            <pc:sldMk cId="3284460303" sldId="567"/>
            <ac:spMk id="6" creationId="{D24E8A82-C55C-41EA-AE46-E001E3DD1B37}"/>
          </ac:spMkLst>
        </pc:spChg>
        <pc:spChg chg="add del mod">
          <ac:chgData name="BADHAM, JENNIFER M." userId="d3e5acb5-b2db-4b06-ac84-616e0149b02f" providerId="ADAL" clId="{CD4D1432-2F8B-469C-9830-E5B18F8D90CB}" dt="2022-03-03T16:35:37.359" v="6978" actId="6264"/>
          <ac:spMkLst>
            <pc:docMk/>
            <pc:sldMk cId="3284460303" sldId="567"/>
            <ac:spMk id="7" creationId="{0E8608AD-6F14-4DC7-9CDA-635ED15C92A9}"/>
          </ac:spMkLst>
        </pc:spChg>
        <pc:spChg chg="add del mod">
          <ac:chgData name="BADHAM, JENNIFER M." userId="d3e5acb5-b2db-4b06-ac84-616e0149b02f" providerId="ADAL" clId="{CD4D1432-2F8B-469C-9830-E5B18F8D90CB}" dt="2022-03-03T16:35:37.359" v="6978" actId="6264"/>
          <ac:spMkLst>
            <pc:docMk/>
            <pc:sldMk cId="3284460303" sldId="567"/>
            <ac:spMk id="8" creationId="{FD3F7739-894E-4800-B13A-6BA5B1F320E0}"/>
          </ac:spMkLst>
        </pc:spChg>
        <pc:spChg chg="add del mod">
          <ac:chgData name="BADHAM, JENNIFER M." userId="d3e5acb5-b2db-4b06-ac84-616e0149b02f" providerId="ADAL" clId="{CD4D1432-2F8B-469C-9830-E5B18F8D90CB}" dt="2022-03-03T16:35:37.359" v="6978" actId="6264"/>
          <ac:spMkLst>
            <pc:docMk/>
            <pc:sldMk cId="3284460303" sldId="567"/>
            <ac:spMk id="9" creationId="{61BC9525-6A89-41FD-A499-B00DA936036E}"/>
          </ac:spMkLst>
        </pc:spChg>
        <pc:picChg chg="add mod ord">
          <ac:chgData name="BADHAM, JENNIFER M." userId="d3e5acb5-b2db-4b06-ac84-616e0149b02f" providerId="ADAL" clId="{CD4D1432-2F8B-469C-9830-E5B18F8D90CB}" dt="2022-03-03T16:35:28.104" v="6976" actId="167"/>
          <ac:picMkLst>
            <pc:docMk/>
            <pc:sldMk cId="3284460303" sldId="567"/>
            <ac:picMk id="5" creationId="{D3C255A5-CE4D-4C64-B0D4-4FE432C90746}"/>
          </ac:picMkLst>
        </pc:picChg>
      </pc:sldChg>
      <pc:sldChg chg="modSp new mod">
        <pc:chgData name="BADHAM, JENNIFER M." userId="d3e5acb5-b2db-4b06-ac84-616e0149b02f" providerId="ADAL" clId="{CD4D1432-2F8B-469C-9830-E5B18F8D90CB}" dt="2022-03-03T15:52:26.340" v="6250" actId="20577"/>
        <pc:sldMkLst>
          <pc:docMk/>
          <pc:sldMk cId="2991200154" sldId="568"/>
        </pc:sldMkLst>
        <pc:spChg chg="mod">
          <ac:chgData name="BADHAM, JENNIFER M." userId="d3e5acb5-b2db-4b06-ac84-616e0149b02f" providerId="ADAL" clId="{CD4D1432-2F8B-469C-9830-E5B18F8D90CB}" dt="2022-03-03T15:52:26.340" v="6250" actId="20577"/>
          <ac:spMkLst>
            <pc:docMk/>
            <pc:sldMk cId="2991200154" sldId="568"/>
            <ac:spMk id="2" creationId="{7DAABDAB-9C2C-4BA2-AABA-AD3F086D5EDE}"/>
          </ac:spMkLst>
        </pc:spChg>
      </pc:sldChg>
      <pc:sldChg chg="addSp delSp modSp new mod modClrScheme chgLayout">
        <pc:chgData name="BADHAM, JENNIFER M." userId="d3e5acb5-b2db-4b06-ac84-616e0149b02f" providerId="ADAL" clId="{CD4D1432-2F8B-469C-9830-E5B18F8D90CB}" dt="2022-03-03T16:51:07.279" v="7237" actId="1076"/>
        <pc:sldMkLst>
          <pc:docMk/>
          <pc:sldMk cId="4022761954" sldId="569"/>
        </pc:sldMkLst>
        <pc:spChg chg="mod ord">
          <ac:chgData name="BADHAM, JENNIFER M." userId="d3e5acb5-b2db-4b06-ac84-616e0149b02f" providerId="ADAL" clId="{CD4D1432-2F8B-469C-9830-E5B18F8D90CB}" dt="2022-03-03T16:49:37.976" v="7189" actId="700"/>
          <ac:spMkLst>
            <pc:docMk/>
            <pc:sldMk cId="4022761954" sldId="569"/>
            <ac:spMk id="2" creationId="{B49E1932-043A-4908-8076-99139ACBE4E2}"/>
          </ac:spMkLst>
        </pc:spChg>
        <pc:spChg chg="del">
          <ac:chgData name="BADHAM, JENNIFER M." userId="d3e5acb5-b2db-4b06-ac84-616e0149b02f" providerId="ADAL" clId="{CD4D1432-2F8B-469C-9830-E5B18F8D90CB}" dt="2022-03-03T16:49:37.976" v="7189" actId="700"/>
          <ac:spMkLst>
            <pc:docMk/>
            <pc:sldMk cId="4022761954" sldId="569"/>
            <ac:spMk id="3" creationId="{9569B61E-12C3-4774-9193-D5F88F936697}"/>
          </ac:spMkLst>
        </pc:spChg>
        <pc:spChg chg="del">
          <ac:chgData name="BADHAM, JENNIFER M." userId="d3e5acb5-b2db-4b06-ac84-616e0149b02f" providerId="ADAL" clId="{CD4D1432-2F8B-469C-9830-E5B18F8D90CB}" dt="2022-03-03T16:49:37.976" v="7189" actId="700"/>
          <ac:spMkLst>
            <pc:docMk/>
            <pc:sldMk cId="4022761954" sldId="569"/>
            <ac:spMk id="4" creationId="{078FF589-5EFD-4568-96F5-35A1F27C2844}"/>
          </ac:spMkLst>
        </pc:spChg>
        <pc:spChg chg="add mod">
          <ac:chgData name="BADHAM, JENNIFER M." userId="d3e5acb5-b2db-4b06-ac84-616e0149b02f" providerId="ADAL" clId="{CD4D1432-2F8B-469C-9830-E5B18F8D90CB}" dt="2022-03-03T16:51:07.279" v="7237" actId="1076"/>
          <ac:spMkLst>
            <pc:docMk/>
            <pc:sldMk cId="4022761954" sldId="569"/>
            <ac:spMk id="5" creationId="{F5F78335-5CB8-467E-89AC-44BCAB4827C4}"/>
          </ac:spMkLst>
        </pc:spChg>
        <pc:picChg chg="add del">
          <ac:chgData name="BADHAM, JENNIFER M." userId="d3e5acb5-b2db-4b06-ac84-616e0149b02f" providerId="ADAL" clId="{CD4D1432-2F8B-469C-9830-E5B18F8D90CB}" dt="2022-03-03T16:49:41.726" v="7191" actId="478"/>
          <ac:picMkLst>
            <pc:docMk/>
            <pc:sldMk cId="4022761954" sldId="569"/>
            <ac:picMk id="6" creationId="{0A099F64-969A-4B88-95F3-C144CFBDF1CB}"/>
          </ac:picMkLst>
        </pc:picChg>
        <pc:picChg chg="add mod">
          <ac:chgData name="BADHAM, JENNIFER M." userId="d3e5acb5-b2db-4b06-ac84-616e0149b02f" providerId="ADAL" clId="{CD4D1432-2F8B-469C-9830-E5B18F8D90CB}" dt="2022-03-03T16:49:53.103" v="7193" actId="1076"/>
          <ac:picMkLst>
            <pc:docMk/>
            <pc:sldMk cId="4022761954" sldId="569"/>
            <ac:picMk id="8" creationId="{30A3F781-1BB0-4E1B-86A9-C0843CA841B1}"/>
          </ac:picMkLst>
        </pc:picChg>
      </pc:sldChg>
    </pc:docChg>
  </pc:docChgLst>
  <pc:docChgLst>
    <pc:chgData name="BADHAM, JENNIFER M." userId="S::gtrg45@durham.ac.uk::d3e5acb5-b2db-4b06-ac84-616e0149b02f" providerId="AD" clId="Web-{04DA52C9-6253-1D33-3008-A0DF5A0698A8}"/>
    <pc:docChg chg="addSld modSld sldOrd">
      <pc:chgData name="BADHAM, JENNIFER M." userId="S::gtrg45@durham.ac.uk::d3e5acb5-b2db-4b06-ac84-616e0149b02f" providerId="AD" clId="Web-{04DA52C9-6253-1D33-3008-A0DF5A0698A8}" dt="2022-01-06T17:49:50.824" v="159" actId="1076"/>
      <pc:docMkLst>
        <pc:docMk/>
      </pc:docMkLst>
      <pc:sldChg chg="addSp delSp modSp">
        <pc:chgData name="BADHAM, JENNIFER M." userId="S::gtrg45@durham.ac.uk::d3e5acb5-b2db-4b06-ac84-616e0149b02f" providerId="AD" clId="Web-{04DA52C9-6253-1D33-3008-A0DF5A0698A8}" dt="2022-01-06T16:34:18.015" v="50" actId="1076"/>
        <pc:sldMkLst>
          <pc:docMk/>
          <pc:sldMk cId="1507670706" sldId="498"/>
        </pc:sldMkLst>
        <pc:spChg chg="add mod">
          <ac:chgData name="BADHAM, JENNIFER M." userId="S::gtrg45@durham.ac.uk::d3e5acb5-b2db-4b06-ac84-616e0149b02f" providerId="AD" clId="Web-{04DA52C9-6253-1D33-3008-A0DF5A0698A8}" dt="2022-01-06T16:32:24.090" v="23" actId="14100"/>
          <ac:spMkLst>
            <pc:docMk/>
            <pc:sldMk cId="1507670706" sldId="498"/>
            <ac:spMk id="7" creationId="{A510EB2A-446B-41ED-85D4-C6C1BDA7F62C}"/>
          </ac:spMkLst>
        </pc:spChg>
        <pc:spChg chg="add mod">
          <ac:chgData name="BADHAM, JENNIFER M." userId="S::gtrg45@durham.ac.uk::d3e5acb5-b2db-4b06-ac84-616e0149b02f" providerId="AD" clId="Web-{04DA52C9-6253-1D33-3008-A0DF5A0698A8}" dt="2022-01-06T16:32:55.919" v="26" actId="1076"/>
          <ac:spMkLst>
            <pc:docMk/>
            <pc:sldMk cId="1507670706" sldId="498"/>
            <ac:spMk id="8" creationId="{2B2BA639-B03F-4617-ABC0-2D38F2CF15FB}"/>
          </ac:spMkLst>
        </pc:spChg>
        <pc:spChg chg="add mod">
          <ac:chgData name="BADHAM, JENNIFER M." userId="S::gtrg45@durham.ac.uk::d3e5acb5-b2db-4b06-ac84-616e0149b02f" providerId="AD" clId="Web-{04DA52C9-6253-1D33-3008-A0DF5A0698A8}" dt="2022-01-06T16:33:51.311" v="38" actId="20577"/>
          <ac:spMkLst>
            <pc:docMk/>
            <pc:sldMk cId="1507670706" sldId="498"/>
            <ac:spMk id="9" creationId="{23552A3E-7373-489C-BA5B-AA3C55451621}"/>
          </ac:spMkLst>
        </pc:spChg>
        <pc:spChg chg="add mod">
          <ac:chgData name="BADHAM, JENNIFER M." userId="S::gtrg45@durham.ac.uk::d3e5acb5-b2db-4b06-ac84-616e0149b02f" providerId="AD" clId="Web-{04DA52C9-6253-1D33-3008-A0DF5A0698A8}" dt="2022-01-06T16:34:18.015" v="50" actId="1076"/>
          <ac:spMkLst>
            <pc:docMk/>
            <pc:sldMk cId="1507670706" sldId="498"/>
            <ac:spMk id="10" creationId="{879A4251-373A-4FA6-9BE2-6A54AE088E2D}"/>
          </ac:spMkLst>
        </pc:spChg>
        <pc:picChg chg="add del mod">
          <ac:chgData name="BADHAM, JENNIFER M." userId="S::gtrg45@durham.ac.uk::d3e5acb5-b2db-4b06-ac84-616e0149b02f" providerId="AD" clId="Web-{04DA52C9-6253-1D33-3008-A0DF5A0698A8}" dt="2022-01-06T16:28:59.023" v="4"/>
          <ac:picMkLst>
            <pc:docMk/>
            <pc:sldMk cId="1507670706" sldId="498"/>
            <ac:picMk id="2" creationId="{108E481B-B8BB-44EC-92B5-0ECDF955F21A}"/>
          </ac:picMkLst>
        </pc:picChg>
        <pc:picChg chg="add mod">
          <ac:chgData name="BADHAM, JENNIFER M." userId="S::gtrg45@durham.ac.uk::d3e5acb5-b2db-4b06-ac84-616e0149b02f" providerId="AD" clId="Web-{04DA52C9-6253-1D33-3008-A0DF5A0698A8}" dt="2022-01-06T16:31:24.729" v="17" actId="1076"/>
          <ac:picMkLst>
            <pc:docMk/>
            <pc:sldMk cId="1507670706" sldId="498"/>
            <ac:picMk id="5" creationId="{762957C7-BC9B-4CC2-9015-EF7CBC6F72FA}"/>
          </ac:picMkLst>
        </pc:picChg>
        <pc:picChg chg="add mod">
          <ac:chgData name="BADHAM, JENNIFER M." userId="S::gtrg45@durham.ac.uk::d3e5acb5-b2db-4b06-ac84-616e0149b02f" providerId="AD" clId="Web-{04DA52C9-6253-1D33-3008-A0DF5A0698A8}" dt="2022-01-06T16:31:34.011" v="19" actId="1076"/>
          <ac:picMkLst>
            <pc:docMk/>
            <pc:sldMk cId="1507670706" sldId="498"/>
            <ac:picMk id="6" creationId="{9202768C-D110-4DB8-B7D6-4326453B82AC}"/>
          </ac:picMkLst>
        </pc:picChg>
      </pc:sldChg>
      <pc:sldChg chg="addSp delSp modSp new">
        <pc:chgData name="BADHAM, JENNIFER M." userId="S::gtrg45@durham.ac.uk::d3e5acb5-b2db-4b06-ac84-616e0149b02f" providerId="AD" clId="Web-{04DA52C9-6253-1D33-3008-A0DF5A0698A8}" dt="2022-01-06T16:49:10.177" v="79" actId="1076"/>
        <pc:sldMkLst>
          <pc:docMk/>
          <pc:sldMk cId="3307947402" sldId="499"/>
        </pc:sldMkLst>
        <pc:spChg chg="mod">
          <ac:chgData name="BADHAM, JENNIFER M." userId="S::gtrg45@durham.ac.uk::d3e5acb5-b2db-4b06-ac84-616e0149b02f" providerId="AD" clId="Web-{04DA52C9-6253-1D33-3008-A0DF5A0698A8}" dt="2022-01-06T16:34:57.016" v="58" actId="20577"/>
          <ac:spMkLst>
            <pc:docMk/>
            <pc:sldMk cId="3307947402" sldId="499"/>
            <ac:spMk id="2" creationId="{89897587-608A-4965-AEC6-6B4E488BEBA5}"/>
          </ac:spMkLst>
        </pc:spChg>
        <pc:spChg chg="add mod">
          <ac:chgData name="BADHAM, JENNIFER M." userId="S::gtrg45@durham.ac.uk::d3e5acb5-b2db-4b06-ac84-616e0149b02f" providerId="AD" clId="Web-{04DA52C9-6253-1D33-3008-A0DF5A0698A8}" dt="2022-01-06T16:49:10.177" v="79" actId="1076"/>
          <ac:spMkLst>
            <pc:docMk/>
            <pc:sldMk cId="3307947402" sldId="499"/>
            <ac:spMk id="6" creationId="{A862711E-F179-4B02-BC7E-CA10E01343F6}"/>
          </ac:spMkLst>
        </pc:spChg>
        <pc:spChg chg="add del mod">
          <ac:chgData name="BADHAM, JENNIFER M." userId="S::gtrg45@durham.ac.uk::d3e5acb5-b2db-4b06-ac84-616e0149b02f" providerId="AD" clId="Web-{04DA52C9-6253-1D33-3008-A0DF5A0698A8}" dt="2022-01-06T16:35:13.829" v="65"/>
          <ac:spMkLst>
            <pc:docMk/>
            <pc:sldMk cId="3307947402" sldId="499"/>
            <ac:spMk id="8" creationId="{7589AE04-A9F3-4B6C-A66A-F57AA7BA6890}"/>
          </ac:spMkLst>
        </pc:spChg>
        <pc:picChg chg="add mod">
          <ac:chgData name="BADHAM, JENNIFER M." userId="S::gtrg45@durham.ac.uk::d3e5acb5-b2db-4b06-ac84-616e0149b02f" providerId="AD" clId="Web-{04DA52C9-6253-1D33-3008-A0DF5A0698A8}" dt="2022-01-06T16:35:37.923" v="70" actId="1076"/>
          <ac:picMkLst>
            <pc:docMk/>
            <pc:sldMk cId="3307947402" sldId="499"/>
            <ac:picMk id="4" creationId="{58CD125E-CE31-4B9C-95B6-A0AB68603977}"/>
          </ac:picMkLst>
        </pc:picChg>
      </pc:sldChg>
      <pc:sldChg chg="addSp modSp new">
        <pc:chgData name="BADHAM, JENNIFER M." userId="S::gtrg45@durham.ac.uk::d3e5acb5-b2db-4b06-ac84-616e0149b02f" providerId="AD" clId="Web-{04DA52C9-6253-1D33-3008-A0DF5A0698A8}" dt="2022-01-06T16:54:06.450" v="105" actId="1076"/>
        <pc:sldMkLst>
          <pc:docMk/>
          <pc:sldMk cId="1507884441" sldId="500"/>
        </pc:sldMkLst>
        <pc:spChg chg="mod">
          <ac:chgData name="BADHAM, JENNIFER M." userId="S::gtrg45@durham.ac.uk::d3e5acb5-b2db-4b06-ac84-616e0149b02f" providerId="AD" clId="Web-{04DA52C9-6253-1D33-3008-A0DF5A0698A8}" dt="2022-01-06T16:52:01.619" v="86" actId="20577"/>
          <ac:spMkLst>
            <pc:docMk/>
            <pc:sldMk cId="1507884441" sldId="500"/>
            <ac:spMk id="2" creationId="{85094186-2B86-4531-A048-EEE50696BC16}"/>
          </ac:spMkLst>
        </pc:spChg>
        <pc:spChg chg="add mod">
          <ac:chgData name="BADHAM, JENNIFER M." userId="S::gtrg45@durham.ac.uk::d3e5acb5-b2db-4b06-ac84-616e0149b02f" providerId="AD" clId="Web-{04DA52C9-6253-1D33-3008-A0DF5A0698A8}" dt="2022-01-06T16:53:55.840" v="103" actId="1076"/>
          <ac:spMkLst>
            <pc:docMk/>
            <pc:sldMk cId="1507884441" sldId="500"/>
            <ac:spMk id="6" creationId="{978B8C80-9EAA-4A0C-AF52-4B6E9630669A}"/>
          </ac:spMkLst>
        </pc:spChg>
        <pc:picChg chg="add mod ord">
          <ac:chgData name="BADHAM, JENNIFER M." userId="S::gtrg45@durham.ac.uk::d3e5acb5-b2db-4b06-ac84-616e0149b02f" providerId="AD" clId="Web-{04DA52C9-6253-1D33-3008-A0DF5A0698A8}" dt="2022-01-06T16:54:06.450" v="105" actId="1076"/>
          <ac:picMkLst>
            <pc:docMk/>
            <pc:sldMk cId="1507884441" sldId="500"/>
            <ac:picMk id="4" creationId="{834FFFA5-DBE0-4A1E-888A-4D0D80D3824F}"/>
          </ac:picMkLst>
        </pc:picChg>
        <pc:picChg chg="add mod">
          <ac:chgData name="BADHAM, JENNIFER M." userId="S::gtrg45@durham.ac.uk::d3e5acb5-b2db-4b06-ac84-616e0149b02f" providerId="AD" clId="Web-{04DA52C9-6253-1D33-3008-A0DF5A0698A8}" dt="2022-01-06T16:53:52.309" v="102" actId="1076"/>
          <ac:picMkLst>
            <pc:docMk/>
            <pc:sldMk cId="1507884441" sldId="500"/>
            <ac:picMk id="8" creationId="{C203FB70-A964-4540-BCD1-95B5E58C8F30}"/>
          </ac:picMkLst>
        </pc:picChg>
      </pc:sldChg>
      <pc:sldChg chg="addSp modSp new mod ord modClrScheme chgLayout">
        <pc:chgData name="BADHAM, JENNIFER M." userId="S::gtrg45@durham.ac.uk::d3e5acb5-b2db-4b06-ac84-616e0149b02f" providerId="AD" clId="Web-{04DA52C9-6253-1D33-3008-A0DF5A0698A8}" dt="2022-01-06T17:29:22.878" v="120" actId="20577"/>
        <pc:sldMkLst>
          <pc:docMk/>
          <pc:sldMk cId="2098965053" sldId="501"/>
        </pc:sldMkLst>
        <pc:spChg chg="mod ord">
          <ac:chgData name="BADHAM, JENNIFER M." userId="S::gtrg45@durham.ac.uk::d3e5acb5-b2db-4b06-ac84-616e0149b02f" providerId="AD" clId="Web-{04DA52C9-6253-1D33-3008-A0DF5A0698A8}" dt="2022-01-06T16:56:25.469" v="108"/>
          <ac:spMkLst>
            <pc:docMk/>
            <pc:sldMk cId="2098965053" sldId="501"/>
            <ac:spMk id="2" creationId="{5B9BAAB0-367F-41E9-BB3B-16C76209AC83}"/>
          </ac:spMkLst>
        </pc:spChg>
        <pc:spChg chg="add mod ord">
          <ac:chgData name="BADHAM, JENNIFER M." userId="S::gtrg45@durham.ac.uk::d3e5acb5-b2db-4b06-ac84-616e0149b02f" providerId="AD" clId="Web-{04DA52C9-6253-1D33-3008-A0DF5A0698A8}" dt="2022-01-06T17:29:22.878" v="120" actId="20577"/>
          <ac:spMkLst>
            <pc:docMk/>
            <pc:sldMk cId="2098965053" sldId="501"/>
            <ac:spMk id="3" creationId="{797BB5D8-152A-471A-B67F-3F5D05C7F810}"/>
          </ac:spMkLst>
        </pc:spChg>
      </pc:sldChg>
      <pc:sldChg chg="addSp delSp modSp new mod modClrScheme chgLayout">
        <pc:chgData name="BADHAM, JENNIFER M." userId="S::gtrg45@durham.ac.uk::d3e5acb5-b2db-4b06-ac84-616e0149b02f" providerId="AD" clId="Web-{04DA52C9-6253-1D33-3008-A0DF5A0698A8}" dt="2022-01-06T17:49:50.824" v="159" actId="1076"/>
        <pc:sldMkLst>
          <pc:docMk/>
          <pc:sldMk cId="4097643706" sldId="502"/>
        </pc:sldMkLst>
        <pc:spChg chg="mod ord">
          <ac:chgData name="BADHAM, JENNIFER M." userId="S::gtrg45@durham.ac.uk::d3e5acb5-b2db-4b06-ac84-616e0149b02f" providerId="AD" clId="Web-{04DA52C9-6253-1D33-3008-A0DF5A0698A8}" dt="2022-01-06T17:49:36.166" v="157" actId="20577"/>
          <ac:spMkLst>
            <pc:docMk/>
            <pc:sldMk cId="4097643706" sldId="502"/>
            <ac:spMk id="2" creationId="{7E2C01EE-EDE8-4FE9-BA11-9E1CC256004A}"/>
          </ac:spMkLst>
        </pc:spChg>
        <pc:spChg chg="del">
          <ac:chgData name="BADHAM, JENNIFER M." userId="S::gtrg45@durham.ac.uk::d3e5acb5-b2db-4b06-ac84-616e0149b02f" providerId="AD" clId="Web-{04DA52C9-6253-1D33-3008-A0DF5A0698A8}" dt="2022-01-06T17:48:56.023" v="122"/>
          <ac:spMkLst>
            <pc:docMk/>
            <pc:sldMk cId="4097643706" sldId="502"/>
            <ac:spMk id="3" creationId="{C1D61961-DCE7-4451-AB6F-3B78000E3ED1}"/>
          </ac:spMkLst>
        </pc:spChg>
        <pc:picChg chg="add mod">
          <ac:chgData name="BADHAM, JENNIFER M." userId="S::gtrg45@durham.ac.uk::d3e5acb5-b2db-4b06-ac84-616e0149b02f" providerId="AD" clId="Web-{04DA52C9-6253-1D33-3008-A0DF5A0698A8}" dt="2022-01-06T17:49:50.824" v="159" actId="1076"/>
          <ac:picMkLst>
            <pc:docMk/>
            <pc:sldMk cId="4097643706" sldId="502"/>
            <ac:picMk id="4" creationId="{9F37C109-64D3-4AEE-8B92-589192677249}"/>
          </ac:picMkLst>
        </pc:picChg>
      </pc:sldChg>
    </pc:docChg>
  </pc:docChgLst>
  <pc:docChgLst>
    <pc:chgData name="BADHAM, JENNIFER M." userId="S::gtrg45@durham.ac.uk::d3e5acb5-b2db-4b06-ac84-616e0149b02f" providerId="AD" clId="Web-{82475232-3595-407A-93B6-54B4DDCB5698}"/>
    <pc:docChg chg="addSld delSld modSld sldOrd">
      <pc:chgData name="BADHAM, JENNIFER M." userId="S::gtrg45@durham.ac.uk::d3e5acb5-b2db-4b06-ac84-616e0149b02f" providerId="AD" clId="Web-{82475232-3595-407A-93B6-54B4DDCB5698}" dt="2022-02-17T17:52:52.756" v="399"/>
      <pc:docMkLst>
        <pc:docMk/>
      </pc:docMkLst>
      <pc:sldChg chg="modSp">
        <pc:chgData name="BADHAM, JENNIFER M." userId="S::gtrg45@durham.ac.uk::d3e5acb5-b2db-4b06-ac84-616e0149b02f" providerId="AD" clId="Web-{82475232-3595-407A-93B6-54B4DDCB5698}" dt="2022-02-17T17:24:28.743" v="144" actId="20577"/>
        <pc:sldMkLst>
          <pc:docMk/>
          <pc:sldMk cId="2941821808" sldId="469"/>
        </pc:sldMkLst>
        <pc:spChg chg="mod">
          <ac:chgData name="BADHAM, JENNIFER M." userId="S::gtrg45@durham.ac.uk::d3e5acb5-b2db-4b06-ac84-616e0149b02f" providerId="AD" clId="Web-{82475232-3595-407A-93B6-54B4DDCB5698}" dt="2022-02-17T17:24:28.743" v="144" actId="20577"/>
          <ac:spMkLst>
            <pc:docMk/>
            <pc:sldMk cId="2941821808" sldId="469"/>
            <ac:spMk id="4" creationId="{4CE21FD3-A370-4F3B-979A-33CB4FF372C1}"/>
          </ac:spMkLst>
        </pc:spChg>
      </pc:sldChg>
      <pc:sldChg chg="addSp modSp mod modClrScheme chgLayout">
        <pc:chgData name="BADHAM, JENNIFER M." userId="S::gtrg45@durham.ac.uk::d3e5acb5-b2db-4b06-ac84-616e0149b02f" providerId="AD" clId="Web-{82475232-3595-407A-93B6-54B4DDCB5698}" dt="2022-02-17T17:13:47.681" v="48" actId="14100"/>
        <pc:sldMkLst>
          <pc:docMk/>
          <pc:sldMk cId="3123614596" sldId="508"/>
        </pc:sldMkLst>
        <pc:spChg chg="mod ord">
          <ac:chgData name="BADHAM, JENNIFER M." userId="S::gtrg45@durham.ac.uk::d3e5acb5-b2db-4b06-ac84-616e0149b02f" providerId="AD" clId="Web-{82475232-3595-407A-93B6-54B4DDCB5698}" dt="2022-02-17T17:13:15.040" v="21"/>
          <ac:spMkLst>
            <pc:docMk/>
            <pc:sldMk cId="3123614596" sldId="508"/>
            <ac:spMk id="2" creationId="{FE292C0B-85A8-4204-8FEF-00597CDDC872}"/>
          </ac:spMkLst>
        </pc:spChg>
        <pc:spChg chg="add mod ord">
          <ac:chgData name="BADHAM, JENNIFER M." userId="S::gtrg45@durham.ac.uk::d3e5acb5-b2db-4b06-ac84-616e0149b02f" providerId="AD" clId="Web-{82475232-3595-407A-93B6-54B4DDCB5698}" dt="2022-02-17T17:13:47.681" v="48" actId="14100"/>
          <ac:spMkLst>
            <pc:docMk/>
            <pc:sldMk cId="3123614596" sldId="508"/>
            <ac:spMk id="5" creationId="{EABA06D4-3DE0-4163-BC65-C6BE66F01A54}"/>
          </ac:spMkLst>
        </pc:spChg>
        <pc:picChg chg="ord">
          <ac:chgData name="BADHAM, JENNIFER M." userId="S::gtrg45@durham.ac.uk::d3e5acb5-b2db-4b06-ac84-616e0149b02f" providerId="AD" clId="Web-{82475232-3595-407A-93B6-54B4DDCB5698}" dt="2022-02-17T17:13:39.634" v="46"/>
          <ac:picMkLst>
            <pc:docMk/>
            <pc:sldMk cId="3123614596" sldId="508"/>
            <ac:picMk id="3" creationId="{015FEEC6-72F8-4E9B-83A3-AFFD06F46118}"/>
          </ac:picMkLst>
        </pc:picChg>
      </pc:sldChg>
      <pc:sldChg chg="modSp">
        <pc:chgData name="BADHAM, JENNIFER M." userId="S::gtrg45@durham.ac.uk::d3e5acb5-b2db-4b06-ac84-616e0149b02f" providerId="AD" clId="Web-{82475232-3595-407A-93B6-54B4DDCB5698}" dt="2022-02-17T17:22:41.584" v="127" actId="20577"/>
        <pc:sldMkLst>
          <pc:docMk/>
          <pc:sldMk cId="2223835488" sldId="511"/>
        </pc:sldMkLst>
        <pc:spChg chg="mod">
          <ac:chgData name="BADHAM, JENNIFER M." userId="S::gtrg45@durham.ac.uk::d3e5acb5-b2db-4b06-ac84-616e0149b02f" providerId="AD" clId="Web-{82475232-3595-407A-93B6-54B4DDCB5698}" dt="2022-02-17T17:22:41.584" v="127" actId="20577"/>
          <ac:spMkLst>
            <pc:docMk/>
            <pc:sldMk cId="2223835488" sldId="511"/>
            <ac:spMk id="2" creationId="{69839943-4BD4-49CA-A3CD-7F133E4A35C9}"/>
          </ac:spMkLst>
        </pc:spChg>
      </pc:sldChg>
      <pc:sldChg chg="addSp modSp">
        <pc:chgData name="BADHAM, JENNIFER M." userId="S::gtrg45@durham.ac.uk::d3e5acb5-b2db-4b06-ac84-616e0149b02f" providerId="AD" clId="Web-{82475232-3595-407A-93B6-54B4DDCB5698}" dt="2022-02-17T17:52:29.380" v="398" actId="1076"/>
        <pc:sldMkLst>
          <pc:docMk/>
          <pc:sldMk cId="1358008726" sldId="513"/>
        </pc:sldMkLst>
        <pc:spChg chg="mod">
          <ac:chgData name="BADHAM, JENNIFER M." userId="S::gtrg45@durham.ac.uk::d3e5acb5-b2db-4b06-ac84-616e0149b02f" providerId="AD" clId="Web-{82475232-3595-407A-93B6-54B4DDCB5698}" dt="2022-02-17T17:50:36.143" v="362" actId="20577"/>
          <ac:spMkLst>
            <pc:docMk/>
            <pc:sldMk cId="1358008726" sldId="513"/>
            <ac:spMk id="2" creationId="{AA65502E-8000-4FF9-BDE1-6BD63A5EDFC4}"/>
          </ac:spMkLst>
        </pc:spChg>
        <pc:spChg chg="mod">
          <ac:chgData name="BADHAM, JENNIFER M." userId="S::gtrg45@durham.ac.uk::d3e5acb5-b2db-4b06-ac84-616e0149b02f" providerId="AD" clId="Web-{82475232-3595-407A-93B6-54B4DDCB5698}" dt="2022-02-17T17:52:25.458" v="397" actId="1076"/>
          <ac:spMkLst>
            <pc:docMk/>
            <pc:sldMk cId="1358008726" sldId="513"/>
            <ac:spMk id="4" creationId="{932D525B-25F0-429A-BDB2-836352A4C9D5}"/>
          </ac:spMkLst>
        </pc:spChg>
        <pc:spChg chg="add mod">
          <ac:chgData name="BADHAM, JENNIFER M." userId="S::gtrg45@durham.ac.uk::d3e5acb5-b2db-4b06-ac84-616e0149b02f" providerId="AD" clId="Web-{82475232-3595-407A-93B6-54B4DDCB5698}" dt="2022-02-17T17:52:29.380" v="398" actId="1076"/>
          <ac:spMkLst>
            <pc:docMk/>
            <pc:sldMk cId="1358008726" sldId="513"/>
            <ac:spMk id="5" creationId="{41694EC2-4985-4C33-B644-D6C2C4211987}"/>
          </ac:spMkLst>
        </pc:spChg>
        <pc:spChg chg="add mod">
          <ac:chgData name="BADHAM, JENNIFER M." userId="S::gtrg45@durham.ac.uk::d3e5acb5-b2db-4b06-ac84-616e0149b02f" providerId="AD" clId="Web-{82475232-3595-407A-93B6-54B4DDCB5698}" dt="2022-02-17T17:52:06.598" v="394" actId="1076"/>
          <ac:spMkLst>
            <pc:docMk/>
            <pc:sldMk cId="1358008726" sldId="513"/>
            <ac:spMk id="6" creationId="{59D7602E-0EC0-4620-B76E-1EEDA73E0E90}"/>
          </ac:spMkLst>
        </pc:spChg>
        <pc:picChg chg="mod">
          <ac:chgData name="BADHAM, JENNIFER M." userId="S::gtrg45@durham.ac.uk::d3e5acb5-b2db-4b06-ac84-616e0149b02f" providerId="AD" clId="Web-{82475232-3595-407A-93B6-54B4DDCB5698}" dt="2022-02-17T17:52:19.411" v="396" actId="1076"/>
          <ac:picMkLst>
            <pc:docMk/>
            <pc:sldMk cId="1358008726" sldId="513"/>
            <ac:picMk id="3" creationId="{A79A0274-2B79-4FBD-B814-2125A27EAFED}"/>
          </ac:picMkLst>
        </pc:picChg>
      </pc:sldChg>
      <pc:sldChg chg="modSp ord">
        <pc:chgData name="BADHAM, JENNIFER M." userId="S::gtrg45@durham.ac.uk::d3e5acb5-b2db-4b06-ac84-616e0149b02f" providerId="AD" clId="Web-{82475232-3595-407A-93B6-54B4DDCB5698}" dt="2022-02-17T17:23:17.554" v="134"/>
        <pc:sldMkLst>
          <pc:docMk/>
          <pc:sldMk cId="335623272" sldId="516"/>
        </pc:sldMkLst>
        <pc:spChg chg="mod">
          <ac:chgData name="BADHAM, JENNIFER M." userId="S::gtrg45@durham.ac.uk::d3e5acb5-b2db-4b06-ac84-616e0149b02f" providerId="AD" clId="Web-{82475232-3595-407A-93B6-54B4DDCB5698}" dt="2022-02-17T17:23:14.820" v="133" actId="20577"/>
          <ac:spMkLst>
            <pc:docMk/>
            <pc:sldMk cId="335623272" sldId="516"/>
            <ac:spMk id="2" creationId="{451551BA-C974-40C2-8623-22D15D1D84F3}"/>
          </ac:spMkLst>
        </pc:spChg>
      </pc:sldChg>
      <pc:sldChg chg="ord">
        <pc:chgData name="BADHAM, JENNIFER M." userId="S::gtrg45@durham.ac.uk::d3e5acb5-b2db-4b06-ac84-616e0149b02f" providerId="AD" clId="Web-{82475232-3595-407A-93B6-54B4DDCB5698}" dt="2022-02-17T17:52:52.756" v="399"/>
        <pc:sldMkLst>
          <pc:docMk/>
          <pc:sldMk cId="1520930108" sldId="519"/>
        </pc:sldMkLst>
      </pc:sldChg>
      <pc:sldChg chg="addSp modSp new ord">
        <pc:chgData name="BADHAM, JENNIFER M." userId="S::gtrg45@durham.ac.uk::d3e5acb5-b2db-4b06-ac84-616e0149b02f" providerId="AD" clId="Web-{82475232-3595-407A-93B6-54B4DDCB5698}" dt="2022-02-17T17:21:57.630" v="122" actId="1076"/>
        <pc:sldMkLst>
          <pc:docMk/>
          <pc:sldMk cId="1727032030" sldId="520"/>
        </pc:sldMkLst>
        <pc:spChg chg="mod">
          <ac:chgData name="BADHAM, JENNIFER M." userId="S::gtrg45@durham.ac.uk::d3e5acb5-b2db-4b06-ac84-616e0149b02f" providerId="AD" clId="Web-{82475232-3595-407A-93B6-54B4DDCB5698}" dt="2022-02-17T17:14:34.416" v="65" actId="20577"/>
          <ac:spMkLst>
            <pc:docMk/>
            <pc:sldMk cId="1727032030" sldId="520"/>
            <ac:spMk id="2" creationId="{1315B014-51F7-4B4A-AC1E-998A5861733E}"/>
          </ac:spMkLst>
        </pc:spChg>
        <pc:spChg chg="add mod">
          <ac:chgData name="BADHAM, JENNIFER M." userId="S::gtrg45@durham.ac.uk::d3e5acb5-b2db-4b06-ac84-616e0149b02f" providerId="AD" clId="Web-{82475232-3595-407A-93B6-54B4DDCB5698}" dt="2022-02-17T17:19:17.361" v="112" actId="1076"/>
          <ac:spMkLst>
            <pc:docMk/>
            <pc:sldMk cId="1727032030" sldId="520"/>
            <ac:spMk id="6" creationId="{80416D9F-F651-4334-B699-4F4FC43E4E5B}"/>
          </ac:spMkLst>
        </pc:spChg>
        <pc:picChg chg="add mod">
          <ac:chgData name="BADHAM, JENNIFER M." userId="S::gtrg45@durham.ac.uk::d3e5acb5-b2db-4b06-ac84-616e0149b02f" providerId="AD" clId="Web-{82475232-3595-407A-93B6-54B4DDCB5698}" dt="2022-02-17T17:21:48.755" v="121" actId="1076"/>
          <ac:picMkLst>
            <pc:docMk/>
            <pc:sldMk cId="1727032030" sldId="520"/>
            <ac:picMk id="3" creationId="{9152CC5D-C0C6-407E-BA21-77A49E2DAAE7}"/>
          </ac:picMkLst>
        </pc:picChg>
        <pc:picChg chg="add mod">
          <ac:chgData name="BADHAM, JENNIFER M." userId="S::gtrg45@durham.ac.uk::d3e5acb5-b2db-4b06-ac84-616e0149b02f" providerId="AD" clId="Web-{82475232-3595-407A-93B6-54B4DDCB5698}" dt="2022-02-17T17:21:57.630" v="122" actId="1076"/>
          <ac:picMkLst>
            <pc:docMk/>
            <pc:sldMk cId="1727032030" sldId="520"/>
            <ac:picMk id="4" creationId="{EE2DBFC2-A3AB-49A5-A702-69C8AC93AF5C}"/>
          </ac:picMkLst>
        </pc:picChg>
      </pc:sldChg>
      <pc:sldChg chg="addSp modSp new mod ord modClrScheme chgLayout">
        <pc:chgData name="BADHAM, JENNIFER M." userId="S::gtrg45@durham.ac.uk::d3e5acb5-b2db-4b06-ac84-616e0149b02f" providerId="AD" clId="Web-{82475232-3595-407A-93B6-54B4DDCB5698}" dt="2022-02-17T17:44:35.962" v="336" actId="20577"/>
        <pc:sldMkLst>
          <pc:docMk/>
          <pc:sldMk cId="1271295591" sldId="521"/>
        </pc:sldMkLst>
        <pc:spChg chg="mod ord">
          <ac:chgData name="BADHAM, JENNIFER M." userId="S::gtrg45@durham.ac.uk::d3e5acb5-b2db-4b06-ac84-616e0149b02f" providerId="AD" clId="Web-{82475232-3595-407A-93B6-54B4DDCB5698}" dt="2022-02-17T17:28:03.420" v="176"/>
          <ac:spMkLst>
            <pc:docMk/>
            <pc:sldMk cId="1271295591" sldId="521"/>
            <ac:spMk id="2" creationId="{B5A55D51-9696-43B6-96E5-FC40944A0D6C}"/>
          </ac:spMkLst>
        </pc:spChg>
        <pc:spChg chg="add mod">
          <ac:chgData name="BADHAM, JENNIFER M." userId="S::gtrg45@durham.ac.uk::d3e5acb5-b2db-4b06-ac84-616e0149b02f" providerId="AD" clId="Web-{82475232-3595-407A-93B6-54B4DDCB5698}" dt="2022-02-17T17:33:35.587" v="260" actId="1076"/>
          <ac:spMkLst>
            <pc:docMk/>
            <pc:sldMk cId="1271295591" sldId="521"/>
            <ac:spMk id="5" creationId="{83BC054F-6080-49AD-89CB-41FBC42360CD}"/>
          </ac:spMkLst>
        </pc:spChg>
        <pc:spChg chg="add mod ord">
          <ac:chgData name="BADHAM, JENNIFER M." userId="S::gtrg45@durham.ac.uk::d3e5acb5-b2db-4b06-ac84-616e0149b02f" providerId="AD" clId="Web-{82475232-3595-407A-93B6-54B4DDCB5698}" dt="2022-02-17T17:44:35.962" v="336" actId="20577"/>
          <ac:spMkLst>
            <pc:docMk/>
            <pc:sldMk cId="1271295591" sldId="521"/>
            <ac:spMk id="6" creationId="{7874350E-16CA-4FF0-AF0A-050C74273BF7}"/>
          </ac:spMkLst>
        </pc:spChg>
        <pc:spChg chg="add mod">
          <ac:chgData name="BADHAM, JENNIFER M." userId="S::gtrg45@durham.ac.uk::d3e5acb5-b2db-4b06-ac84-616e0149b02f" providerId="AD" clId="Web-{82475232-3595-407A-93B6-54B4DDCB5698}" dt="2022-02-17T17:36:47.873" v="323" actId="1076"/>
          <ac:spMkLst>
            <pc:docMk/>
            <pc:sldMk cId="1271295591" sldId="521"/>
            <ac:spMk id="8" creationId="{449F8E2D-3682-46B8-8189-548C9238F2AD}"/>
          </ac:spMkLst>
        </pc:spChg>
        <pc:picChg chg="add mod">
          <ac:chgData name="BADHAM, JENNIFER M." userId="S::gtrg45@durham.ac.uk::d3e5acb5-b2db-4b06-ac84-616e0149b02f" providerId="AD" clId="Web-{82475232-3595-407A-93B6-54B4DDCB5698}" dt="2022-02-17T17:32:46.883" v="254" actId="1076"/>
          <ac:picMkLst>
            <pc:docMk/>
            <pc:sldMk cId="1271295591" sldId="521"/>
            <ac:picMk id="3" creationId="{715E1C3F-9401-4D38-95F1-C683C76A42F8}"/>
          </ac:picMkLst>
        </pc:picChg>
        <pc:picChg chg="add mod">
          <ac:chgData name="BADHAM, JENNIFER M." userId="S::gtrg45@durham.ac.uk::d3e5acb5-b2db-4b06-ac84-616e0149b02f" providerId="AD" clId="Web-{82475232-3595-407A-93B6-54B4DDCB5698}" dt="2022-02-17T17:33:38.712" v="261" actId="1076"/>
          <ac:picMkLst>
            <pc:docMk/>
            <pc:sldMk cId="1271295591" sldId="521"/>
            <ac:picMk id="7" creationId="{B2319052-838D-4CF2-86B3-73B3211718AC}"/>
          </ac:picMkLst>
        </pc:picChg>
      </pc:sldChg>
      <pc:sldChg chg="modSp new">
        <pc:chgData name="BADHAM, JENNIFER M." userId="S::gtrg45@durham.ac.uk::d3e5acb5-b2db-4b06-ac84-616e0149b02f" providerId="AD" clId="Web-{82475232-3595-407A-93B6-54B4DDCB5698}" dt="2022-02-17T17:45:05.494" v="341" actId="20577"/>
        <pc:sldMkLst>
          <pc:docMk/>
          <pc:sldMk cId="3967931180" sldId="522"/>
        </pc:sldMkLst>
        <pc:spChg chg="mod">
          <ac:chgData name="BADHAM, JENNIFER M." userId="S::gtrg45@durham.ac.uk::d3e5acb5-b2db-4b06-ac84-616e0149b02f" providerId="AD" clId="Web-{82475232-3595-407A-93B6-54B4DDCB5698}" dt="2022-02-17T17:45:05.494" v="341" actId="20577"/>
          <ac:spMkLst>
            <pc:docMk/>
            <pc:sldMk cId="3967931180" sldId="522"/>
            <ac:spMk id="2" creationId="{356346F1-3EBE-4749-847C-446C6EA9A532}"/>
          </ac:spMkLst>
        </pc:spChg>
      </pc:sldChg>
      <pc:sldChg chg="new del">
        <pc:chgData name="BADHAM, JENNIFER M." userId="S::gtrg45@durham.ac.uk::d3e5acb5-b2db-4b06-ac84-616e0149b02f" providerId="AD" clId="Web-{82475232-3595-407A-93B6-54B4DDCB5698}" dt="2022-02-17T17:29:46.847" v="247"/>
        <pc:sldMkLst>
          <pc:docMk/>
          <pc:sldMk cId="4033747722" sldId="522"/>
        </pc:sldMkLst>
      </pc:sldChg>
    </pc:docChg>
  </pc:docChgLst>
  <pc:docChgLst>
    <pc:chgData name="BADHAM, JENNIFER M." userId="d3e5acb5-b2db-4b06-ac84-616e0149b02f" providerId="ADAL" clId="{D06EB4B0-B185-4E72-857E-CE379EDB54B7}"/>
    <pc:docChg chg="undo custSel addSld modSld">
      <pc:chgData name="BADHAM, JENNIFER M." userId="d3e5acb5-b2db-4b06-ac84-616e0149b02f" providerId="ADAL" clId="{D06EB4B0-B185-4E72-857E-CE379EDB54B7}" dt="2024-03-06T13:26:17.979" v="707" actId="20577"/>
      <pc:docMkLst>
        <pc:docMk/>
      </pc:docMkLst>
      <pc:sldChg chg="modSp mod">
        <pc:chgData name="BADHAM, JENNIFER M." userId="d3e5acb5-b2db-4b06-ac84-616e0149b02f" providerId="ADAL" clId="{D06EB4B0-B185-4E72-857E-CE379EDB54B7}" dt="2024-03-06T13:26:17.979" v="707" actId="20577"/>
        <pc:sldMkLst>
          <pc:docMk/>
          <pc:sldMk cId="4291863569" sldId="540"/>
        </pc:sldMkLst>
        <pc:spChg chg="mod">
          <ac:chgData name="BADHAM, JENNIFER M." userId="d3e5acb5-b2db-4b06-ac84-616e0149b02f" providerId="ADAL" clId="{D06EB4B0-B185-4E72-857E-CE379EDB54B7}" dt="2024-03-06T13:26:17.979" v="707" actId="20577"/>
          <ac:spMkLst>
            <pc:docMk/>
            <pc:sldMk cId="4291863569" sldId="540"/>
            <ac:spMk id="7" creationId="{19FD6730-6A93-4F1A-9F52-BA24C80D600F}"/>
          </ac:spMkLst>
        </pc:spChg>
      </pc:sldChg>
      <pc:sldChg chg="addSp delSp modSp mod">
        <pc:chgData name="BADHAM, JENNIFER M." userId="d3e5acb5-b2db-4b06-ac84-616e0149b02f" providerId="ADAL" clId="{D06EB4B0-B185-4E72-857E-CE379EDB54B7}" dt="2024-02-27T17:04:08.307" v="3" actId="1076"/>
        <pc:sldMkLst>
          <pc:docMk/>
          <pc:sldMk cId="1112251105" sldId="599"/>
        </pc:sldMkLst>
        <pc:picChg chg="add mod">
          <ac:chgData name="BADHAM, JENNIFER M." userId="d3e5acb5-b2db-4b06-ac84-616e0149b02f" providerId="ADAL" clId="{D06EB4B0-B185-4E72-857E-CE379EDB54B7}" dt="2024-02-27T17:04:08.307" v="3" actId="1076"/>
          <ac:picMkLst>
            <pc:docMk/>
            <pc:sldMk cId="1112251105" sldId="599"/>
            <ac:picMk id="4" creationId="{85264365-0B34-3FE1-B582-C7CCDD72BEC7}"/>
          </ac:picMkLst>
        </pc:picChg>
        <pc:picChg chg="add mod">
          <ac:chgData name="BADHAM, JENNIFER M." userId="d3e5acb5-b2db-4b06-ac84-616e0149b02f" providerId="ADAL" clId="{D06EB4B0-B185-4E72-857E-CE379EDB54B7}" dt="2024-02-27T17:04:04.756" v="2" actId="1076"/>
          <ac:picMkLst>
            <pc:docMk/>
            <pc:sldMk cId="1112251105" sldId="599"/>
            <ac:picMk id="5" creationId="{BFE33A42-D5A2-570D-D40D-9D9088C24005}"/>
          </ac:picMkLst>
        </pc:picChg>
        <pc:picChg chg="del">
          <ac:chgData name="BADHAM, JENNIFER M." userId="d3e5acb5-b2db-4b06-ac84-616e0149b02f" providerId="ADAL" clId="{D06EB4B0-B185-4E72-857E-CE379EDB54B7}" dt="2024-02-27T17:04:00.480" v="0" actId="478"/>
          <ac:picMkLst>
            <pc:docMk/>
            <pc:sldMk cId="1112251105" sldId="599"/>
            <ac:picMk id="10" creationId="{644E7B4C-0229-7591-6D66-D655C132D2E0}"/>
          </ac:picMkLst>
        </pc:picChg>
      </pc:sldChg>
      <pc:sldChg chg="addSp modSp mod modClrScheme chgLayout">
        <pc:chgData name="BADHAM, JENNIFER M." userId="d3e5acb5-b2db-4b06-ac84-616e0149b02f" providerId="ADAL" clId="{D06EB4B0-B185-4E72-857E-CE379EDB54B7}" dt="2024-02-27T17:16:20.782" v="529" actId="20577"/>
        <pc:sldMkLst>
          <pc:docMk/>
          <pc:sldMk cId="1150446292" sldId="729"/>
        </pc:sldMkLst>
        <pc:spChg chg="mod ord">
          <ac:chgData name="BADHAM, JENNIFER M." userId="d3e5acb5-b2db-4b06-ac84-616e0149b02f" providerId="ADAL" clId="{D06EB4B0-B185-4E72-857E-CE379EDB54B7}" dt="2024-02-27T17:15:39.179" v="507" actId="700"/>
          <ac:spMkLst>
            <pc:docMk/>
            <pc:sldMk cId="1150446292" sldId="729"/>
            <ac:spMk id="2" creationId="{3ABCD6D4-547C-44DF-A8C5-3B6D8DCD218F}"/>
          </ac:spMkLst>
        </pc:spChg>
        <pc:spChg chg="mod ord">
          <ac:chgData name="BADHAM, JENNIFER M." userId="d3e5acb5-b2db-4b06-ac84-616e0149b02f" providerId="ADAL" clId="{D06EB4B0-B185-4E72-857E-CE379EDB54B7}" dt="2024-02-27T17:16:20.782" v="529" actId="20577"/>
          <ac:spMkLst>
            <pc:docMk/>
            <pc:sldMk cId="1150446292" sldId="729"/>
            <ac:spMk id="3" creationId="{37822E5E-ADC2-4ED3-88FA-79E776823D29}"/>
          </ac:spMkLst>
        </pc:spChg>
        <pc:spChg chg="mod ord">
          <ac:chgData name="BADHAM, JENNIFER M." userId="d3e5acb5-b2db-4b06-ac84-616e0149b02f" providerId="ADAL" clId="{D06EB4B0-B185-4E72-857E-CE379EDB54B7}" dt="2024-02-27T17:16:05.383" v="514" actId="20577"/>
          <ac:spMkLst>
            <pc:docMk/>
            <pc:sldMk cId="1150446292" sldId="729"/>
            <ac:spMk id="4" creationId="{9C82EFC8-89C7-C720-005D-A018ECEB8AF6}"/>
          </ac:spMkLst>
        </pc:spChg>
        <pc:spChg chg="add mod ord">
          <ac:chgData name="BADHAM, JENNIFER M." userId="d3e5acb5-b2db-4b06-ac84-616e0149b02f" providerId="ADAL" clId="{D06EB4B0-B185-4E72-857E-CE379EDB54B7}" dt="2024-02-27T17:15:46.771" v="510"/>
          <ac:spMkLst>
            <pc:docMk/>
            <pc:sldMk cId="1150446292" sldId="729"/>
            <ac:spMk id="5" creationId="{DD293DBF-E997-A792-4F19-B4C08D674383}"/>
          </ac:spMkLst>
        </pc:spChg>
      </pc:sldChg>
      <pc:sldChg chg="modSp mod">
        <pc:chgData name="BADHAM, JENNIFER M." userId="d3e5acb5-b2db-4b06-ac84-616e0149b02f" providerId="ADAL" clId="{D06EB4B0-B185-4E72-857E-CE379EDB54B7}" dt="2024-02-27T17:12:16.716" v="475" actId="20577"/>
        <pc:sldMkLst>
          <pc:docMk/>
          <pc:sldMk cId="570180579" sldId="783"/>
        </pc:sldMkLst>
        <pc:graphicFrameChg chg="modGraphic">
          <ac:chgData name="BADHAM, JENNIFER M." userId="d3e5acb5-b2db-4b06-ac84-616e0149b02f" providerId="ADAL" clId="{D06EB4B0-B185-4E72-857E-CE379EDB54B7}" dt="2024-02-27T17:12:16.716" v="475" actId="20577"/>
          <ac:graphicFrameMkLst>
            <pc:docMk/>
            <pc:sldMk cId="570180579" sldId="783"/>
            <ac:graphicFrameMk id="5" creationId="{7E724E06-9261-7A2B-1DEF-85179655AC8B}"/>
          </ac:graphicFrameMkLst>
        </pc:graphicFrameChg>
      </pc:sldChg>
      <pc:sldChg chg="addSp delSp modSp new mod modClrScheme chgLayout">
        <pc:chgData name="BADHAM, JENNIFER M." userId="d3e5acb5-b2db-4b06-ac84-616e0149b02f" providerId="ADAL" clId="{D06EB4B0-B185-4E72-857E-CE379EDB54B7}" dt="2024-02-27T17:13:43.789" v="486" actId="1076"/>
        <pc:sldMkLst>
          <pc:docMk/>
          <pc:sldMk cId="692641497" sldId="804"/>
        </pc:sldMkLst>
        <pc:spChg chg="mod ord">
          <ac:chgData name="BADHAM, JENNIFER M." userId="d3e5acb5-b2db-4b06-ac84-616e0149b02f" providerId="ADAL" clId="{D06EB4B0-B185-4E72-857E-CE379EDB54B7}" dt="2024-02-27T17:06:51.424" v="295" actId="700"/>
          <ac:spMkLst>
            <pc:docMk/>
            <pc:sldMk cId="692641497" sldId="804"/>
            <ac:spMk id="2" creationId="{F012741A-E6D2-42BC-524B-508232D4106B}"/>
          </ac:spMkLst>
        </pc:spChg>
        <pc:spChg chg="del mod ord">
          <ac:chgData name="BADHAM, JENNIFER M." userId="d3e5acb5-b2db-4b06-ac84-616e0149b02f" providerId="ADAL" clId="{D06EB4B0-B185-4E72-857E-CE379EDB54B7}" dt="2024-02-27T17:06:51.424" v="295" actId="700"/>
          <ac:spMkLst>
            <pc:docMk/>
            <pc:sldMk cId="692641497" sldId="804"/>
            <ac:spMk id="3" creationId="{62138B76-81E4-8335-D882-94DF70A1514D}"/>
          </ac:spMkLst>
        </pc:spChg>
        <pc:spChg chg="add del mod ord">
          <ac:chgData name="BADHAM, JENNIFER M." userId="d3e5acb5-b2db-4b06-ac84-616e0149b02f" providerId="ADAL" clId="{D06EB4B0-B185-4E72-857E-CE379EDB54B7}" dt="2024-02-27T17:08:10.322" v="438" actId="478"/>
          <ac:spMkLst>
            <pc:docMk/>
            <pc:sldMk cId="692641497" sldId="804"/>
            <ac:spMk id="4" creationId="{10592011-51CA-8C2D-B710-F508AFD0EA4B}"/>
          </ac:spMkLst>
        </pc:spChg>
        <pc:spChg chg="add del mod ord">
          <ac:chgData name="BADHAM, JENNIFER M." userId="d3e5acb5-b2db-4b06-ac84-616e0149b02f" providerId="ADAL" clId="{D06EB4B0-B185-4E72-857E-CE379EDB54B7}" dt="2024-02-27T17:09:01.476" v="443" actId="478"/>
          <ac:spMkLst>
            <pc:docMk/>
            <pc:sldMk cId="692641497" sldId="804"/>
            <ac:spMk id="5" creationId="{B6FBDBDE-8E5E-6BA5-15A6-1771535D2917}"/>
          </ac:spMkLst>
        </pc:spChg>
        <pc:spChg chg="add mod ord">
          <ac:chgData name="BADHAM, JENNIFER M." userId="d3e5acb5-b2db-4b06-ac84-616e0149b02f" providerId="ADAL" clId="{D06EB4B0-B185-4E72-857E-CE379EDB54B7}" dt="2024-02-27T17:06:58.197" v="317" actId="20577"/>
          <ac:spMkLst>
            <pc:docMk/>
            <pc:sldMk cId="692641497" sldId="804"/>
            <ac:spMk id="6" creationId="{ABCA29DB-E32D-566F-0468-1695CEB50895}"/>
          </ac:spMkLst>
        </pc:spChg>
        <pc:spChg chg="add mod ord">
          <ac:chgData name="BADHAM, JENNIFER M." userId="d3e5acb5-b2db-4b06-ac84-616e0149b02f" providerId="ADAL" clId="{D06EB4B0-B185-4E72-857E-CE379EDB54B7}" dt="2024-02-27T17:07:49.351" v="437" actId="20577"/>
          <ac:spMkLst>
            <pc:docMk/>
            <pc:sldMk cId="692641497" sldId="804"/>
            <ac:spMk id="7" creationId="{AF84DA80-4638-AA40-4468-DBF08DF04902}"/>
          </ac:spMkLst>
        </pc:spChg>
        <pc:spChg chg="add mod">
          <ac:chgData name="BADHAM, JENNIFER M." userId="d3e5acb5-b2db-4b06-ac84-616e0149b02f" providerId="ADAL" clId="{D06EB4B0-B185-4E72-857E-CE379EDB54B7}" dt="2024-02-27T17:09:08.404" v="445" actId="164"/>
          <ac:spMkLst>
            <pc:docMk/>
            <pc:sldMk cId="692641497" sldId="804"/>
            <ac:spMk id="9" creationId="{C23A24AE-6714-37FE-81C5-4D546737035A}"/>
          </ac:spMkLst>
        </pc:spChg>
        <pc:spChg chg="add mod">
          <ac:chgData name="BADHAM, JENNIFER M." userId="d3e5acb5-b2db-4b06-ac84-616e0149b02f" providerId="ADAL" clId="{D06EB4B0-B185-4E72-857E-CE379EDB54B7}" dt="2024-02-27T17:09:08.404" v="445" actId="164"/>
          <ac:spMkLst>
            <pc:docMk/>
            <pc:sldMk cId="692641497" sldId="804"/>
            <ac:spMk id="10" creationId="{CA24A8BE-4605-1B2F-2994-AF0D0BE80DB8}"/>
          </ac:spMkLst>
        </pc:spChg>
        <pc:spChg chg="add mod">
          <ac:chgData name="BADHAM, JENNIFER M." userId="d3e5acb5-b2db-4b06-ac84-616e0149b02f" providerId="ADAL" clId="{D06EB4B0-B185-4E72-857E-CE379EDB54B7}" dt="2024-02-27T17:09:08.404" v="445" actId="164"/>
          <ac:spMkLst>
            <pc:docMk/>
            <pc:sldMk cId="692641497" sldId="804"/>
            <ac:spMk id="11" creationId="{8070E4BF-7E82-0A92-2C8A-B2DAE743670C}"/>
          </ac:spMkLst>
        </pc:spChg>
        <pc:spChg chg="add mod">
          <ac:chgData name="BADHAM, JENNIFER M." userId="d3e5acb5-b2db-4b06-ac84-616e0149b02f" providerId="ADAL" clId="{D06EB4B0-B185-4E72-857E-CE379EDB54B7}" dt="2024-02-27T17:09:08.404" v="445" actId="164"/>
          <ac:spMkLst>
            <pc:docMk/>
            <pc:sldMk cId="692641497" sldId="804"/>
            <ac:spMk id="12" creationId="{6487C76F-42EB-2E39-4BD1-15C608C15EA7}"/>
          </ac:spMkLst>
        </pc:spChg>
        <pc:spChg chg="add mod">
          <ac:chgData name="BADHAM, JENNIFER M." userId="d3e5acb5-b2db-4b06-ac84-616e0149b02f" providerId="ADAL" clId="{D06EB4B0-B185-4E72-857E-CE379EDB54B7}" dt="2024-02-27T17:09:08.404" v="445" actId="164"/>
          <ac:spMkLst>
            <pc:docMk/>
            <pc:sldMk cId="692641497" sldId="804"/>
            <ac:spMk id="13" creationId="{D421AEF4-A6B3-C850-527A-52A368CD3C87}"/>
          </ac:spMkLst>
        </pc:spChg>
        <pc:spChg chg="add mod">
          <ac:chgData name="BADHAM, JENNIFER M." userId="d3e5acb5-b2db-4b06-ac84-616e0149b02f" providerId="ADAL" clId="{D06EB4B0-B185-4E72-857E-CE379EDB54B7}" dt="2024-02-27T17:09:08.404" v="445" actId="164"/>
          <ac:spMkLst>
            <pc:docMk/>
            <pc:sldMk cId="692641497" sldId="804"/>
            <ac:spMk id="14" creationId="{5D3BB611-5CDA-B5DF-9E85-F0573665FDAA}"/>
          </ac:spMkLst>
        </pc:spChg>
        <pc:grpChg chg="add del mod">
          <ac:chgData name="BADHAM, JENNIFER M." userId="d3e5acb5-b2db-4b06-ac84-616e0149b02f" providerId="ADAL" clId="{D06EB4B0-B185-4E72-857E-CE379EDB54B7}" dt="2024-02-27T17:11:18.053" v="472" actId="478"/>
          <ac:grpSpMkLst>
            <pc:docMk/>
            <pc:sldMk cId="692641497" sldId="804"/>
            <ac:grpSpMk id="15" creationId="{5D30116C-6F6D-CBCA-0122-CEBA7178CA52}"/>
          </ac:grpSpMkLst>
        </pc:grpChg>
        <pc:picChg chg="add mod modCrop">
          <ac:chgData name="BADHAM, JENNIFER M." userId="d3e5acb5-b2db-4b06-ac84-616e0149b02f" providerId="ADAL" clId="{D06EB4B0-B185-4E72-857E-CE379EDB54B7}" dt="2024-02-27T17:13:43.789" v="486" actId="1076"/>
          <ac:picMkLst>
            <pc:docMk/>
            <pc:sldMk cId="692641497" sldId="804"/>
            <ac:picMk id="8" creationId="{E14BD951-F14A-17DB-8B92-AD6D59D6B364}"/>
          </ac:picMkLst>
        </pc:picChg>
        <pc:picChg chg="add mod ord">
          <ac:chgData name="BADHAM, JENNIFER M." userId="d3e5acb5-b2db-4b06-ac84-616e0149b02f" providerId="ADAL" clId="{D06EB4B0-B185-4E72-857E-CE379EDB54B7}" dt="2024-02-27T17:10:58.334" v="471" actId="1076"/>
          <ac:picMkLst>
            <pc:docMk/>
            <pc:sldMk cId="692641497" sldId="804"/>
            <ac:picMk id="16" creationId="{DC7AFF31-98CA-ED0B-3F15-DF0856A08324}"/>
          </ac:picMkLst>
        </pc:picChg>
        <pc:picChg chg="add mod">
          <ac:chgData name="BADHAM, JENNIFER M." userId="d3e5acb5-b2db-4b06-ac84-616e0149b02f" providerId="ADAL" clId="{D06EB4B0-B185-4E72-857E-CE379EDB54B7}" dt="2024-02-27T17:10:52.779" v="468" actId="14100"/>
          <ac:picMkLst>
            <pc:docMk/>
            <pc:sldMk cId="692641497" sldId="804"/>
            <ac:picMk id="17" creationId="{824459FD-8840-E469-DFC2-965DBC53B32D}"/>
          </ac:picMkLst>
        </pc:picChg>
        <pc:picChg chg="add mod">
          <ac:chgData name="BADHAM, JENNIFER M." userId="d3e5acb5-b2db-4b06-ac84-616e0149b02f" providerId="ADAL" clId="{D06EB4B0-B185-4E72-857E-CE379EDB54B7}" dt="2024-02-27T17:13:16.055" v="480" actId="1076"/>
          <ac:picMkLst>
            <pc:docMk/>
            <pc:sldMk cId="692641497" sldId="804"/>
            <ac:picMk id="18" creationId="{2C76F569-7709-8AA9-5EAB-846E46FC3C65}"/>
          </ac:picMkLst>
        </pc:picChg>
      </pc:sldChg>
    </pc:docChg>
  </pc:docChgLst>
  <pc:docChgLst>
    <pc:chgData name="BADHAM, JENNIFER M." userId="d3e5acb5-b2db-4b06-ac84-616e0149b02f" providerId="ADAL" clId="{7BF8895E-026D-4EB6-89E3-771846E99FB0}"/>
    <pc:docChg chg="modSld">
      <pc:chgData name="BADHAM, JENNIFER M." userId="d3e5acb5-b2db-4b06-ac84-616e0149b02f" providerId="ADAL" clId="{7BF8895E-026D-4EB6-89E3-771846E99FB0}" dt="2021-10-04T01:01:25.885" v="2"/>
      <pc:docMkLst>
        <pc:docMk/>
      </pc:docMkLst>
      <pc:sldChg chg="addSp modSp">
        <pc:chgData name="BADHAM, JENNIFER M." userId="d3e5acb5-b2db-4b06-ac84-616e0149b02f" providerId="ADAL" clId="{7BF8895E-026D-4EB6-89E3-771846E99FB0}" dt="2021-10-04T01:01:25.885" v="2"/>
        <pc:sldMkLst>
          <pc:docMk/>
          <pc:sldMk cId="2455291331" sldId="443"/>
        </pc:sldMkLst>
        <pc:picChg chg="add mod">
          <ac:chgData name="BADHAM, JENNIFER M." userId="d3e5acb5-b2db-4b06-ac84-616e0149b02f" providerId="ADAL" clId="{7BF8895E-026D-4EB6-89E3-771846E99FB0}" dt="2021-10-04T00:56:27.431" v="0"/>
          <ac:picMkLst>
            <pc:docMk/>
            <pc:sldMk cId="2455291331" sldId="443"/>
            <ac:picMk id="4" creationId="{7CB3BFF4-3293-4012-B055-08BCED75B20A}"/>
          </ac:picMkLst>
        </pc:picChg>
        <pc:picChg chg="add mod">
          <ac:chgData name="BADHAM, JENNIFER M." userId="d3e5acb5-b2db-4b06-ac84-616e0149b02f" providerId="ADAL" clId="{7BF8895E-026D-4EB6-89E3-771846E99FB0}" dt="2021-10-04T01:00:33.772" v="1"/>
          <ac:picMkLst>
            <pc:docMk/>
            <pc:sldMk cId="2455291331" sldId="443"/>
            <ac:picMk id="5" creationId="{2C3BA6A3-5DE8-496F-895A-2C701901E60D}"/>
          </ac:picMkLst>
        </pc:picChg>
        <pc:picChg chg="add mod">
          <ac:chgData name="BADHAM, JENNIFER M." userId="d3e5acb5-b2db-4b06-ac84-616e0149b02f" providerId="ADAL" clId="{7BF8895E-026D-4EB6-89E3-771846E99FB0}" dt="2021-10-04T01:01:25.885" v="2"/>
          <ac:picMkLst>
            <pc:docMk/>
            <pc:sldMk cId="2455291331" sldId="443"/>
            <ac:picMk id="7" creationId="{8BAFE180-6111-4760-AB12-09E78D3D6FB1}"/>
          </ac:picMkLst>
        </pc:picChg>
      </pc:sldChg>
    </pc:docChg>
  </pc:docChgLst>
  <pc:docChgLst>
    <pc:chgData name="BADHAM, JENNIFER M." userId="S::gtrg45@durham.ac.uk::d3e5acb5-b2db-4b06-ac84-616e0149b02f" providerId="AD" clId="Web-{73D4BAD3-823E-45C8-9FE2-8075A3B8D7BF}"/>
    <pc:docChg chg="addSld delSld modSld sldOrd">
      <pc:chgData name="BADHAM, JENNIFER M." userId="S::gtrg45@durham.ac.uk::d3e5acb5-b2db-4b06-ac84-616e0149b02f" providerId="AD" clId="Web-{73D4BAD3-823E-45C8-9FE2-8075A3B8D7BF}" dt="2023-02-21T16:02:00.869" v="357" actId="20577"/>
      <pc:docMkLst>
        <pc:docMk/>
      </pc:docMkLst>
      <pc:sldChg chg="addSp delSp">
        <pc:chgData name="BADHAM, JENNIFER M." userId="S::gtrg45@durham.ac.uk::d3e5acb5-b2db-4b06-ac84-616e0149b02f" providerId="AD" clId="Web-{73D4BAD3-823E-45C8-9FE2-8075A3B8D7BF}" dt="2023-02-21T15:03:55.717" v="1"/>
        <pc:sldMkLst>
          <pc:docMk/>
          <pc:sldMk cId="530978354" sldId="756"/>
        </pc:sldMkLst>
        <pc:picChg chg="add del">
          <ac:chgData name="BADHAM, JENNIFER M." userId="S::gtrg45@durham.ac.uk::d3e5acb5-b2db-4b06-ac84-616e0149b02f" providerId="AD" clId="Web-{73D4BAD3-823E-45C8-9FE2-8075A3B8D7BF}" dt="2023-02-21T15:03:55.717" v="1"/>
          <ac:picMkLst>
            <pc:docMk/>
            <pc:sldMk cId="530978354" sldId="756"/>
            <ac:picMk id="9" creationId="{3484AA77-FAAD-70D6-356B-147B26AD324A}"/>
          </ac:picMkLst>
        </pc:picChg>
      </pc:sldChg>
      <pc:sldChg chg="modSp">
        <pc:chgData name="BADHAM, JENNIFER M." userId="S::gtrg45@durham.ac.uk::d3e5acb5-b2db-4b06-ac84-616e0149b02f" providerId="AD" clId="Web-{73D4BAD3-823E-45C8-9FE2-8075A3B8D7BF}" dt="2023-02-21T15:05:43.439" v="26" actId="20577"/>
        <pc:sldMkLst>
          <pc:docMk/>
          <pc:sldMk cId="480229290" sldId="761"/>
        </pc:sldMkLst>
        <pc:spChg chg="mod">
          <ac:chgData name="BADHAM, JENNIFER M." userId="S::gtrg45@durham.ac.uk::d3e5acb5-b2db-4b06-ac84-616e0149b02f" providerId="AD" clId="Web-{73D4BAD3-823E-45C8-9FE2-8075A3B8D7BF}" dt="2023-02-21T15:05:43.439" v="26" actId="20577"/>
          <ac:spMkLst>
            <pc:docMk/>
            <pc:sldMk cId="480229290" sldId="761"/>
            <ac:spMk id="9" creationId="{1A82F8C0-5A2C-B972-2C2C-0F0CAD2B5A67}"/>
          </ac:spMkLst>
        </pc:spChg>
      </pc:sldChg>
      <pc:sldChg chg="addSp delSp modSp">
        <pc:chgData name="BADHAM, JENNIFER M." userId="S::gtrg45@durham.ac.uk::d3e5acb5-b2db-4b06-ac84-616e0149b02f" providerId="AD" clId="Web-{73D4BAD3-823E-45C8-9FE2-8075A3B8D7BF}" dt="2023-02-21T15:11:11.248" v="53"/>
        <pc:sldMkLst>
          <pc:docMk/>
          <pc:sldMk cId="4058228337" sldId="766"/>
        </pc:sldMkLst>
        <pc:cxnChg chg="add del mod">
          <ac:chgData name="BADHAM, JENNIFER M." userId="S::gtrg45@durham.ac.uk::d3e5acb5-b2db-4b06-ac84-616e0149b02f" providerId="AD" clId="Web-{73D4BAD3-823E-45C8-9FE2-8075A3B8D7BF}" dt="2023-02-21T15:09:09.587" v="35"/>
          <ac:cxnSpMkLst>
            <pc:docMk/>
            <pc:sldMk cId="4058228337" sldId="766"/>
            <ac:cxnSpMk id="4" creationId="{31664144-8B3E-2335-7586-6D013A932C10}"/>
          </ac:cxnSpMkLst>
        </pc:cxnChg>
        <pc:cxnChg chg="add del mod">
          <ac:chgData name="BADHAM, JENNIFER M." userId="S::gtrg45@durham.ac.uk::d3e5acb5-b2db-4b06-ac84-616e0149b02f" providerId="AD" clId="Web-{73D4BAD3-823E-45C8-9FE2-8075A3B8D7BF}" dt="2023-02-21T15:11:08.982" v="52"/>
          <ac:cxnSpMkLst>
            <pc:docMk/>
            <pc:sldMk cId="4058228337" sldId="766"/>
            <ac:cxnSpMk id="6" creationId="{D632A280-5C4E-57BE-93D9-46119D8AB0DA}"/>
          </ac:cxnSpMkLst>
        </pc:cxnChg>
        <pc:cxnChg chg="add del">
          <ac:chgData name="BADHAM, JENNIFER M." userId="S::gtrg45@durham.ac.uk::d3e5acb5-b2db-4b06-ac84-616e0149b02f" providerId="AD" clId="Web-{73D4BAD3-823E-45C8-9FE2-8075A3B8D7BF}" dt="2023-02-21T15:07:48.069" v="28"/>
          <ac:cxnSpMkLst>
            <pc:docMk/>
            <pc:sldMk cId="4058228337" sldId="766"/>
            <ac:cxnSpMk id="9" creationId="{89DF7FD0-BCA7-801A-1A9C-C3FC7B464CDA}"/>
          </ac:cxnSpMkLst>
        </pc:cxnChg>
        <pc:cxnChg chg="add del">
          <ac:chgData name="BADHAM, JENNIFER M." userId="S::gtrg45@durham.ac.uk::d3e5acb5-b2db-4b06-ac84-616e0149b02f" providerId="AD" clId="Web-{73D4BAD3-823E-45C8-9FE2-8075A3B8D7BF}" dt="2023-02-21T15:11:11.248" v="53"/>
          <ac:cxnSpMkLst>
            <pc:docMk/>
            <pc:sldMk cId="4058228337" sldId="766"/>
            <ac:cxnSpMk id="16" creationId="{976AA100-938F-5CC0-E5F3-17E8EC84749F}"/>
          </ac:cxnSpMkLst>
        </pc:cxnChg>
      </pc:sldChg>
      <pc:sldChg chg="addSp delSp modSp del">
        <pc:chgData name="BADHAM, JENNIFER M." userId="S::gtrg45@durham.ac.uk::d3e5acb5-b2db-4b06-ac84-616e0149b02f" providerId="AD" clId="Web-{73D4BAD3-823E-45C8-9FE2-8075A3B8D7BF}" dt="2023-02-21T15:22:20.302" v="160"/>
        <pc:sldMkLst>
          <pc:docMk/>
          <pc:sldMk cId="1711234912" sldId="767"/>
        </pc:sldMkLst>
        <pc:spChg chg="mod">
          <ac:chgData name="BADHAM, JENNIFER M." userId="S::gtrg45@durham.ac.uk::d3e5acb5-b2db-4b06-ac84-616e0149b02f" providerId="AD" clId="Web-{73D4BAD3-823E-45C8-9FE2-8075A3B8D7BF}" dt="2023-02-21T15:14:09.879" v="78" actId="20577"/>
          <ac:spMkLst>
            <pc:docMk/>
            <pc:sldMk cId="1711234912" sldId="767"/>
            <ac:spMk id="4" creationId="{E0A0C0D7-A13C-EB2A-DC7D-90A1F86FC8A1}"/>
          </ac:spMkLst>
        </pc:spChg>
        <pc:spChg chg="del mod">
          <ac:chgData name="BADHAM, JENNIFER M." userId="S::gtrg45@durham.ac.uk::d3e5acb5-b2db-4b06-ac84-616e0149b02f" providerId="AD" clId="Web-{73D4BAD3-823E-45C8-9FE2-8075A3B8D7BF}" dt="2023-02-21T15:18:48.201" v="114"/>
          <ac:spMkLst>
            <pc:docMk/>
            <pc:sldMk cId="1711234912" sldId="767"/>
            <ac:spMk id="5" creationId="{891A8EC4-D1FD-6083-D0CF-ED62F5433D7E}"/>
          </ac:spMkLst>
        </pc:spChg>
        <pc:graphicFrameChg chg="add mod ord modGraphic">
          <ac:chgData name="BADHAM, JENNIFER M." userId="S::gtrg45@durham.ac.uk::d3e5acb5-b2db-4b06-ac84-616e0149b02f" providerId="AD" clId="Web-{73D4BAD3-823E-45C8-9FE2-8075A3B8D7BF}" dt="2023-02-21T15:18:48.201" v="114"/>
          <ac:graphicFrameMkLst>
            <pc:docMk/>
            <pc:sldMk cId="1711234912" sldId="767"/>
            <ac:graphicFrameMk id="2" creationId="{F2C2EB1D-94E7-5F2A-955E-AF0633E7443B}"/>
          </ac:graphicFrameMkLst>
        </pc:graphicFrameChg>
      </pc:sldChg>
      <pc:sldChg chg="addSp modSp mod ord modClrScheme chgLayout">
        <pc:chgData name="BADHAM, JENNIFER M." userId="S::gtrg45@durham.ac.uk::d3e5acb5-b2db-4b06-ac84-616e0149b02f" providerId="AD" clId="Web-{73D4BAD3-823E-45C8-9FE2-8075A3B8D7BF}" dt="2023-02-21T16:02:00.869" v="357" actId="20577"/>
        <pc:sldMkLst>
          <pc:docMk/>
          <pc:sldMk cId="3334113586" sldId="768"/>
        </pc:sldMkLst>
        <pc:spChg chg="mod ord">
          <ac:chgData name="BADHAM, JENNIFER M." userId="S::gtrg45@durham.ac.uk::d3e5acb5-b2db-4b06-ac84-616e0149b02f" providerId="AD" clId="Web-{73D4BAD3-823E-45C8-9FE2-8075A3B8D7BF}" dt="2023-02-21T16:01:02.226" v="294"/>
          <ac:spMkLst>
            <pc:docMk/>
            <pc:sldMk cId="3334113586" sldId="768"/>
            <ac:spMk id="2" creationId="{2C32212D-26A3-9F5B-3513-B4D372859917}"/>
          </ac:spMkLst>
        </pc:spChg>
        <pc:spChg chg="add mod ord">
          <ac:chgData name="BADHAM, JENNIFER M." userId="S::gtrg45@durham.ac.uk::d3e5acb5-b2db-4b06-ac84-616e0149b02f" providerId="AD" clId="Web-{73D4BAD3-823E-45C8-9FE2-8075A3B8D7BF}" dt="2023-02-21T16:02:00.869" v="357" actId="20577"/>
          <ac:spMkLst>
            <pc:docMk/>
            <pc:sldMk cId="3334113586" sldId="768"/>
            <ac:spMk id="3" creationId="{AA186F61-C3FA-ACB9-D5F4-C6819BB10F85}"/>
          </ac:spMkLst>
        </pc:spChg>
      </pc:sldChg>
      <pc:sldChg chg="modSp new del">
        <pc:chgData name="BADHAM, JENNIFER M." userId="S::gtrg45@durham.ac.uk::d3e5acb5-b2db-4b06-ac84-616e0149b02f" providerId="AD" clId="Web-{73D4BAD3-823E-45C8-9FE2-8075A3B8D7BF}" dt="2023-02-21T15:22:21.755" v="161"/>
        <pc:sldMkLst>
          <pc:docMk/>
          <pc:sldMk cId="1590214063" sldId="769"/>
        </pc:sldMkLst>
        <pc:spChg chg="mod">
          <ac:chgData name="BADHAM, JENNIFER M." userId="S::gtrg45@durham.ac.uk::d3e5acb5-b2db-4b06-ac84-616e0149b02f" providerId="AD" clId="Web-{73D4BAD3-823E-45C8-9FE2-8075A3B8D7BF}" dt="2023-02-21T15:18:32.950" v="113" actId="20577"/>
          <ac:spMkLst>
            <pc:docMk/>
            <pc:sldMk cId="1590214063" sldId="769"/>
            <ac:spMk id="3" creationId="{B708F37C-E1FA-7C86-03BD-D607D3B30B8C}"/>
          </ac:spMkLst>
        </pc:spChg>
        <pc:spChg chg="mod">
          <ac:chgData name="BADHAM, JENNIFER M." userId="S::gtrg45@durham.ac.uk::d3e5acb5-b2db-4b06-ac84-616e0149b02f" providerId="AD" clId="Web-{73D4BAD3-823E-45C8-9FE2-8075A3B8D7BF}" dt="2023-02-21T15:19:45.156" v="124" actId="20577"/>
          <ac:spMkLst>
            <pc:docMk/>
            <pc:sldMk cId="1590214063" sldId="769"/>
            <ac:spMk id="4" creationId="{40E027CB-0FBD-FC24-DDD2-7CF299F2A76A}"/>
          </ac:spMkLst>
        </pc:spChg>
        <pc:spChg chg="mod">
          <ac:chgData name="BADHAM, JENNIFER M." userId="S::gtrg45@durham.ac.uk::d3e5acb5-b2db-4b06-ac84-616e0149b02f" providerId="AD" clId="Web-{73D4BAD3-823E-45C8-9FE2-8075A3B8D7BF}" dt="2023-02-21T15:20:49.315" v="136" actId="20577"/>
          <ac:spMkLst>
            <pc:docMk/>
            <pc:sldMk cId="1590214063" sldId="769"/>
            <ac:spMk id="5" creationId="{534C247D-0B14-781E-ABF1-454BDF4A4455}"/>
          </ac:spMkLst>
        </pc:spChg>
      </pc:sldChg>
      <pc:sldChg chg="modSp new">
        <pc:chgData name="BADHAM, JENNIFER M." userId="S::gtrg45@durham.ac.uk::d3e5acb5-b2db-4b06-ac84-616e0149b02f" providerId="AD" clId="Web-{73D4BAD3-823E-45C8-9FE2-8075A3B8D7BF}" dt="2023-02-21T15:52:47.678" v="292" actId="20577"/>
        <pc:sldMkLst>
          <pc:docMk/>
          <pc:sldMk cId="1536146129" sldId="770"/>
        </pc:sldMkLst>
        <pc:spChg chg="mod">
          <ac:chgData name="BADHAM, JENNIFER M." userId="S::gtrg45@durham.ac.uk::d3e5acb5-b2db-4b06-ac84-616e0149b02f" providerId="AD" clId="Web-{73D4BAD3-823E-45C8-9FE2-8075A3B8D7BF}" dt="2023-02-21T15:19:04.592" v="119" actId="20577"/>
          <ac:spMkLst>
            <pc:docMk/>
            <pc:sldMk cId="1536146129" sldId="770"/>
            <ac:spMk id="2" creationId="{48C426D4-CE8C-6FED-C2D8-AE7005D4AE69}"/>
          </ac:spMkLst>
        </pc:spChg>
        <pc:spChg chg="mod">
          <ac:chgData name="BADHAM, JENNIFER M." userId="S::gtrg45@durham.ac.uk::d3e5acb5-b2db-4b06-ac84-616e0149b02f" providerId="AD" clId="Web-{73D4BAD3-823E-45C8-9FE2-8075A3B8D7BF}" dt="2023-02-21T15:52:47.678" v="292" actId="20577"/>
          <ac:spMkLst>
            <pc:docMk/>
            <pc:sldMk cId="1536146129" sldId="770"/>
            <ac:spMk id="3" creationId="{7B3FFE5E-B6C0-C5D4-08A6-98382A4F801E}"/>
          </ac:spMkLst>
        </pc:spChg>
        <pc:spChg chg="mod">
          <ac:chgData name="BADHAM, JENNIFER M." userId="S::gtrg45@durham.ac.uk::d3e5acb5-b2db-4b06-ac84-616e0149b02f" providerId="AD" clId="Web-{73D4BAD3-823E-45C8-9FE2-8075A3B8D7BF}" dt="2023-02-21T15:47:34.667" v="270" actId="20577"/>
          <ac:spMkLst>
            <pc:docMk/>
            <pc:sldMk cId="1536146129" sldId="770"/>
            <ac:spMk id="4" creationId="{823C7AF8-30C9-1F4A-69FE-7D3C7A8F3BCD}"/>
          </ac:spMkLst>
        </pc:spChg>
      </pc:sldChg>
      <pc:sldChg chg="add del">
        <pc:chgData name="BADHAM, JENNIFER M." userId="S::gtrg45@durham.ac.uk::d3e5acb5-b2db-4b06-ac84-616e0149b02f" providerId="AD" clId="Web-{73D4BAD3-823E-45C8-9FE2-8075A3B8D7BF}" dt="2023-02-21T15:28:57.206" v="168"/>
        <pc:sldMkLst>
          <pc:docMk/>
          <pc:sldMk cId="2203270970" sldId="771"/>
        </pc:sldMkLst>
      </pc:sldChg>
      <pc:sldChg chg="new del">
        <pc:chgData name="BADHAM, JENNIFER M." userId="S::gtrg45@durham.ac.uk::d3e5acb5-b2db-4b06-ac84-616e0149b02f" providerId="AD" clId="Web-{73D4BAD3-823E-45C8-9FE2-8075A3B8D7BF}" dt="2023-02-21T15:29:52.505" v="171"/>
        <pc:sldMkLst>
          <pc:docMk/>
          <pc:sldMk cId="3042841888" sldId="771"/>
        </pc:sldMkLst>
      </pc:sldChg>
      <pc:sldChg chg="modSp add ord">
        <pc:chgData name="BADHAM, JENNIFER M." userId="S::gtrg45@durham.ac.uk::d3e5acb5-b2db-4b06-ac84-616e0149b02f" providerId="AD" clId="Web-{73D4BAD3-823E-45C8-9FE2-8075A3B8D7BF}" dt="2023-02-21T15:31:56.259" v="205"/>
        <pc:sldMkLst>
          <pc:docMk/>
          <pc:sldMk cId="2501929041" sldId="772"/>
        </pc:sldMkLst>
        <pc:spChg chg="mod">
          <ac:chgData name="BADHAM, JENNIFER M." userId="S::gtrg45@durham.ac.uk::d3e5acb5-b2db-4b06-ac84-616e0149b02f" providerId="AD" clId="Web-{73D4BAD3-823E-45C8-9FE2-8075A3B8D7BF}" dt="2023-02-21T15:30:37.022" v="200" actId="20577"/>
          <ac:spMkLst>
            <pc:docMk/>
            <pc:sldMk cId="2501929041" sldId="772"/>
            <ac:spMk id="2" creationId="{63EE4F35-1049-2D69-410D-DA1115DAEDAA}"/>
          </ac:spMkLst>
        </pc:spChg>
        <pc:picChg chg="mod ord">
          <ac:chgData name="BADHAM, JENNIFER M." userId="S::gtrg45@durham.ac.uk::d3e5acb5-b2db-4b06-ac84-616e0149b02f" providerId="AD" clId="Web-{73D4BAD3-823E-45C8-9FE2-8075A3B8D7BF}" dt="2023-02-21T15:30:47.632" v="202" actId="1076"/>
          <ac:picMkLst>
            <pc:docMk/>
            <pc:sldMk cId="2501929041" sldId="772"/>
            <ac:picMk id="6" creationId="{3096F292-D59F-4677-214A-82019F0BE9AD}"/>
          </ac:picMkLst>
        </pc:picChg>
      </pc:sldChg>
      <pc:sldChg chg="addSp delSp modSp add">
        <pc:chgData name="BADHAM, JENNIFER M." userId="S::gtrg45@durham.ac.uk::d3e5acb5-b2db-4b06-ac84-616e0149b02f" providerId="AD" clId="Web-{73D4BAD3-823E-45C8-9FE2-8075A3B8D7BF}" dt="2023-02-21T15:34:17.171" v="251" actId="1076"/>
        <pc:sldMkLst>
          <pc:docMk/>
          <pc:sldMk cId="2294776607" sldId="773"/>
        </pc:sldMkLst>
        <pc:spChg chg="mod">
          <ac:chgData name="BADHAM, JENNIFER M." userId="S::gtrg45@durham.ac.uk::d3e5acb5-b2db-4b06-ac84-616e0149b02f" providerId="AD" clId="Web-{73D4BAD3-823E-45C8-9FE2-8075A3B8D7BF}" dt="2023-02-21T15:33:56.264" v="248" actId="20577"/>
          <ac:spMkLst>
            <pc:docMk/>
            <pc:sldMk cId="2294776607" sldId="773"/>
            <ac:spMk id="3" creationId="{59EEC162-9CEC-4162-A4F1-AE135B3D494A}"/>
          </ac:spMkLst>
        </pc:spChg>
        <pc:spChg chg="add del mod">
          <ac:chgData name="BADHAM, JENNIFER M." userId="S::gtrg45@durham.ac.uk::d3e5acb5-b2db-4b06-ac84-616e0149b02f" providerId="AD" clId="Web-{73D4BAD3-823E-45C8-9FE2-8075A3B8D7BF}" dt="2023-02-21T15:34:14.077" v="250"/>
          <ac:spMkLst>
            <pc:docMk/>
            <pc:sldMk cId="2294776607" sldId="773"/>
            <ac:spMk id="5" creationId="{60067318-94DA-479E-364B-0392081219B8}"/>
          </ac:spMkLst>
        </pc:spChg>
        <pc:spChg chg="del">
          <ac:chgData name="BADHAM, JENNIFER M." userId="S::gtrg45@durham.ac.uk::d3e5acb5-b2db-4b06-ac84-616e0149b02f" providerId="AD" clId="Web-{73D4BAD3-823E-45C8-9FE2-8075A3B8D7BF}" dt="2023-02-21T15:34:08.452" v="249"/>
          <ac:spMkLst>
            <pc:docMk/>
            <pc:sldMk cId="2294776607" sldId="773"/>
            <ac:spMk id="10" creationId="{14FA3D1E-1505-DC08-BA5F-CED95D442CAC}"/>
          </ac:spMkLst>
        </pc:spChg>
        <pc:picChg chg="mod">
          <ac:chgData name="BADHAM, JENNIFER M." userId="S::gtrg45@durham.ac.uk::d3e5acb5-b2db-4b06-ac84-616e0149b02f" providerId="AD" clId="Web-{73D4BAD3-823E-45C8-9FE2-8075A3B8D7BF}" dt="2023-02-21T15:34:17.171" v="251" actId="1076"/>
          <ac:picMkLst>
            <pc:docMk/>
            <pc:sldMk cId="2294776607" sldId="773"/>
            <ac:picMk id="8" creationId="{CE30837D-F9B2-4569-83EE-AF738653F812}"/>
          </ac:picMkLst>
        </pc:picChg>
      </pc:sldChg>
    </pc:docChg>
  </pc:docChgLst>
  <pc:docChgLst>
    <pc:chgData name="BADHAM, JENNIFER M." userId="d3e5acb5-b2db-4b06-ac84-616e0149b02f" providerId="ADAL" clId="{D1C59A7B-6DBB-4FBE-B71F-4CC6FCE4D728}"/>
    <pc:docChg chg="modSld">
      <pc:chgData name="BADHAM, JENNIFER M." userId="d3e5acb5-b2db-4b06-ac84-616e0149b02f" providerId="ADAL" clId="{D1C59A7B-6DBB-4FBE-B71F-4CC6FCE4D728}" dt="2023-01-17T12:46:37.698" v="4" actId="20577"/>
      <pc:docMkLst>
        <pc:docMk/>
      </pc:docMkLst>
      <pc:sldChg chg="modSp mod">
        <pc:chgData name="BADHAM, JENNIFER M." userId="d3e5acb5-b2db-4b06-ac84-616e0149b02f" providerId="ADAL" clId="{D1C59A7B-6DBB-4FBE-B71F-4CC6FCE4D728}" dt="2023-01-17T12:46:37.698" v="4" actId="20577"/>
        <pc:sldMkLst>
          <pc:docMk/>
          <pc:sldMk cId="482311644" sldId="751"/>
        </pc:sldMkLst>
        <pc:spChg chg="mod">
          <ac:chgData name="BADHAM, JENNIFER M." userId="d3e5acb5-b2db-4b06-ac84-616e0149b02f" providerId="ADAL" clId="{D1C59A7B-6DBB-4FBE-B71F-4CC6FCE4D728}" dt="2023-01-17T12:46:37.698" v="4" actId="20577"/>
          <ac:spMkLst>
            <pc:docMk/>
            <pc:sldMk cId="482311644" sldId="751"/>
            <ac:spMk id="3" creationId="{71989A84-33C9-2B2D-E6DF-B576E486C9B8}"/>
          </ac:spMkLst>
        </pc:spChg>
      </pc:sldChg>
    </pc:docChg>
  </pc:docChgLst>
  <pc:docChgLst>
    <pc:chgData name="BADHAM, JENNIFER M." userId="d3e5acb5-b2db-4b06-ac84-616e0149b02f" providerId="ADAL" clId="{C0AA68CE-A22D-4C14-AF42-EA650F398742}"/>
    <pc:docChg chg="addSld delSld modSld sldOrd">
      <pc:chgData name="BADHAM, JENNIFER M." userId="d3e5acb5-b2db-4b06-ac84-616e0149b02f" providerId="ADAL" clId="{C0AA68CE-A22D-4C14-AF42-EA650F398742}" dt="2022-10-27T14:26:51.294" v="55"/>
      <pc:docMkLst>
        <pc:docMk/>
      </pc:docMkLst>
      <pc:sldChg chg="add">
        <pc:chgData name="BADHAM, JENNIFER M." userId="d3e5acb5-b2db-4b06-ac84-616e0149b02f" providerId="ADAL" clId="{C0AA68CE-A22D-4C14-AF42-EA650F398742}" dt="2022-10-27T14:24:28.878" v="26"/>
        <pc:sldMkLst>
          <pc:docMk/>
          <pc:sldMk cId="926906495" sldId="275"/>
        </pc:sldMkLst>
      </pc:sldChg>
      <pc:sldChg chg="add">
        <pc:chgData name="BADHAM, JENNIFER M." userId="d3e5acb5-b2db-4b06-ac84-616e0149b02f" providerId="ADAL" clId="{C0AA68CE-A22D-4C14-AF42-EA650F398742}" dt="2022-10-27T14:24:28.878" v="26"/>
        <pc:sldMkLst>
          <pc:docMk/>
          <pc:sldMk cId="1444645426" sldId="279"/>
        </pc:sldMkLst>
      </pc:sldChg>
      <pc:sldChg chg="add ord">
        <pc:chgData name="BADHAM, JENNIFER M." userId="d3e5acb5-b2db-4b06-ac84-616e0149b02f" providerId="ADAL" clId="{C0AA68CE-A22D-4C14-AF42-EA650F398742}" dt="2022-10-27T14:26:51.294" v="55"/>
        <pc:sldMkLst>
          <pc:docMk/>
          <pc:sldMk cId="2253600073" sldId="288"/>
        </pc:sldMkLst>
      </pc:sldChg>
      <pc:sldChg chg="modSp mod">
        <pc:chgData name="BADHAM, JENNIFER M." userId="d3e5acb5-b2db-4b06-ac84-616e0149b02f" providerId="ADAL" clId="{C0AA68CE-A22D-4C14-AF42-EA650F398742}" dt="2022-10-27T14:22:42.417" v="9" actId="20577"/>
        <pc:sldMkLst>
          <pc:docMk/>
          <pc:sldMk cId="3465180654" sldId="538"/>
        </pc:sldMkLst>
        <pc:spChg chg="mod">
          <ac:chgData name="BADHAM, JENNIFER M." userId="d3e5acb5-b2db-4b06-ac84-616e0149b02f" providerId="ADAL" clId="{C0AA68CE-A22D-4C14-AF42-EA650F398742}" dt="2022-10-27T14:22:38.387" v="6" actId="20577"/>
          <ac:spMkLst>
            <pc:docMk/>
            <pc:sldMk cId="3465180654" sldId="538"/>
            <ac:spMk id="2" creationId="{334B0902-5C70-4215-BD50-39C1AB3749E5}"/>
          </ac:spMkLst>
        </pc:spChg>
        <pc:spChg chg="mod">
          <ac:chgData name="BADHAM, JENNIFER M." userId="d3e5acb5-b2db-4b06-ac84-616e0149b02f" providerId="ADAL" clId="{C0AA68CE-A22D-4C14-AF42-EA650F398742}" dt="2022-10-27T14:22:42.417" v="9" actId="20577"/>
          <ac:spMkLst>
            <pc:docMk/>
            <pc:sldMk cId="3465180654" sldId="538"/>
            <ac:spMk id="3" creationId="{7EFED318-5A71-4BC6-8F6E-0743CACDE994}"/>
          </ac:spMkLst>
        </pc:spChg>
      </pc:sldChg>
      <pc:sldChg chg="add">
        <pc:chgData name="BADHAM, JENNIFER M." userId="d3e5acb5-b2db-4b06-ac84-616e0149b02f" providerId="ADAL" clId="{C0AA68CE-A22D-4C14-AF42-EA650F398742}" dt="2022-10-27T14:24:28.878" v="26"/>
        <pc:sldMkLst>
          <pc:docMk/>
          <pc:sldMk cId="2771500629" sldId="558"/>
        </pc:sldMkLst>
      </pc:sldChg>
      <pc:sldChg chg="add">
        <pc:chgData name="BADHAM, JENNIFER M." userId="d3e5acb5-b2db-4b06-ac84-616e0149b02f" providerId="ADAL" clId="{C0AA68CE-A22D-4C14-AF42-EA650F398742}" dt="2022-10-27T14:24:28.878" v="26"/>
        <pc:sldMkLst>
          <pc:docMk/>
          <pc:sldMk cId="3507086479" sldId="560"/>
        </pc:sldMkLst>
      </pc:sldChg>
      <pc:sldChg chg="add">
        <pc:chgData name="BADHAM, JENNIFER M." userId="d3e5acb5-b2db-4b06-ac84-616e0149b02f" providerId="ADAL" clId="{C0AA68CE-A22D-4C14-AF42-EA650F398742}" dt="2022-10-27T14:24:28.878" v="26"/>
        <pc:sldMkLst>
          <pc:docMk/>
          <pc:sldMk cId="3504890979" sldId="561"/>
        </pc:sldMkLst>
      </pc:sldChg>
      <pc:sldChg chg="add">
        <pc:chgData name="BADHAM, JENNIFER M." userId="d3e5acb5-b2db-4b06-ac84-616e0149b02f" providerId="ADAL" clId="{C0AA68CE-A22D-4C14-AF42-EA650F398742}" dt="2022-10-27T14:24:28.878" v="26"/>
        <pc:sldMkLst>
          <pc:docMk/>
          <pc:sldMk cId="3994555257" sldId="562"/>
        </pc:sldMkLst>
      </pc:sldChg>
      <pc:sldChg chg="add">
        <pc:chgData name="BADHAM, JENNIFER M." userId="d3e5acb5-b2db-4b06-ac84-616e0149b02f" providerId="ADAL" clId="{C0AA68CE-A22D-4C14-AF42-EA650F398742}" dt="2022-10-27T14:24:28.878" v="26"/>
        <pc:sldMkLst>
          <pc:docMk/>
          <pc:sldMk cId="233170629" sldId="563"/>
        </pc:sldMkLst>
      </pc:sldChg>
      <pc:sldChg chg="add">
        <pc:chgData name="BADHAM, JENNIFER M." userId="d3e5acb5-b2db-4b06-ac84-616e0149b02f" providerId="ADAL" clId="{C0AA68CE-A22D-4C14-AF42-EA650F398742}" dt="2022-10-27T14:24:28.878" v="26"/>
        <pc:sldMkLst>
          <pc:docMk/>
          <pc:sldMk cId="1678574031" sldId="575"/>
        </pc:sldMkLst>
      </pc:sldChg>
      <pc:sldChg chg="add">
        <pc:chgData name="BADHAM, JENNIFER M." userId="d3e5acb5-b2db-4b06-ac84-616e0149b02f" providerId="ADAL" clId="{C0AA68CE-A22D-4C14-AF42-EA650F398742}" dt="2022-10-27T14:24:28.878" v="26"/>
        <pc:sldMkLst>
          <pc:docMk/>
          <pc:sldMk cId="264370514" sldId="578"/>
        </pc:sldMkLst>
      </pc:sldChg>
      <pc:sldChg chg="add">
        <pc:chgData name="BADHAM, JENNIFER M." userId="d3e5acb5-b2db-4b06-ac84-616e0149b02f" providerId="ADAL" clId="{C0AA68CE-A22D-4C14-AF42-EA650F398742}" dt="2022-10-27T14:24:28.878" v="26"/>
        <pc:sldMkLst>
          <pc:docMk/>
          <pc:sldMk cId="268188438" sldId="581"/>
        </pc:sldMkLst>
      </pc:sldChg>
      <pc:sldChg chg="add">
        <pc:chgData name="BADHAM, JENNIFER M." userId="d3e5acb5-b2db-4b06-ac84-616e0149b02f" providerId="ADAL" clId="{C0AA68CE-A22D-4C14-AF42-EA650F398742}" dt="2022-10-27T14:24:28.878" v="26"/>
        <pc:sldMkLst>
          <pc:docMk/>
          <pc:sldMk cId="1817102806" sldId="583"/>
        </pc:sldMkLst>
      </pc:sldChg>
      <pc:sldChg chg="add">
        <pc:chgData name="BADHAM, JENNIFER M." userId="d3e5acb5-b2db-4b06-ac84-616e0149b02f" providerId="ADAL" clId="{C0AA68CE-A22D-4C14-AF42-EA650F398742}" dt="2022-10-27T14:24:28.878" v="26"/>
        <pc:sldMkLst>
          <pc:docMk/>
          <pc:sldMk cId="3204355170" sldId="584"/>
        </pc:sldMkLst>
      </pc:sldChg>
      <pc:sldChg chg="add">
        <pc:chgData name="BADHAM, JENNIFER M." userId="d3e5acb5-b2db-4b06-ac84-616e0149b02f" providerId="ADAL" clId="{C0AA68CE-A22D-4C14-AF42-EA650F398742}" dt="2022-10-27T14:24:28.878" v="26"/>
        <pc:sldMkLst>
          <pc:docMk/>
          <pc:sldMk cId="2901580011" sldId="585"/>
        </pc:sldMkLst>
      </pc:sldChg>
      <pc:sldChg chg="add">
        <pc:chgData name="BADHAM, JENNIFER M." userId="d3e5acb5-b2db-4b06-ac84-616e0149b02f" providerId="ADAL" clId="{C0AA68CE-A22D-4C14-AF42-EA650F398742}" dt="2022-10-27T14:24:28.878" v="26"/>
        <pc:sldMkLst>
          <pc:docMk/>
          <pc:sldMk cId="1446744995" sldId="586"/>
        </pc:sldMkLst>
      </pc:sldChg>
      <pc:sldChg chg="add">
        <pc:chgData name="BADHAM, JENNIFER M." userId="d3e5acb5-b2db-4b06-ac84-616e0149b02f" providerId="ADAL" clId="{C0AA68CE-A22D-4C14-AF42-EA650F398742}" dt="2022-10-27T14:24:28.878" v="26"/>
        <pc:sldMkLst>
          <pc:docMk/>
          <pc:sldMk cId="386820448" sldId="588"/>
        </pc:sldMkLst>
      </pc:sldChg>
      <pc:sldChg chg="add">
        <pc:chgData name="BADHAM, JENNIFER M." userId="d3e5acb5-b2db-4b06-ac84-616e0149b02f" providerId="ADAL" clId="{C0AA68CE-A22D-4C14-AF42-EA650F398742}" dt="2022-10-27T14:24:28.878" v="26"/>
        <pc:sldMkLst>
          <pc:docMk/>
          <pc:sldMk cId="1523298428" sldId="589"/>
        </pc:sldMkLst>
      </pc:sldChg>
      <pc:sldChg chg="add">
        <pc:chgData name="BADHAM, JENNIFER M." userId="d3e5acb5-b2db-4b06-ac84-616e0149b02f" providerId="ADAL" clId="{C0AA68CE-A22D-4C14-AF42-EA650F398742}" dt="2022-10-27T14:24:28.878" v="26"/>
        <pc:sldMkLst>
          <pc:docMk/>
          <pc:sldMk cId="461348761" sldId="590"/>
        </pc:sldMkLst>
      </pc:sldChg>
      <pc:sldChg chg="add">
        <pc:chgData name="BADHAM, JENNIFER M." userId="d3e5acb5-b2db-4b06-ac84-616e0149b02f" providerId="ADAL" clId="{C0AA68CE-A22D-4C14-AF42-EA650F398742}" dt="2022-10-27T14:24:28.878" v="26"/>
        <pc:sldMkLst>
          <pc:docMk/>
          <pc:sldMk cId="3171308940" sldId="591"/>
        </pc:sldMkLst>
      </pc:sldChg>
      <pc:sldChg chg="add">
        <pc:chgData name="BADHAM, JENNIFER M." userId="d3e5acb5-b2db-4b06-ac84-616e0149b02f" providerId="ADAL" clId="{C0AA68CE-A22D-4C14-AF42-EA650F398742}" dt="2022-10-27T14:24:28.878" v="26"/>
        <pc:sldMkLst>
          <pc:docMk/>
          <pc:sldMk cId="1939937589" sldId="595"/>
        </pc:sldMkLst>
      </pc:sldChg>
      <pc:sldChg chg="add">
        <pc:chgData name="BADHAM, JENNIFER M." userId="d3e5acb5-b2db-4b06-ac84-616e0149b02f" providerId="ADAL" clId="{C0AA68CE-A22D-4C14-AF42-EA650F398742}" dt="2022-10-27T14:24:28.878" v="26"/>
        <pc:sldMkLst>
          <pc:docMk/>
          <pc:sldMk cId="412661002" sldId="596"/>
        </pc:sldMkLst>
      </pc:sldChg>
      <pc:sldChg chg="add">
        <pc:chgData name="BADHAM, JENNIFER M." userId="d3e5acb5-b2db-4b06-ac84-616e0149b02f" providerId="ADAL" clId="{C0AA68CE-A22D-4C14-AF42-EA650F398742}" dt="2022-10-27T14:24:28.878" v="26"/>
        <pc:sldMkLst>
          <pc:docMk/>
          <pc:sldMk cId="64921673" sldId="597"/>
        </pc:sldMkLst>
      </pc:sldChg>
      <pc:sldChg chg="add">
        <pc:chgData name="BADHAM, JENNIFER M." userId="d3e5acb5-b2db-4b06-ac84-616e0149b02f" providerId="ADAL" clId="{C0AA68CE-A22D-4C14-AF42-EA650F398742}" dt="2022-10-27T14:24:28.878" v="26"/>
        <pc:sldMkLst>
          <pc:docMk/>
          <pc:sldMk cId="691250700" sldId="598"/>
        </pc:sldMkLst>
      </pc:sldChg>
      <pc:sldChg chg="modSp mod">
        <pc:chgData name="BADHAM, JENNIFER M." userId="d3e5acb5-b2db-4b06-ac84-616e0149b02f" providerId="ADAL" clId="{C0AA68CE-A22D-4C14-AF42-EA650F398742}" dt="2022-10-27T14:23:59.204" v="25" actId="20577"/>
        <pc:sldMkLst>
          <pc:docMk/>
          <pc:sldMk cId="3229172236" sldId="658"/>
        </pc:sldMkLst>
        <pc:spChg chg="mod">
          <ac:chgData name="BADHAM, JENNIFER M." userId="d3e5acb5-b2db-4b06-ac84-616e0149b02f" providerId="ADAL" clId="{C0AA68CE-A22D-4C14-AF42-EA650F398742}" dt="2022-10-27T14:23:59.204" v="25" actId="20577"/>
          <ac:spMkLst>
            <pc:docMk/>
            <pc:sldMk cId="3229172236" sldId="658"/>
            <ac:spMk id="4" creationId="{7995BF06-9E7E-4379-828F-4ACDCAFDB7BC}"/>
          </ac:spMkLst>
        </pc:spChg>
      </pc:sldChg>
      <pc:sldChg chg="new del">
        <pc:chgData name="BADHAM, JENNIFER M." userId="d3e5acb5-b2db-4b06-ac84-616e0149b02f" providerId="ADAL" clId="{C0AA68CE-A22D-4C14-AF42-EA650F398742}" dt="2022-10-27T14:24:41.193" v="27" actId="47"/>
        <pc:sldMkLst>
          <pc:docMk/>
          <pc:sldMk cId="427321459" sldId="661"/>
        </pc:sldMkLst>
      </pc:sldChg>
      <pc:sldChg chg="add">
        <pc:chgData name="BADHAM, JENNIFER M." userId="d3e5acb5-b2db-4b06-ac84-616e0149b02f" providerId="ADAL" clId="{C0AA68CE-A22D-4C14-AF42-EA650F398742}" dt="2022-10-27T14:24:28.878" v="26"/>
        <pc:sldMkLst>
          <pc:docMk/>
          <pc:sldMk cId="2234168084" sldId="662"/>
        </pc:sldMkLst>
      </pc:sldChg>
      <pc:sldChg chg="add">
        <pc:chgData name="BADHAM, JENNIFER M." userId="d3e5acb5-b2db-4b06-ac84-616e0149b02f" providerId="ADAL" clId="{C0AA68CE-A22D-4C14-AF42-EA650F398742}" dt="2022-10-27T14:24:28.878" v="26"/>
        <pc:sldMkLst>
          <pc:docMk/>
          <pc:sldMk cId="3052731736" sldId="663"/>
        </pc:sldMkLst>
      </pc:sldChg>
      <pc:sldChg chg="add">
        <pc:chgData name="BADHAM, JENNIFER M." userId="d3e5acb5-b2db-4b06-ac84-616e0149b02f" providerId="ADAL" clId="{C0AA68CE-A22D-4C14-AF42-EA650F398742}" dt="2022-10-27T14:24:28.878" v="26"/>
        <pc:sldMkLst>
          <pc:docMk/>
          <pc:sldMk cId="438937804" sldId="664"/>
        </pc:sldMkLst>
      </pc:sldChg>
      <pc:sldChg chg="modSp new mod">
        <pc:chgData name="BADHAM, JENNIFER M." userId="d3e5acb5-b2db-4b06-ac84-616e0149b02f" providerId="ADAL" clId="{C0AA68CE-A22D-4C14-AF42-EA650F398742}" dt="2022-10-27T14:25:14.068" v="53" actId="20577"/>
        <pc:sldMkLst>
          <pc:docMk/>
          <pc:sldMk cId="1817601316" sldId="665"/>
        </pc:sldMkLst>
        <pc:spChg chg="mod">
          <ac:chgData name="BADHAM, JENNIFER M." userId="d3e5acb5-b2db-4b06-ac84-616e0149b02f" providerId="ADAL" clId="{C0AA68CE-A22D-4C14-AF42-EA650F398742}" dt="2022-10-27T14:25:14.068" v="53" actId="20577"/>
          <ac:spMkLst>
            <pc:docMk/>
            <pc:sldMk cId="1817601316" sldId="665"/>
            <ac:spMk id="2" creationId="{BF9128CA-7C45-40A3-B554-CD5B68FA074B}"/>
          </ac:spMkLst>
        </pc:spChg>
      </pc:sldChg>
    </pc:docChg>
  </pc:docChgLst>
  <pc:docChgLst>
    <pc:chgData name="BADHAM, JENNIFER M." userId="S::gtrg45@durham.ac.uk::d3e5acb5-b2db-4b06-ac84-616e0149b02f" providerId="AD" clId="Web-{69B52C3A-4769-4B97-15E8-C1D1CC0A0013}"/>
    <pc:docChg chg="addSld modSld">
      <pc:chgData name="BADHAM, JENNIFER M." userId="S::gtrg45@durham.ac.uk::d3e5acb5-b2db-4b06-ac84-616e0149b02f" providerId="AD" clId="Web-{69B52C3A-4769-4B97-15E8-C1D1CC0A0013}" dt="2021-11-18T16:34:29.672" v="128" actId="1076"/>
      <pc:docMkLst>
        <pc:docMk/>
      </pc:docMkLst>
      <pc:sldChg chg="addSp delSp modSp new">
        <pc:chgData name="BADHAM, JENNIFER M." userId="S::gtrg45@durham.ac.uk::d3e5acb5-b2db-4b06-ac84-616e0149b02f" providerId="AD" clId="Web-{69B52C3A-4769-4B97-15E8-C1D1CC0A0013}" dt="2021-11-18T16:34:29.672" v="128" actId="1076"/>
        <pc:sldMkLst>
          <pc:docMk/>
          <pc:sldMk cId="3198540589" sldId="445"/>
        </pc:sldMkLst>
        <pc:spChg chg="mod">
          <ac:chgData name="BADHAM, JENNIFER M." userId="S::gtrg45@durham.ac.uk::d3e5acb5-b2db-4b06-ac84-616e0149b02f" providerId="AD" clId="Web-{69B52C3A-4769-4B97-15E8-C1D1CC0A0013}" dt="2021-11-18T16:34:02.061" v="125" actId="20577"/>
          <ac:spMkLst>
            <pc:docMk/>
            <pc:sldMk cId="3198540589" sldId="445"/>
            <ac:spMk id="2" creationId="{CA151454-4F6A-4B23-8F3C-746E6D367CF3}"/>
          </ac:spMkLst>
        </pc:spChg>
        <pc:spChg chg="del">
          <ac:chgData name="BADHAM, JENNIFER M." userId="S::gtrg45@durham.ac.uk::d3e5acb5-b2db-4b06-ac84-616e0149b02f" providerId="AD" clId="Web-{69B52C3A-4769-4B97-15E8-C1D1CC0A0013}" dt="2021-11-18T16:24:23.732" v="5"/>
          <ac:spMkLst>
            <pc:docMk/>
            <pc:sldMk cId="3198540589" sldId="445"/>
            <ac:spMk id="3" creationId="{596C8420-9AD6-4DC2-B411-73804FC5005F}"/>
          </ac:spMkLst>
        </pc:spChg>
        <pc:graphicFrameChg chg="add mod ord modGraphic">
          <ac:chgData name="BADHAM, JENNIFER M." userId="S::gtrg45@durham.ac.uk::d3e5acb5-b2db-4b06-ac84-616e0149b02f" providerId="AD" clId="Web-{69B52C3A-4769-4B97-15E8-C1D1CC0A0013}" dt="2021-11-18T16:34:29.672" v="128" actId="1076"/>
          <ac:graphicFrameMkLst>
            <pc:docMk/>
            <pc:sldMk cId="3198540589" sldId="445"/>
            <ac:graphicFrameMk id="4" creationId="{26BCA505-469A-4062-8CB6-7C19E051CA52}"/>
          </ac:graphicFrameMkLst>
        </pc:graphicFrameChg>
      </pc:sldChg>
    </pc:docChg>
  </pc:docChgLst>
  <pc:docChgLst>
    <pc:chgData name="BADHAM, JENNIFER M." userId="S::gtrg45@durham.ac.uk::d3e5acb5-b2db-4b06-ac84-616e0149b02f" providerId="AD" clId="Web-{14CB025A-4B52-17E4-FA5B-BA90E7984390}"/>
    <pc:docChg chg="addSld delSld modSld sldOrd">
      <pc:chgData name="BADHAM, JENNIFER M." userId="S::gtrg45@durham.ac.uk::d3e5acb5-b2db-4b06-ac84-616e0149b02f" providerId="AD" clId="Web-{14CB025A-4B52-17E4-FA5B-BA90E7984390}" dt="2021-12-07T15:22:21.831" v="71" actId="20577"/>
      <pc:docMkLst>
        <pc:docMk/>
      </pc:docMkLst>
      <pc:sldChg chg="del">
        <pc:chgData name="BADHAM, JENNIFER M." userId="S::gtrg45@durham.ac.uk::d3e5acb5-b2db-4b06-ac84-616e0149b02f" providerId="AD" clId="Web-{14CB025A-4B52-17E4-FA5B-BA90E7984390}" dt="2021-12-07T15:20:17.687" v="51"/>
        <pc:sldMkLst>
          <pc:docMk/>
          <pc:sldMk cId="2327851341" sldId="295"/>
        </pc:sldMkLst>
      </pc:sldChg>
      <pc:sldChg chg="modSp">
        <pc:chgData name="BADHAM, JENNIFER M." userId="S::gtrg45@durham.ac.uk::d3e5acb5-b2db-4b06-ac84-616e0149b02f" providerId="AD" clId="Web-{14CB025A-4B52-17E4-FA5B-BA90E7984390}" dt="2021-12-07T15:07:32.558" v="24" actId="20577"/>
        <pc:sldMkLst>
          <pc:docMk/>
          <pc:sldMk cId="3288338182" sldId="331"/>
        </pc:sldMkLst>
        <pc:spChg chg="mod">
          <ac:chgData name="BADHAM, JENNIFER M." userId="S::gtrg45@durham.ac.uk::d3e5acb5-b2db-4b06-ac84-616e0149b02f" providerId="AD" clId="Web-{14CB025A-4B52-17E4-FA5B-BA90E7984390}" dt="2021-12-07T15:07:32.558" v="24" actId="20577"/>
          <ac:spMkLst>
            <pc:docMk/>
            <pc:sldMk cId="3288338182" sldId="331"/>
            <ac:spMk id="2" creationId="{334B0902-5C70-4215-BD50-39C1AB3749E5}"/>
          </ac:spMkLst>
        </pc:spChg>
      </pc:sldChg>
      <pc:sldChg chg="modSp del">
        <pc:chgData name="BADHAM, JENNIFER M." userId="S::gtrg45@durham.ac.uk::d3e5acb5-b2db-4b06-ac84-616e0149b02f" providerId="AD" clId="Web-{14CB025A-4B52-17E4-FA5B-BA90E7984390}" dt="2021-12-07T15:09:07.139" v="37"/>
        <pc:sldMkLst>
          <pc:docMk/>
          <pc:sldMk cId="3218680462" sldId="332"/>
        </pc:sldMkLst>
        <pc:spChg chg="mod">
          <ac:chgData name="BADHAM, JENNIFER M." userId="S::gtrg45@durham.ac.uk::d3e5acb5-b2db-4b06-ac84-616e0149b02f" providerId="AD" clId="Web-{14CB025A-4B52-17E4-FA5B-BA90E7984390}" dt="2021-12-07T15:08:12.419" v="35" actId="20577"/>
          <ac:spMkLst>
            <pc:docMk/>
            <pc:sldMk cId="3218680462" sldId="332"/>
            <ac:spMk id="3" creationId="{7EFED318-5A71-4BC6-8F6E-0743CACDE994}"/>
          </ac:spMkLst>
        </pc:spChg>
      </pc:sldChg>
      <pc:sldChg chg="modSp del">
        <pc:chgData name="BADHAM, JENNIFER M." userId="S::gtrg45@durham.ac.uk::d3e5acb5-b2db-4b06-ac84-616e0149b02f" providerId="AD" clId="Web-{14CB025A-4B52-17E4-FA5B-BA90E7984390}" dt="2021-12-07T15:19:56.046" v="50"/>
        <pc:sldMkLst>
          <pc:docMk/>
          <pc:sldMk cId="3430408559" sldId="396"/>
        </pc:sldMkLst>
        <pc:spChg chg="mod">
          <ac:chgData name="BADHAM, JENNIFER M." userId="S::gtrg45@durham.ac.uk::d3e5acb5-b2db-4b06-ac84-616e0149b02f" providerId="AD" clId="Web-{14CB025A-4B52-17E4-FA5B-BA90E7984390}" dt="2021-12-07T15:09:54.140" v="49" actId="20577"/>
          <ac:spMkLst>
            <pc:docMk/>
            <pc:sldMk cId="3430408559" sldId="396"/>
            <ac:spMk id="3" creationId="{0D0B230F-63A9-4A6D-BFB5-C45B49865739}"/>
          </ac:spMkLst>
        </pc:spChg>
      </pc:sldChg>
      <pc:sldChg chg="modSp">
        <pc:chgData name="BADHAM, JENNIFER M." userId="S::gtrg45@durham.ac.uk::d3e5acb5-b2db-4b06-ac84-616e0149b02f" providerId="AD" clId="Web-{14CB025A-4B52-17E4-FA5B-BA90E7984390}" dt="2021-12-07T15:20:24.922" v="58" actId="20577"/>
        <pc:sldMkLst>
          <pc:docMk/>
          <pc:sldMk cId="2403909880" sldId="417"/>
        </pc:sldMkLst>
        <pc:spChg chg="mod">
          <ac:chgData name="BADHAM, JENNIFER M." userId="S::gtrg45@durham.ac.uk::d3e5acb5-b2db-4b06-ac84-616e0149b02f" providerId="AD" clId="Web-{14CB025A-4B52-17E4-FA5B-BA90E7984390}" dt="2021-12-07T15:20:24.922" v="58" actId="20577"/>
          <ac:spMkLst>
            <pc:docMk/>
            <pc:sldMk cId="2403909880" sldId="417"/>
            <ac:spMk id="3" creationId="{0D0B230F-63A9-4A6D-BFB5-C45B49865739}"/>
          </ac:spMkLst>
        </pc:spChg>
      </pc:sldChg>
      <pc:sldChg chg="modSp add replId">
        <pc:chgData name="BADHAM, JENNIFER M." userId="S::gtrg45@durham.ac.uk::d3e5acb5-b2db-4b06-ac84-616e0149b02f" providerId="AD" clId="Web-{14CB025A-4B52-17E4-FA5B-BA90E7984390}" dt="2021-12-07T15:07:11.558" v="6" actId="20577"/>
        <pc:sldMkLst>
          <pc:docMk/>
          <pc:sldMk cId="2894628643" sldId="446"/>
        </pc:sldMkLst>
        <pc:spChg chg="mod">
          <ac:chgData name="BADHAM, JENNIFER M." userId="S::gtrg45@durham.ac.uk::d3e5acb5-b2db-4b06-ac84-616e0149b02f" providerId="AD" clId="Web-{14CB025A-4B52-17E4-FA5B-BA90E7984390}" dt="2021-12-07T15:07:11.558" v="6" actId="20577"/>
          <ac:spMkLst>
            <pc:docMk/>
            <pc:sldMk cId="2894628643" sldId="446"/>
            <ac:spMk id="3" creationId="{7EFED318-5A71-4BC6-8F6E-0743CACDE994}"/>
          </ac:spMkLst>
        </pc:spChg>
      </pc:sldChg>
      <pc:sldChg chg="new del">
        <pc:chgData name="BADHAM, JENNIFER M." userId="S::gtrg45@durham.ac.uk::d3e5acb5-b2db-4b06-ac84-616e0149b02f" providerId="AD" clId="Web-{14CB025A-4B52-17E4-FA5B-BA90E7984390}" dt="2021-12-07T15:05:56.040" v="1"/>
        <pc:sldMkLst>
          <pc:docMk/>
          <pc:sldMk cId="3496007932" sldId="446"/>
        </pc:sldMkLst>
      </pc:sldChg>
      <pc:sldChg chg="modSp add replId">
        <pc:chgData name="BADHAM, JENNIFER M." userId="S::gtrg45@durham.ac.uk::d3e5acb5-b2db-4b06-ac84-616e0149b02f" providerId="AD" clId="Web-{14CB025A-4B52-17E4-FA5B-BA90E7984390}" dt="2021-12-07T15:07:52.762" v="33" actId="20577"/>
        <pc:sldMkLst>
          <pc:docMk/>
          <pc:sldMk cId="1097525783" sldId="447"/>
        </pc:sldMkLst>
        <pc:spChg chg="mod">
          <ac:chgData name="BADHAM, JENNIFER M." userId="S::gtrg45@durham.ac.uk::d3e5acb5-b2db-4b06-ac84-616e0149b02f" providerId="AD" clId="Web-{14CB025A-4B52-17E4-FA5B-BA90E7984390}" dt="2021-12-07T15:07:52.762" v="33" actId="20577"/>
          <ac:spMkLst>
            <pc:docMk/>
            <pc:sldMk cId="1097525783" sldId="447"/>
            <ac:spMk id="2" creationId="{334B0902-5C70-4215-BD50-39C1AB3749E5}"/>
          </ac:spMkLst>
        </pc:spChg>
        <pc:spChg chg="mod">
          <ac:chgData name="BADHAM, JENNIFER M." userId="S::gtrg45@durham.ac.uk::d3e5acb5-b2db-4b06-ac84-616e0149b02f" providerId="AD" clId="Web-{14CB025A-4B52-17E4-FA5B-BA90E7984390}" dt="2021-12-07T15:07:41.652" v="26" actId="20577"/>
          <ac:spMkLst>
            <pc:docMk/>
            <pc:sldMk cId="1097525783" sldId="447"/>
            <ac:spMk id="3" creationId="{7EFED318-5A71-4BC6-8F6E-0743CACDE994}"/>
          </ac:spMkLst>
        </pc:spChg>
      </pc:sldChg>
      <pc:sldChg chg="add replId">
        <pc:chgData name="BADHAM, JENNIFER M." userId="S::gtrg45@durham.ac.uk::d3e5acb5-b2db-4b06-ac84-616e0149b02f" providerId="AD" clId="Web-{14CB025A-4B52-17E4-FA5B-BA90E7984390}" dt="2021-12-07T15:08:17.434" v="36"/>
        <pc:sldMkLst>
          <pc:docMk/>
          <pc:sldMk cId="117152007" sldId="448"/>
        </pc:sldMkLst>
      </pc:sldChg>
      <pc:sldChg chg="modSp add ord replId">
        <pc:chgData name="BADHAM, JENNIFER M." userId="S::gtrg45@durham.ac.uk::d3e5acb5-b2db-4b06-ac84-616e0149b02f" providerId="AD" clId="Web-{14CB025A-4B52-17E4-FA5B-BA90E7984390}" dt="2021-12-07T15:22:21.831" v="71" actId="20577"/>
        <pc:sldMkLst>
          <pc:docMk/>
          <pc:sldMk cId="2864208230" sldId="449"/>
        </pc:sldMkLst>
        <pc:spChg chg="mod">
          <ac:chgData name="BADHAM, JENNIFER M." userId="S::gtrg45@durham.ac.uk::d3e5acb5-b2db-4b06-ac84-616e0149b02f" providerId="AD" clId="Web-{14CB025A-4B52-17E4-FA5B-BA90E7984390}" dt="2021-12-07T15:22:21.831" v="71" actId="20577"/>
          <ac:spMkLst>
            <pc:docMk/>
            <pc:sldMk cId="2864208230" sldId="449"/>
            <ac:spMk id="2" creationId="{334B0902-5C70-4215-BD50-39C1AB3749E5}"/>
          </ac:spMkLst>
        </pc:spChg>
      </pc:sldChg>
      <pc:sldChg chg="new">
        <pc:chgData name="BADHAM, JENNIFER M." userId="S::gtrg45@durham.ac.uk::d3e5acb5-b2db-4b06-ac84-616e0149b02f" providerId="AD" clId="Web-{14CB025A-4B52-17E4-FA5B-BA90E7984390}" dt="2021-12-07T15:21:09.001" v="59"/>
        <pc:sldMkLst>
          <pc:docMk/>
          <pc:sldMk cId="2399855435" sldId="450"/>
        </pc:sldMkLst>
      </pc:sldChg>
    </pc:docChg>
  </pc:docChgLst>
  <pc:docChgLst>
    <pc:chgData name="JENNIFER,MARETTE BADHAM" userId="d3e5acb5-b2db-4b06-ac84-616e0149b02f" providerId="ADAL" clId="{9714A960-6105-4F25-B59F-DE321ABD37E9}"/>
    <pc:docChg chg="undo custSel addSld modSld sldOrd">
      <pc:chgData name="JENNIFER,MARETTE BADHAM" userId="d3e5acb5-b2db-4b06-ac84-616e0149b02f" providerId="ADAL" clId="{9714A960-6105-4F25-B59F-DE321ABD37E9}" dt="2022-01-07T21:16:28.287" v="4132" actId="20577"/>
      <pc:docMkLst>
        <pc:docMk/>
      </pc:docMkLst>
      <pc:sldChg chg="addSp delSp modSp mod">
        <pc:chgData name="JENNIFER,MARETTE BADHAM" userId="d3e5acb5-b2db-4b06-ac84-616e0149b02f" providerId="ADAL" clId="{9714A960-6105-4F25-B59F-DE321ABD37E9}" dt="2022-01-07T16:49:17.530" v="152" actId="20577"/>
        <pc:sldMkLst>
          <pc:docMk/>
          <pc:sldMk cId="2098965053" sldId="501"/>
        </pc:sldMkLst>
        <pc:spChg chg="mod">
          <ac:chgData name="JENNIFER,MARETTE BADHAM" userId="d3e5acb5-b2db-4b06-ac84-616e0149b02f" providerId="ADAL" clId="{9714A960-6105-4F25-B59F-DE321ABD37E9}" dt="2022-01-07T16:49:17.530" v="152" actId="20577"/>
          <ac:spMkLst>
            <pc:docMk/>
            <pc:sldMk cId="2098965053" sldId="501"/>
            <ac:spMk id="2" creationId="{5B9BAAB0-367F-41E9-BB3B-16C76209AC83}"/>
          </ac:spMkLst>
        </pc:spChg>
        <pc:spChg chg="mod">
          <ac:chgData name="JENNIFER,MARETTE BADHAM" userId="d3e5acb5-b2db-4b06-ac84-616e0149b02f" providerId="ADAL" clId="{9714A960-6105-4F25-B59F-DE321ABD37E9}" dt="2022-01-07T10:52:57.082" v="11" actId="6549"/>
          <ac:spMkLst>
            <pc:docMk/>
            <pc:sldMk cId="2098965053" sldId="501"/>
            <ac:spMk id="3" creationId="{797BB5D8-152A-471A-B67F-3F5D05C7F810}"/>
          </ac:spMkLst>
        </pc:spChg>
        <pc:spChg chg="add mod">
          <ac:chgData name="JENNIFER,MARETTE BADHAM" userId="d3e5acb5-b2db-4b06-ac84-616e0149b02f" providerId="ADAL" clId="{9714A960-6105-4F25-B59F-DE321ABD37E9}" dt="2022-01-07T12:07:56.434" v="85" actId="14100"/>
          <ac:spMkLst>
            <pc:docMk/>
            <pc:sldMk cId="2098965053" sldId="501"/>
            <ac:spMk id="8" creationId="{541A1001-A3DB-448A-AA2D-9394A4C00E1C}"/>
          </ac:spMkLst>
        </pc:spChg>
        <pc:spChg chg="add mod">
          <ac:chgData name="JENNIFER,MARETTE BADHAM" userId="d3e5acb5-b2db-4b06-ac84-616e0149b02f" providerId="ADAL" clId="{9714A960-6105-4F25-B59F-DE321ABD37E9}" dt="2022-01-07T12:07:37.365" v="80" actId="14100"/>
          <ac:spMkLst>
            <pc:docMk/>
            <pc:sldMk cId="2098965053" sldId="501"/>
            <ac:spMk id="9" creationId="{A58ACF8D-B249-4E94-9748-A275C81CC3F7}"/>
          </ac:spMkLst>
        </pc:spChg>
        <pc:spChg chg="add mod">
          <ac:chgData name="JENNIFER,MARETTE BADHAM" userId="d3e5acb5-b2db-4b06-ac84-616e0149b02f" providerId="ADAL" clId="{9714A960-6105-4F25-B59F-DE321ABD37E9}" dt="2022-01-07T12:08:03.008" v="86" actId="13822"/>
          <ac:spMkLst>
            <pc:docMk/>
            <pc:sldMk cId="2098965053" sldId="501"/>
            <ac:spMk id="10" creationId="{060B0EC1-2104-439F-8783-0B5C35F22145}"/>
          </ac:spMkLst>
        </pc:spChg>
        <pc:picChg chg="add del mod">
          <ac:chgData name="JENNIFER,MARETTE BADHAM" userId="d3e5acb5-b2db-4b06-ac84-616e0149b02f" providerId="ADAL" clId="{9714A960-6105-4F25-B59F-DE321ABD37E9}" dt="2022-01-07T11:47:41.623" v="23" actId="478"/>
          <ac:picMkLst>
            <pc:docMk/>
            <pc:sldMk cId="2098965053" sldId="501"/>
            <ac:picMk id="5" creationId="{080B7961-3288-4101-8E1D-C6195DCBCAD4}"/>
          </ac:picMkLst>
        </pc:picChg>
        <pc:picChg chg="add mod">
          <ac:chgData name="JENNIFER,MARETTE BADHAM" userId="d3e5acb5-b2db-4b06-ac84-616e0149b02f" providerId="ADAL" clId="{9714A960-6105-4F25-B59F-DE321ABD37E9}" dt="2022-01-07T11:51:03.952" v="25" actId="1076"/>
          <ac:picMkLst>
            <pc:docMk/>
            <pc:sldMk cId="2098965053" sldId="501"/>
            <ac:picMk id="7" creationId="{71A387EB-7ADA-416D-A3DB-2514A8B995A2}"/>
          </ac:picMkLst>
        </pc:picChg>
      </pc:sldChg>
      <pc:sldChg chg="addSp modSp mod ord">
        <pc:chgData name="JENNIFER,MARETTE BADHAM" userId="d3e5acb5-b2db-4b06-ac84-616e0149b02f" providerId="ADAL" clId="{9714A960-6105-4F25-B59F-DE321ABD37E9}" dt="2022-01-07T20:57:52.493" v="3743" actId="20577"/>
        <pc:sldMkLst>
          <pc:docMk/>
          <pc:sldMk cId="4097643706" sldId="502"/>
        </pc:sldMkLst>
        <pc:spChg chg="mod">
          <ac:chgData name="JENNIFER,MARETTE BADHAM" userId="d3e5acb5-b2db-4b06-ac84-616e0149b02f" providerId="ADAL" clId="{9714A960-6105-4F25-B59F-DE321ABD37E9}" dt="2022-01-07T20:57:52.493" v="3743" actId="20577"/>
          <ac:spMkLst>
            <pc:docMk/>
            <pc:sldMk cId="4097643706" sldId="502"/>
            <ac:spMk id="2" creationId="{7E2C01EE-EDE8-4FE9-BA11-9E1CC256004A}"/>
          </ac:spMkLst>
        </pc:spChg>
        <pc:spChg chg="add mod">
          <ac:chgData name="JENNIFER,MARETTE BADHAM" userId="d3e5acb5-b2db-4b06-ac84-616e0149b02f" providerId="ADAL" clId="{9714A960-6105-4F25-B59F-DE321ABD37E9}" dt="2022-01-07T11:46:49.634" v="18" actId="1076"/>
          <ac:spMkLst>
            <pc:docMk/>
            <pc:sldMk cId="4097643706" sldId="502"/>
            <ac:spMk id="5" creationId="{DFAF6E61-B265-4BD5-A25C-4EE80A567974}"/>
          </ac:spMkLst>
        </pc:spChg>
      </pc:sldChg>
      <pc:sldChg chg="addSp modSp new mod">
        <pc:chgData name="JENNIFER,MARETTE BADHAM" userId="d3e5acb5-b2db-4b06-ac84-616e0149b02f" providerId="ADAL" clId="{9714A960-6105-4F25-B59F-DE321ABD37E9}" dt="2022-01-07T20:23:10.628" v="3629" actId="6549"/>
        <pc:sldMkLst>
          <pc:docMk/>
          <pc:sldMk cId="3424036515" sldId="503"/>
        </pc:sldMkLst>
        <pc:spChg chg="mod">
          <ac:chgData name="JENNIFER,MARETTE BADHAM" userId="d3e5acb5-b2db-4b06-ac84-616e0149b02f" providerId="ADAL" clId="{9714A960-6105-4F25-B59F-DE321ABD37E9}" dt="2022-01-07T16:39:14.101" v="146" actId="20577"/>
          <ac:spMkLst>
            <pc:docMk/>
            <pc:sldMk cId="3424036515" sldId="503"/>
            <ac:spMk id="2" creationId="{C51B27DD-2D53-4CA4-ABF8-5AD6D6DB4998}"/>
          </ac:spMkLst>
        </pc:spChg>
        <pc:spChg chg="mod">
          <ac:chgData name="JENNIFER,MARETTE BADHAM" userId="d3e5acb5-b2db-4b06-ac84-616e0149b02f" providerId="ADAL" clId="{9714A960-6105-4F25-B59F-DE321ABD37E9}" dt="2022-01-07T20:23:10.628" v="3629" actId="6549"/>
          <ac:spMkLst>
            <pc:docMk/>
            <pc:sldMk cId="3424036515" sldId="503"/>
            <ac:spMk id="3" creationId="{651302DE-C6A6-488D-ACDE-72178D3A9D1C}"/>
          </ac:spMkLst>
        </pc:spChg>
        <pc:spChg chg="add mod">
          <ac:chgData name="JENNIFER,MARETTE BADHAM" userId="d3e5acb5-b2db-4b06-ac84-616e0149b02f" providerId="ADAL" clId="{9714A960-6105-4F25-B59F-DE321ABD37E9}" dt="2022-01-07T17:04:31.285" v="661" actId="14100"/>
          <ac:spMkLst>
            <pc:docMk/>
            <pc:sldMk cId="3424036515" sldId="503"/>
            <ac:spMk id="6" creationId="{A12806A9-49D9-42EB-8E00-47B2237A360C}"/>
          </ac:spMkLst>
        </pc:spChg>
        <pc:spChg chg="add mod">
          <ac:chgData name="JENNIFER,MARETTE BADHAM" userId="d3e5acb5-b2db-4b06-ac84-616e0149b02f" providerId="ADAL" clId="{9714A960-6105-4F25-B59F-DE321ABD37E9}" dt="2022-01-07T17:06:01.954" v="752" actId="14100"/>
          <ac:spMkLst>
            <pc:docMk/>
            <pc:sldMk cId="3424036515" sldId="503"/>
            <ac:spMk id="7" creationId="{88FCFBB2-85D3-4284-AB63-715680D01C03}"/>
          </ac:spMkLst>
        </pc:spChg>
        <pc:picChg chg="add mod">
          <ac:chgData name="JENNIFER,MARETTE BADHAM" userId="d3e5acb5-b2db-4b06-ac84-616e0149b02f" providerId="ADAL" clId="{9714A960-6105-4F25-B59F-DE321ABD37E9}" dt="2022-01-07T17:04:59.689" v="664" actId="1076"/>
          <ac:picMkLst>
            <pc:docMk/>
            <pc:sldMk cId="3424036515" sldId="503"/>
            <ac:picMk id="5" creationId="{D25398F6-3D29-4C64-A8E3-9F56F533E12D}"/>
          </ac:picMkLst>
        </pc:picChg>
      </pc:sldChg>
      <pc:sldChg chg="addSp modSp new mod modClrScheme chgLayout">
        <pc:chgData name="JENNIFER,MARETTE BADHAM" userId="d3e5acb5-b2db-4b06-ac84-616e0149b02f" providerId="ADAL" clId="{9714A960-6105-4F25-B59F-DE321ABD37E9}" dt="2022-01-07T20:57:26.513" v="3742" actId="20577"/>
        <pc:sldMkLst>
          <pc:docMk/>
          <pc:sldMk cId="1507638326" sldId="504"/>
        </pc:sldMkLst>
        <pc:spChg chg="mod ord">
          <ac:chgData name="JENNIFER,MARETTE BADHAM" userId="d3e5acb5-b2db-4b06-ac84-616e0149b02f" providerId="ADAL" clId="{9714A960-6105-4F25-B59F-DE321ABD37E9}" dt="2022-01-07T17:19:48.586" v="1177" actId="700"/>
          <ac:spMkLst>
            <pc:docMk/>
            <pc:sldMk cId="1507638326" sldId="504"/>
            <ac:spMk id="2" creationId="{766164D2-A875-41BB-809D-2339F54A251B}"/>
          </ac:spMkLst>
        </pc:spChg>
        <pc:spChg chg="mod ord">
          <ac:chgData name="JENNIFER,MARETTE BADHAM" userId="d3e5acb5-b2db-4b06-ac84-616e0149b02f" providerId="ADAL" clId="{9714A960-6105-4F25-B59F-DE321ABD37E9}" dt="2022-01-07T17:23:09.513" v="1404" actId="20577"/>
          <ac:spMkLst>
            <pc:docMk/>
            <pc:sldMk cId="1507638326" sldId="504"/>
            <ac:spMk id="3" creationId="{4A2F1F87-D2B6-45BA-8EC8-114A484A174E}"/>
          </ac:spMkLst>
        </pc:spChg>
        <pc:spChg chg="add mod ord">
          <ac:chgData name="JENNIFER,MARETTE BADHAM" userId="d3e5acb5-b2db-4b06-ac84-616e0149b02f" providerId="ADAL" clId="{9714A960-6105-4F25-B59F-DE321ABD37E9}" dt="2022-01-07T20:57:26.513" v="3742" actId="20577"/>
          <ac:spMkLst>
            <pc:docMk/>
            <pc:sldMk cId="1507638326" sldId="504"/>
            <ac:spMk id="4" creationId="{7AB252EE-C9F6-4B01-86AC-EBC0429B9683}"/>
          </ac:spMkLst>
        </pc:spChg>
      </pc:sldChg>
      <pc:sldChg chg="addSp modSp new mod">
        <pc:chgData name="JENNIFER,MARETTE BADHAM" userId="d3e5acb5-b2db-4b06-ac84-616e0149b02f" providerId="ADAL" clId="{9714A960-6105-4F25-B59F-DE321ABD37E9}" dt="2022-01-07T20:24:05.221" v="3698" actId="20577"/>
        <pc:sldMkLst>
          <pc:docMk/>
          <pc:sldMk cId="1700148439" sldId="505"/>
        </pc:sldMkLst>
        <pc:spChg chg="mod">
          <ac:chgData name="JENNIFER,MARETTE BADHAM" userId="d3e5acb5-b2db-4b06-ac84-616e0149b02f" providerId="ADAL" clId="{9714A960-6105-4F25-B59F-DE321ABD37E9}" dt="2022-01-07T17:29:29.870" v="1634" actId="20577"/>
          <ac:spMkLst>
            <pc:docMk/>
            <pc:sldMk cId="1700148439" sldId="505"/>
            <ac:spMk id="2" creationId="{95CECC35-4FDF-4748-8E73-6600EFE03E7F}"/>
          </ac:spMkLst>
        </pc:spChg>
        <pc:spChg chg="mod">
          <ac:chgData name="JENNIFER,MARETTE BADHAM" userId="d3e5acb5-b2db-4b06-ac84-616e0149b02f" providerId="ADAL" clId="{9714A960-6105-4F25-B59F-DE321ABD37E9}" dt="2022-01-07T20:24:05.221" v="3698" actId="20577"/>
          <ac:spMkLst>
            <pc:docMk/>
            <pc:sldMk cId="1700148439" sldId="505"/>
            <ac:spMk id="3" creationId="{6397AD03-7201-4969-A14C-67825112EC0A}"/>
          </ac:spMkLst>
        </pc:spChg>
        <pc:spChg chg="add mod">
          <ac:chgData name="JENNIFER,MARETTE BADHAM" userId="d3e5acb5-b2db-4b06-ac84-616e0149b02f" providerId="ADAL" clId="{9714A960-6105-4F25-B59F-DE321ABD37E9}" dt="2022-01-07T17:36:01.473" v="2087" actId="1076"/>
          <ac:spMkLst>
            <pc:docMk/>
            <pc:sldMk cId="1700148439" sldId="505"/>
            <ac:spMk id="6" creationId="{14A4A838-F5FE-4EDE-894C-FA0D10F5B4BE}"/>
          </ac:spMkLst>
        </pc:spChg>
        <pc:picChg chg="add mod">
          <ac:chgData name="JENNIFER,MARETTE BADHAM" userId="d3e5acb5-b2db-4b06-ac84-616e0149b02f" providerId="ADAL" clId="{9714A960-6105-4F25-B59F-DE321ABD37E9}" dt="2022-01-07T17:35:23.506" v="2060" actId="1076"/>
          <ac:picMkLst>
            <pc:docMk/>
            <pc:sldMk cId="1700148439" sldId="505"/>
            <ac:picMk id="5" creationId="{B3B00978-8393-4822-8214-2D7C49A6EE4B}"/>
          </ac:picMkLst>
        </pc:picChg>
      </pc:sldChg>
      <pc:sldChg chg="addSp modSp new mod modClrScheme chgLayout">
        <pc:chgData name="JENNIFER,MARETTE BADHAM" userId="d3e5acb5-b2db-4b06-ac84-616e0149b02f" providerId="ADAL" clId="{9714A960-6105-4F25-B59F-DE321ABD37E9}" dt="2022-01-07T21:16:28.287" v="4132" actId="20577"/>
        <pc:sldMkLst>
          <pc:docMk/>
          <pc:sldMk cId="1213316470" sldId="506"/>
        </pc:sldMkLst>
        <pc:spChg chg="mod ord">
          <ac:chgData name="JENNIFER,MARETTE BADHAM" userId="d3e5acb5-b2db-4b06-ac84-616e0149b02f" providerId="ADAL" clId="{9714A960-6105-4F25-B59F-DE321ABD37E9}" dt="2022-01-07T18:06:31.165" v="2865" actId="700"/>
          <ac:spMkLst>
            <pc:docMk/>
            <pc:sldMk cId="1213316470" sldId="506"/>
            <ac:spMk id="2" creationId="{976D98F9-518B-4434-B931-5B4A202A88AB}"/>
          </ac:spMkLst>
        </pc:spChg>
        <pc:spChg chg="mod ord">
          <ac:chgData name="JENNIFER,MARETTE BADHAM" userId="d3e5acb5-b2db-4b06-ac84-616e0149b02f" providerId="ADAL" clId="{9714A960-6105-4F25-B59F-DE321ABD37E9}" dt="2022-01-07T21:16:28.287" v="4132" actId="20577"/>
          <ac:spMkLst>
            <pc:docMk/>
            <pc:sldMk cId="1213316470" sldId="506"/>
            <ac:spMk id="3" creationId="{E464076F-2F0C-48F6-A7E6-5FB8F22553E6}"/>
          </ac:spMkLst>
        </pc:spChg>
        <pc:spChg chg="add mod ord">
          <ac:chgData name="JENNIFER,MARETTE BADHAM" userId="d3e5acb5-b2db-4b06-ac84-616e0149b02f" providerId="ADAL" clId="{9714A960-6105-4F25-B59F-DE321ABD37E9}" dt="2022-01-07T20:58:36.349" v="3795" actId="20577"/>
          <ac:spMkLst>
            <pc:docMk/>
            <pc:sldMk cId="1213316470" sldId="506"/>
            <ac:spMk id="4" creationId="{06B62BC6-75D2-4332-BB52-84954FA7AD23}"/>
          </ac:spMkLst>
        </pc:spChg>
      </pc:sldChg>
      <pc:sldChg chg="modSp add mod">
        <pc:chgData name="JENNIFER,MARETTE BADHAM" userId="d3e5acb5-b2db-4b06-ac84-616e0149b02f" providerId="ADAL" clId="{9714A960-6105-4F25-B59F-DE321ABD37E9}" dt="2022-01-07T17:45:18.090" v="2278" actId="114"/>
        <pc:sldMkLst>
          <pc:docMk/>
          <pc:sldMk cId="709500407" sldId="507"/>
        </pc:sldMkLst>
        <pc:spChg chg="mod">
          <ac:chgData name="JENNIFER,MARETTE BADHAM" userId="d3e5acb5-b2db-4b06-ac84-616e0149b02f" providerId="ADAL" clId="{9714A960-6105-4F25-B59F-DE321ABD37E9}" dt="2022-01-07T17:45:18.090" v="2278" actId="114"/>
          <ac:spMkLst>
            <pc:docMk/>
            <pc:sldMk cId="709500407" sldId="507"/>
            <ac:spMk id="3" creationId="{6934891A-5F61-4A6F-843C-4707A352A2EE}"/>
          </ac:spMkLst>
        </pc:spChg>
        <pc:spChg chg="mod">
          <ac:chgData name="JENNIFER,MARETTE BADHAM" userId="d3e5acb5-b2db-4b06-ac84-616e0149b02f" providerId="ADAL" clId="{9714A960-6105-4F25-B59F-DE321ABD37E9}" dt="2022-01-07T17:44:06.390" v="2270" actId="20577"/>
          <ac:spMkLst>
            <pc:docMk/>
            <pc:sldMk cId="709500407" sldId="507"/>
            <ac:spMk id="4" creationId="{30570511-5E5F-41BB-A15C-E7CA4BDB872E}"/>
          </ac:spMkLst>
        </pc:spChg>
      </pc:sldChg>
      <pc:sldChg chg="addSp delSp modSp new mod modClrScheme chgLayout">
        <pc:chgData name="JENNIFER,MARETTE BADHAM" userId="d3e5acb5-b2db-4b06-ac84-616e0149b02f" providerId="ADAL" clId="{9714A960-6105-4F25-B59F-DE321ABD37E9}" dt="2022-01-07T18:01:22.252" v="2786" actId="20577"/>
        <pc:sldMkLst>
          <pc:docMk/>
          <pc:sldMk cId="1791770155" sldId="508"/>
        </pc:sldMkLst>
        <pc:spChg chg="del">
          <ac:chgData name="JENNIFER,MARETTE BADHAM" userId="d3e5acb5-b2db-4b06-ac84-616e0149b02f" providerId="ADAL" clId="{9714A960-6105-4F25-B59F-DE321ABD37E9}" dt="2022-01-07T18:01:19.004" v="2780" actId="700"/>
          <ac:spMkLst>
            <pc:docMk/>
            <pc:sldMk cId="1791770155" sldId="508"/>
            <ac:spMk id="2" creationId="{F0CA4670-0937-425F-9DFC-0A295FBADE7B}"/>
          </ac:spMkLst>
        </pc:spChg>
        <pc:spChg chg="add mod">
          <ac:chgData name="JENNIFER,MARETTE BADHAM" userId="d3e5acb5-b2db-4b06-ac84-616e0149b02f" providerId="ADAL" clId="{9714A960-6105-4F25-B59F-DE321ABD37E9}" dt="2022-01-07T18:01:22.252" v="2786" actId="20577"/>
          <ac:spMkLst>
            <pc:docMk/>
            <pc:sldMk cId="1791770155" sldId="508"/>
            <ac:spMk id="3" creationId="{6870209A-1C9E-46F6-87F4-8ED74F367F09}"/>
          </ac:spMkLst>
        </pc:spChg>
      </pc:sldChg>
      <pc:sldChg chg="modSp new mod">
        <pc:chgData name="JENNIFER,MARETTE BADHAM" userId="d3e5acb5-b2db-4b06-ac84-616e0149b02f" providerId="ADAL" clId="{9714A960-6105-4F25-B59F-DE321ABD37E9}" dt="2022-01-07T18:01:34.317" v="2793" actId="20577"/>
        <pc:sldMkLst>
          <pc:docMk/>
          <pc:sldMk cId="2102679948" sldId="509"/>
        </pc:sldMkLst>
        <pc:spChg chg="mod">
          <ac:chgData name="JENNIFER,MARETTE BADHAM" userId="d3e5acb5-b2db-4b06-ac84-616e0149b02f" providerId="ADAL" clId="{9714A960-6105-4F25-B59F-DE321ABD37E9}" dt="2022-01-07T18:01:34.317" v="2793" actId="20577"/>
          <ac:spMkLst>
            <pc:docMk/>
            <pc:sldMk cId="2102679948" sldId="509"/>
            <ac:spMk id="2" creationId="{D70EFC42-35E8-40CB-B0EB-1413B1F62349}"/>
          </ac:spMkLst>
        </pc:spChg>
      </pc:sldChg>
      <pc:sldChg chg="modSp new mod">
        <pc:chgData name="JENNIFER,MARETTE BADHAM" userId="d3e5acb5-b2db-4b06-ac84-616e0149b02f" providerId="ADAL" clId="{9714A960-6105-4F25-B59F-DE321ABD37E9}" dt="2022-01-07T18:01:39.229" v="2797" actId="20577"/>
        <pc:sldMkLst>
          <pc:docMk/>
          <pc:sldMk cId="130337918" sldId="510"/>
        </pc:sldMkLst>
        <pc:spChg chg="mod">
          <ac:chgData name="JENNIFER,MARETTE BADHAM" userId="d3e5acb5-b2db-4b06-ac84-616e0149b02f" providerId="ADAL" clId="{9714A960-6105-4F25-B59F-DE321ABD37E9}" dt="2022-01-07T18:01:39.229" v="2797" actId="20577"/>
          <ac:spMkLst>
            <pc:docMk/>
            <pc:sldMk cId="130337918" sldId="510"/>
            <ac:spMk id="2" creationId="{9D705FB2-62A2-4E79-A02C-0447178D8643}"/>
          </ac:spMkLst>
        </pc:spChg>
      </pc:sldChg>
      <pc:sldChg chg="addSp delSp modSp new mod modClrScheme chgLayout">
        <pc:chgData name="JENNIFER,MARETTE BADHAM" userId="d3e5acb5-b2db-4b06-ac84-616e0149b02f" providerId="ADAL" clId="{9714A960-6105-4F25-B59F-DE321ABD37E9}" dt="2022-01-07T21:14:49.176" v="4092" actId="313"/>
        <pc:sldMkLst>
          <pc:docMk/>
          <pc:sldMk cId="2106754172" sldId="511"/>
        </pc:sldMkLst>
        <pc:spChg chg="del mod ord">
          <ac:chgData name="JENNIFER,MARETTE BADHAM" userId="d3e5acb5-b2db-4b06-ac84-616e0149b02f" providerId="ADAL" clId="{9714A960-6105-4F25-B59F-DE321ABD37E9}" dt="2022-01-07T18:14:55.674" v="3277" actId="700"/>
          <ac:spMkLst>
            <pc:docMk/>
            <pc:sldMk cId="2106754172" sldId="511"/>
            <ac:spMk id="2" creationId="{44932549-3653-49CE-A998-956C973DA9C5}"/>
          </ac:spMkLst>
        </pc:spChg>
        <pc:spChg chg="add mod ord">
          <ac:chgData name="JENNIFER,MARETTE BADHAM" userId="d3e5acb5-b2db-4b06-ac84-616e0149b02f" providerId="ADAL" clId="{9714A960-6105-4F25-B59F-DE321ABD37E9}" dt="2022-01-07T21:01:25.823" v="3866" actId="700"/>
          <ac:spMkLst>
            <pc:docMk/>
            <pc:sldMk cId="2106754172" sldId="511"/>
            <ac:spMk id="3" creationId="{88816C86-9C37-4036-93BE-C13AF5820D45}"/>
          </ac:spMkLst>
        </pc:spChg>
        <pc:spChg chg="add mod ord">
          <ac:chgData name="JENNIFER,MARETTE BADHAM" userId="d3e5acb5-b2db-4b06-ac84-616e0149b02f" providerId="ADAL" clId="{9714A960-6105-4F25-B59F-DE321ABD37E9}" dt="2022-01-07T21:01:58.800" v="3883"/>
          <ac:spMkLst>
            <pc:docMk/>
            <pc:sldMk cId="2106754172" sldId="511"/>
            <ac:spMk id="4" creationId="{78FB848B-7379-4DC3-9E8C-EEEE9263E5FD}"/>
          </ac:spMkLst>
        </pc:spChg>
        <pc:spChg chg="add mod ord">
          <ac:chgData name="JENNIFER,MARETTE BADHAM" userId="d3e5acb5-b2db-4b06-ac84-616e0149b02f" providerId="ADAL" clId="{9714A960-6105-4F25-B59F-DE321ABD37E9}" dt="2022-01-07T21:14:49.176" v="4092" actId="313"/>
          <ac:spMkLst>
            <pc:docMk/>
            <pc:sldMk cId="2106754172" sldId="511"/>
            <ac:spMk id="5" creationId="{F8CA1E6A-8745-451A-896F-817D23C35088}"/>
          </ac:spMkLst>
        </pc:spChg>
        <pc:spChg chg="add mod ord">
          <ac:chgData name="JENNIFER,MARETTE BADHAM" userId="d3e5acb5-b2db-4b06-ac84-616e0149b02f" providerId="ADAL" clId="{9714A960-6105-4F25-B59F-DE321ABD37E9}" dt="2022-01-07T21:01:31.592" v="3879" actId="20577"/>
          <ac:spMkLst>
            <pc:docMk/>
            <pc:sldMk cId="2106754172" sldId="511"/>
            <ac:spMk id="6" creationId="{C57F67AC-E145-4ECE-B6BA-F8EC2454896D}"/>
          </ac:spMkLst>
        </pc:spChg>
        <pc:spChg chg="add mod ord">
          <ac:chgData name="JENNIFER,MARETTE BADHAM" userId="d3e5acb5-b2db-4b06-ac84-616e0149b02f" providerId="ADAL" clId="{9714A960-6105-4F25-B59F-DE321ABD37E9}" dt="2022-01-07T21:02:06.981" v="3911" actId="20577"/>
          <ac:spMkLst>
            <pc:docMk/>
            <pc:sldMk cId="2106754172" sldId="511"/>
            <ac:spMk id="7" creationId="{77279DFB-613B-4432-BB95-5CB9F6074520}"/>
          </ac:spMkLst>
        </pc:spChg>
      </pc:sldChg>
      <pc:sldChg chg="modSp new mod">
        <pc:chgData name="JENNIFER,MARETTE BADHAM" userId="d3e5acb5-b2db-4b06-ac84-616e0149b02f" providerId="ADAL" clId="{9714A960-6105-4F25-B59F-DE321ABD37E9}" dt="2022-01-07T20:22:15.080" v="3618" actId="20577"/>
        <pc:sldMkLst>
          <pc:docMk/>
          <pc:sldMk cId="2188914398" sldId="512"/>
        </pc:sldMkLst>
        <pc:spChg chg="mod">
          <ac:chgData name="JENNIFER,MARETTE BADHAM" userId="d3e5acb5-b2db-4b06-ac84-616e0149b02f" providerId="ADAL" clId="{9714A960-6105-4F25-B59F-DE321ABD37E9}" dt="2022-01-07T20:22:15.080" v="3618" actId="20577"/>
          <ac:spMkLst>
            <pc:docMk/>
            <pc:sldMk cId="2188914398" sldId="512"/>
            <ac:spMk id="3" creationId="{7BD4355F-1D08-4DFD-A879-93468C5BB82C}"/>
          </ac:spMkLst>
        </pc:spChg>
      </pc:sldChg>
    </pc:docChg>
  </pc:docChgLst>
  <pc:docChgLst>
    <pc:chgData name="BADHAM, JENNIFER M." userId="d3e5acb5-b2db-4b06-ac84-616e0149b02f" providerId="ADAL" clId="{9714A960-6105-4F25-B59F-DE321ABD37E9}"/>
    <pc:docChg chg="undo custSel addSld delSld modSld sldOrd delMainMaster">
      <pc:chgData name="BADHAM, JENNIFER M." userId="d3e5acb5-b2db-4b06-ac84-616e0149b02f" providerId="ADAL" clId="{9714A960-6105-4F25-B59F-DE321ABD37E9}" dt="2022-01-09T16:53:58.870" v="1277" actId="6264"/>
      <pc:docMkLst>
        <pc:docMk/>
      </pc:docMkLst>
      <pc:sldChg chg="del">
        <pc:chgData name="BADHAM, JENNIFER M." userId="d3e5acb5-b2db-4b06-ac84-616e0149b02f" providerId="ADAL" clId="{9714A960-6105-4F25-B59F-DE321ABD37E9}" dt="2022-01-09T16:40:26.388" v="1190" actId="47"/>
        <pc:sldMkLst>
          <pc:docMk/>
          <pc:sldMk cId="3392271150" sldId="266"/>
        </pc:sldMkLst>
      </pc:sldChg>
      <pc:sldChg chg="modSp mod modClrScheme chgLayout">
        <pc:chgData name="BADHAM, JENNIFER M." userId="d3e5acb5-b2db-4b06-ac84-616e0149b02f" providerId="ADAL" clId="{9714A960-6105-4F25-B59F-DE321ABD37E9}" dt="2022-01-09T16:52:04.276" v="1261" actId="1076"/>
        <pc:sldMkLst>
          <pc:docMk/>
          <pc:sldMk cId="2218791031" sldId="269"/>
        </pc:sldMkLst>
        <pc:spChg chg="mod ord">
          <ac:chgData name="BADHAM, JENNIFER M." userId="d3e5acb5-b2db-4b06-ac84-616e0149b02f" providerId="ADAL" clId="{9714A960-6105-4F25-B59F-DE321ABD37E9}" dt="2022-01-09T16:51:48.781" v="1258" actId="700"/>
          <ac:spMkLst>
            <pc:docMk/>
            <pc:sldMk cId="2218791031" sldId="269"/>
            <ac:spMk id="2" creationId="{259887AF-4266-4221-B131-5E91DFD0685E}"/>
          </ac:spMkLst>
        </pc:spChg>
        <pc:picChg chg="mod ord">
          <ac:chgData name="BADHAM, JENNIFER M." userId="d3e5acb5-b2db-4b06-ac84-616e0149b02f" providerId="ADAL" clId="{9714A960-6105-4F25-B59F-DE321ABD37E9}" dt="2022-01-09T16:51:57.922" v="1259" actId="1076"/>
          <ac:picMkLst>
            <pc:docMk/>
            <pc:sldMk cId="2218791031" sldId="269"/>
            <ac:picMk id="6" creationId="{F354D205-7B3C-4E68-B8A1-510983266A72}"/>
          </ac:picMkLst>
        </pc:picChg>
        <pc:picChg chg="mod ord">
          <ac:chgData name="BADHAM, JENNIFER M." userId="d3e5acb5-b2db-4b06-ac84-616e0149b02f" providerId="ADAL" clId="{9714A960-6105-4F25-B59F-DE321ABD37E9}" dt="2022-01-09T16:52:00.714" v="1260" actId="1076"/>
          <ac:picMkLst>
            <pc:docMk/>
            <pc:sldMk cId="2218791031" sldId="269"/>
            <ac:picMk id="11" creationId="{A5D17A3D-DCAD-4FF6-80DF-FFFA00C4DBD2}"/>
          </ac:picMkLst>
        </pc:picChg>
        <pc:picChg chg="mod ord">
          <ac:chgData name="BADHAM, JENNIFER M." userId="d3e5acb5-b2db-4b06-ac84-616e0149b02f" providerId="ADAL" clId="{9714A960-6105-4F25-B59F-DE321ABD37E9}" dt="2022-01-09T16:52:04.276" v="1261" actId="1076"/>
          <ac:picMkLst>
            <pc:docMk/>
            <pc:sldMk cId="2218791031" sldId="269"/>
            <ac:picMk id="22" creationId="{C3748A1B-689C-4E62-B324-51900A9892DD}"/>
          </ac:picMkLst>
        </pc:picChg>
      </pc:sldChg>
      <pc:sldChg chg="addSp delSp modSp mod modClrScheme chgLayout">
        <pc:chgData name="BADHAM, JENNIFER M." userId="d3e5acb5-b2db-4b06-ac84-616e0149b02f" providerId="ADAL" clId="{9714A960-6105-4F25-B59F-DE321ABD37E9}" dt="2022-01-09T16:51:39.495" v="1257" actId="27636"/>
        <pc:sldMkLst>
          <pc:docMk/>
          <pc:sldMk cId="1318218347" sldId="270"/>
        </pc:sldMkLst>
        <pc:spChg chg="add del mod ord">
          <ac:chgData name="BADHAM, JENNIFER M." userId="d3e5acb5-b2db-4b06-ac84-616e0149b02f" providerId="ADAL" clId="{9714A960-6105-4F25-B59F-DE321ABD37E9}" dt="2022-01-09T16:51:34.036" v="1255" actId="478"/>
          <ac:spMkLst>
            <pc:docMk/>
            <pc:sldMk cId="1318218347" sldId="270"/>
            <ac:spMk id="2" creationId="{C8EE422D-D1BE-456C-98F1-6687B9E18188}"/>
          </ac:spMkLst>
        </pc:spChg>
        <pc:spChg chg="mod ord">
          <ac:chgData name="BADHAM, JENNIFER M." userId="d3e5acb5-b2db-4b06-ac84-616e0149b02f" providerId="ADAL" clId="{9714A960-6105-4F25-B59F-DE321ABD37E9}" dt="2022-01-09T16:51:30.638" v="1252" actId="700"/>
          <ac:spMkLst>
            <pc:docMk/>
            <pc:sldMk cId="1318218347" sldId="270"/>
            <ac:spMk id="4" creationId="{52E15E9A-F26E-483B-917B-6198926E97EA}"/>
          </ac:spMkLst>
        </pc:spChg>
        <pc:spChg chg="mod ord">
          <ac:chgData name="BADHAM, JENNIFER M." userId="d3e5acb5-b2db-4b06-ac84-616e0149b02f" providerId="ADAL" clId="{9714A960-6105-4F25-B59F-DE321ABD37E9}" dt="2022-01-09T16:51:30.689" v="1254" actId="27636"/>
          <ac:spMkLst>
            <pc:docMk/>
            <pc:sldMk cId="1318218347" sldId="270"/>
            <ac:spMk id="11" creationId="{F28A7A53-2F02-4C8B-BAE1-CE094B818D2E}"/>
          </ac:spMkLst>
        </pc:spChg>
        <pc:spChg chg="mod ord">
          <ac:chgData name="BADHAM, JENNIFER M." userId="d3e5acb5-b2db-4b06-ac84-616e0149b02f" providerId="ADAL" clId="{9714A960-6105-4F25-B59F-DE321ABD37E9}" dt="2022-01-09T16:51:39.495" v="1257" actId="27636"/>
          <ac:spMkLst>
            <pc:docMk/>
            <pc:sldMk cId="1318218347" sldId="270"/>
            <ac:spMk id="12" creationId="{9C76E329-7775-4690-94BD-A14BCB4919CF}"/>
          </ac:spMkLst>
        </pc:spChg>
      </pc:sldChg>
      <pc:sldChg chg="del">
        <pc:chgData name="BADHAM, JENNIFER M." userId="d3e5acb5-b2db-4b06-ac84-616e0149b02f" providerId="ADAL" clId="{9714A960-6105-4F25-B59F-DE321ABD37E9}" dt="2022-01-09T16:40:26.388" v="1190" actId="47"/>
        <pc:sldMkLst>
          <pc:docMk/>
          <pc:sldMk cId="3005766626" sldId="289"/>
        </pc:sldMkLst>
      </pc:sldChg>
      <pc:sldChg chg="del">
        <pc:chgData name="BADHAM, JENNIFER M." userId="d3e5acb5-b2db-4b06-ac84-616e0149b02f" providerId="ADAL" clId="{9714A960-6105-4F25-B59F-DE321ABD37E9}" dt="2022-01-09T16:50:28.482" v="1242" actId="47"/>
        <pc:sldMkLst>
          <pc:docMk/>
          <pc:sldMk cId="2558955694" sldId="291"/>
        </pc:sldMkLst>
      </pc:sldChg>
      <pc:sldChg chg="modSp mod modClrScheme chgLayout">
        <pc:chgData name="BADHAM, JENNIFER M." userId="d3e5acb5-b2db-4b06-ac84-616e0149b02f" providerId="ADAL" clId="{9714A960-6105-4F25-B59F-DE321ABD37E9}" dt="2022-01-09T16:52:19.808" v="1263" actId="700"/>
        <pc:sldMkLst>
          <pc:docMk/>
          <pc:sldMk cId="1142799640" sldId="292"/>
        </pc:sldMkLst>
        <pc:spChg chg="mod ord">
          <ac:chgData name="BADHAM, JENNIFER M." userId="d3e5acb5-b2db-4b06-ac84-616e0149b02f" providerId="ADAL" clId="{9714A960-6105-4F25-B59F-DE321ABD37E9}" dt="2022-01-09T16:52:19.808" v="1263" actId="700"/>
          <ac:spMkLst>
            <pc:docMk/>
            <pc:sldMk cId="1142799640" sldId="292"/>
            <ac:spMk id="3" creationId="{4D7E49EC-6DCB-401D-B328-2AF73F4D1985}"/>
          </ac:spMkLst>
        </pc:spChg>
        <pc:spChg chg="mod ord">
          <ac:chgData name="BADHAM, JENNIFER M." userId="d3e5acb5-b2db-4b06-ac84-616e0149b02f" providerId="ADAL" clId="{9714A960-6105-4F25-B59F-DE321ABD37E9}" dt="2022-01-09T16:52:19.808" v="1263" actId="700"/>
          <ac:spMkLst>
            <pc:docMk/>
            <pc:sldMk cId="1142799640" sldId="292"/>
            <ac:spMk id="7" creationId="{D849A4AC-C05A-4550-8DAA-96E7C7E990C5}"/>
          </ac:spMkLst>
        </pc:spChg>
        <pc:spChg chg="mod ord">
          <ac:chgData name="BADHAM, JENNIFER M." userId="d3e5acb5-b2db-4b06-ac84-616e0149b02f" providerId="ADAL" clId="{9714A960-6105-4F25-B59F-DE321ABD37E9}" dt="2022-01-09T16:52:19.808" v="1263" actId="700"/>
          <ac:spMkLst>
            <pc:docMk/>
            <pc:sldMk cId="1142799640" sldId="292"/>
            <ac:spMk id="8" creationId="{6431D103-8075-4737-912C-239B201EA1E7}"/>
          </ac:spMkLst>
        </pc:spChg>
      </pc:sldChg>
      <pc:sldChg chg="addSp delSp modSp mod modClrScheme chgLayout">
        <pc:chgData name="BADHAM, JENNIFER M." userId="d3e5acb5-b2db-4b06-ac84-616e0149b02f" providerId="ADAL" clId="{9714A960-6105-4F25-B59F-DE321ABD37E9}" dt="2022-01-09T16:53:50.349" v="1275" actId="700"/>
        <pc:sldMkLst>
          <pc:docMk/>
          <pc:sldMk cId="2592347585" sldId="293"/>
        </pc:sldMkLst>
        <pc:spChg chg="add mod ord">
          <ac:chgData name="BADHAM, JENNIFER M." userId="d3e5acb5-b2db-4b06-ac84-616e0149b02f" providerId="ADAL" clId="{9714A960-6105-4F25-B59F-DE321ABD37E9}" dt="2022-01-09T16:53:50.349" v="1275" actId="700"/>
          <ac:spMkLst>
            <pc:docMk/>
            <pc:sldMk cId="2592347585" sldId="293"/>
            <ac:spMk id="2" creationId="{5FCF26DB-59A3-4E7C-B525-1B8343918896}"/>
          </ac:spMkLst>
        </pc:spChg>
        <pc:spChg chg="mod ord">
          <ac:chgData name="BADHAM, JENNIFER M." userId="d3e5acb5-b2db-4b06-ac84-616e0149b02f" providerId="ADAL" clId="{9714A960-6105-4F25-B59F-DE321ABD37E9}" dt="2022-01-09T16:53:50.349" v="1275" actId="700"/>
          <ac:spMkLst>
            <pc:docMk/>
            <pc:sldMk cId="2592347585" sldId="293"/>
            <ac:spMk id="3" creationId="{4D7E49EC-6DCB-401D-B328-2AF73F4D1985}"/>
          </ac:spMkLst>
        </pc:spChg>
        <pc:spChg chg="add mod ord">
          <ac:chgData name="BADHAM, JENNIFER M." userId="d3e5acb5-b2db-4b06-ac84-616e0149b02f" providerId="ADAL" clId="{9714A960-6105-4F25-B59F-DE321ABD37E9}" dt="2022-01-09T16:53:50.349" v="1275" actId="700"/>
          <ac:spMkLst>
            <pc:docMk/>
            <pc:sldMk cId="2592347585" sldId="293"/>
            <ac:spMk id="4" creationId="{7238159B-9D5A-4AF3-B7EA-6D4E45DFEC73}"/>
          </ac:spMkLst>
        </pc:spChg>
        <pc:spChg chg="del mod ord">
          <ac:chgData name="BADHAM, JENNIFER M." userId="d3e5acb5-b2db-4b06-ac84-616e0149b02f" providerId="ADAL" clId="{9714A960-6105-4F25-B59F-DE321ABD37E9}" dt="2022-01-09T16:53:50.349" v="1275" actId="700"/>
          <ac:spMkLst>
            <pc:docMk/>
            <pc:sldMk cId="2592347585" sldId="293"/>
            <ac:spMk id="6" creationId="{E1EE8016-A76F-46FD-BCCD-495DF8A74611}"/>
          </ac:spMkLst>
        </pc:spChg>
        <pc:spChg chg="del mod ord">
          <ac:chgData name="BADHAM, JENNIFER M." userId="d3e5acb5-b2db-4b06-ac84-616e0149b02f" providerId="ADAL" clId="{9714A960-6105-4F25-B59F-DE321ABD37E9}" dt="2022-01-09T16:53:50.349" v="1275" actId="700"/>
          <ac:spMkLst>
            <pc:docMk/>
            <pc:sldMk cId="2592347585" sldId="293"/>
            <ac:spMk id="7" creationId="{86E27E5E-498D-48FF-855D-7DC85ED6C27F}"/>
          </ac:spMkLst>
        </pc:spChg>
      </pc:sldChg>
      <pc:sldChg chg="addSp delSp modSp mod modClrScheme chgLayout">
        <pc:chgData name="BADHAM, JENNIFER M." userId="d3e5acb5-b2db-4b06-ac84-616e0149b02f" providerId="ADAL" clId="{9714A960-6105-4F25-B59F-DE321ABD37E9}" dt="2022-01-09T16:52:11.842" v="1262" actId="700"/>
        <pc:sldMkLst>
          <pc:docMk/>
          <pc:sldMk cId="2535515145" sldId="294"/>
        </pc:sldMkLst>
        <pc:spChg chg="mod ord">
          <ac:chgData name="BADHAM, JENNIFER M." userId="d3e5acb5-b2db-4b06-ac84-616e0149b02f" providerId="ADAL" clId="{9714A960-6105-4F25-B59F-DE321ABD37E9}" dt="2022-01-09T16:52:11.842" v="1262" actId="700"/>
          <ac:spMkLst>
            <pc:docMk/>
            <pc:sldMk cId="2535515145" sldId="294"/>
            <ac:spMk id="2" creationId="{17B3C6F4-B6A6-4BE3-BFBD-7ECCFE63C41B}"/>
          </ac:spMkLst>
        </pc:spChg>
        <pc:spChg chg="add mod ord">
          <ac:chgData name="BADHAM, JENNIFER M." userId="d3e5acb5-b2db-4b06-ac84-616e0149b02f" providerId="ADAL" clId="{9714A960-6105-4F25-B59F-DE321ABD37E9}" dt="2022-01-09T16:52:11.842" v="1262" actId="700"/>
          <ac:spMkLst>
            <pc:docMk/>
            <pc:sldMk cId="2535515145" sldId="294"/>
            <ac:spMk id="3" creationId="{00B61737-45A8-49B8-8308-0B154E88F5D5}"/>
          </ac:spMkLst>
        </pc:spChg>
        <pc:spChg chg="mod ord">
          <ac:chgData name="BADHAM, JENNIFER M." userId="d3e5acb5-b2db-4b06-ac84-616e0149b02f" providerId="ADAL" clId="{9714A960-6105-4F25-B59F-DE321ABD37E9}" dt="2022-01-09T16:52:11.842" v="1262" actId="700"/>
          <ac:spMkLst>
            <pc:docMk/>
            <pc:sldMk cId="2535515145" sldId="294"/>
            <ac:spMk id="4" creationId="{BE07D573-0BEC-4646-9117-E3764FB7BDA5}"/>
          </ac:spMkLst>
        </pc:spChg>
        <pc:spChg chg="del mod ord">
          <ac:chgData name="BADHAM, JENNIFER M." userId="d3e5acb5-b2db-4b06-ac84-616e0149b02f" providerId="ADAL" clId="{9714A960-6105-4F25-B59F-DE321ABD37E9}" dt="2022-01-09T16:52:11.842" v="1262" actId="700"/>
          <ac:spMkLst>
            <pc:docMk/>
            <pc:sldMk cId="2535515145" sldId="294"/>
            <ac:spMk id="6" creationId="{F56FAC92-82CD-4DFF-8800-A4212D3370B6}"/>
          </ac:spMkLst>
        </pc:spChg>
      </pc:sldChg>
      <pc:sldChg chg="del">
        <pc:chgData name="BADHAM, JENNIFER M." userId="d3e5acb5-b2db-4b06-ac84-616e0149b02f" providerId="ADAL" clId="{9714A960-6105-4F25-B59F-DE321ABD37E9}" dt="2022-01-09T16:40:26.388" v="1190" actId="47"/>
        <pc:sldMkLst>
          <pc:docMk/>
          <pc:sldMk cId="217795333" sldId="297"/>
        </pc:sldMkLst>
      </pc:sldChg>
      <pc:sldChg chg="del">
        <pc:chgData name="BADHAM, JENNIFER M." userId="d3e5acb5-b2db-4b06-ac84-616e0149b02f" providerId="ADAL" clId="{9714A960-6105-4F25-B59F-DE321ABD37E9}" dt="2022-01-09T16:40:47.870" v="1191" actId="47"/>
        <pc:sldMkLst>
          <pc:docMk/>
          <pc:sldMk cId="1810188159" sldId="298"/>
        </pc:sldMkLst>
      </pc:sldChg>
      <pc:sldChg chg="del">
        <pc:chgData name="BADHAM, JENNIFER M." userId="d3e5acb5-b2db-4b06-ac84-616e0149b02f" providerId="ADAL" clId="{9714A960-6105-4F25-B59F-DE321ABD37E9}" dt="2022-01-09T16:40:26.388" v="1190" actId="47"/>
        <pc:sldMkLst>
          <pc:docMk/>
          <pc:sldMk cId="2406081749" sldId="299"/>
        </pc:sldMkLst>
      </pc:sldChg>
      <pc:sldChg chg="del">
        <pc:chgData name="BADHAM, JENNIFER M." userId="d3e5acb5-b2db-4b06-ac84-616e0149b02f" providerId="ADAL" clId="{9714A960-6105-4F25-B59F-DE321ABD37E9}" dt="2022-01-09T16:40:26.388" v="1190" actId="47"/>
        <pc:sldMkLst>
          <pc:docMk/>
          <pc:sldMk cId="701773346" sldId="300"/>
        </pc:sldMkLst>
      </pc:sldChg>
      <pc:sldChg chg="del">
        <pc:chgData name="BADHAM, JENNIFER M." userId="d3e5acb5-b2db-4b06-ac84-616e0149b02f" providerId="ADAL" clId="{9714A960-6105-4F25-B59F-DE321ABD37E9}" dt="2022-01-09T16:40:26.388" v="1190" actId="47"/>
        <pc:sldMkLst>
          <pc:docMk/>
          <pc:sldMk cId="3041203150" sldId="301"/>
        </pc:sldMkLst>
      </pc:sldChg>
      <pc:sldChg chg="del">
        <pc:chgData name="BADHAM, JENNIFER M." userId="d3e5acb5-b2db-4b06-ac84-616e0149b02f" providerId="ADAL" clId="{9714A960-6105-4F25-B59F-DE321ABD37E9}" dt="2022-01-09T16:40:26.388" v="1190" actId="47"/>
        <pc:sldMkLst>
          <pc:docMk/>
          <pc:sldMk cId="2907850654" sldId="302"/>
        </pc:sldMkLst>
      </pc:sldChg>
      <pc:sldChg chg="del">
        <pc:chgData name="BADHAM, JENNIFER M." userId="d3e5acb5-b2db-4b06-ac84-616e0149b02f" providerId="ADAL" clId="{9714A960-6105-4F25-B59F-DE321ABD37E9}" dt="2022-01-09T16:40:26.388" v="1190" actId="47"/>
        <pc:sldMkLst>
          <pc:docMk/>
          <pc:sldMk cId="3550119294" sldId="303"/>
        </pc:sldMkLst>
      </pc:sldChg>
      <pc:sldChg chg="del">
        <pc:chgData name="BADHAM, JENNIFER M." userId="d3e5acb5-b2db-4b06-ac84-616e0149b02f" providerId="ADAL" clId="{9714A960-6105-4F25-B59F-DE321ABD37E9}" dt="2022-01-09T16:40:26.388" v="1190" actId="47"/>
        <pc:sldMkLst>
          <pc:docMk/>
          <pc:sldMk cId="3657940861" sldId="304"/>
        </pc:sldMkLst>
      </pc:sldChg>
      <pc:sldChg chg="del">
        <pc:chgData name="BADHAM, JENNIFER M." userId="d3e5acb5-b2db-4b06-ac84-616e0149b02f" providerId="ADAL" clId="{9714A960-6105-4F25-B59F-DE321ABD37E9}" dt="2022-01-09T16:40:26.388" v="1190" actId="47"/>
        <pc:sldMkLst>
          <pc:docMk/>
          <pc:sldMk cId="1984955242" sldId="305"/>
        </pc:sldMkLst>
      </pc:sldChg>
      <pc:sldChg chg="del">
        <pc:chgData name="BADHAM, JENNIFER M." userId="d3e5acb5-b2db-4b06-ac84-616e0149b02f" providerId="ADAL" clId="{9714A960-6105-4F25-B59F-DE321ABD37E9}" dt="2022-01-09T16:40:26.388" v="1190" actId="47"/>
        <pc:sldMkLst>
          <pc:docMk/>
          <pc:sldMk cId="709554204" sldId="306"/>
        </pc:sldMkLst>
      </pc:sldChg>
      <pc:sldChg chg="del">
        <pc:chgData name="BADHAM, JENNIFER M." userId="d3e5acb5-b2db-4b06-ac84-616e0149b02f" providerId="ADAL" clId="{9714A960-6105-4F25-B59F-DE321ABD37E9}" dt="2022-01-09T16:40:26.388" v="1190" actId="47"/>
        <pc:sldMkLst>
          <pc:docMk/>
          <pc:sldMk cId="1084245452" sldId="307"/>
        </pc:sldMkLst>
      </pc:sldChg>
      <pc:sldChg chg="del">
        <pc:chgData name="BADHAM, JENNIFER M." userId="d3e5acb5-b2db-4b06-ac84-616e0149b02f" providerId="ADAL" clId="{9714A960-6105-4F25-B59F-DE321ABD37E9}" dt="2022-01-09T16:40:26.388" v="1190" actId="47"/>
        <pc:sldMkLst>
          <pc:docMk/>
          <pc:sldMk cId="3547811217" sldId="309"/>
        </pc:sldMkLst>
      </pc:sldChg>
      <pc:sldChg chg="del">
        <pc:chgData name="BADHAM, JENNIFER M." userId="d3e5acb5-b2db-4b06-ac84-616e0149b02f" providerId="ADAL" clId="{9714A960-6105-4F25-B59F-DE321ABD37E9}" dt="2022-01-09T16:40:26.388" v="1190" actId="47"/>
        <pc:sldMkLst>
          <pc:docMk/>
          <pc:sldMk cId="1154145797" sldId="310"/>
        </pc:sldMkLst>
      </pc:sldChg>
      <pc:sldChg chg="del">
        <pc:chgData name="BADHAM, JENNIFER M." userId="d3e5acb5-b2db-4b06-ac84-616e0149b02f" providerId="ADAL" clId="{9714A960-6105-4F25-B59F-DE321ABD37E9}" dt="2022-01-09T16:40:26.388" v="1190" actId="47"/>
        <pc:sldMkLst>
          <pc:docMk/>
          <pc:sldMk cId="254286389" sldId="311"/>
        </pc:sldMkLst>
      </pc:sldChg>
      <pc:sldChg chg="del">
        <pc:chgData name="BADHAM, JENNIFER M." userId="d3e5acb5-b2db-4b06-ac84-616e0149b02f" providerId="ADAL" clId="{9714A960-6105-4F25-B59F-DE321ABD37E9}" dt="2022-01-09T16:40:26.388" v="1190" actId="47"/>
        <pc:sldMkLst>
          <pc:docMk/>
          <pc:sldMk cId="12563854" sldId="312"/>
        </pc:sldMkLst>
      </pc:sldChg>
      <pc:sldChg chg="del">
        <pc:chgData name="BADHAM, JENNIFER M." userId="d3e5acb5-b2db-4b06-ac84-616e0149b02f" providerId="ADAL" clId="{9714A960-6105-4F25-B59F-DE321ABD37E9}" dt="2022-01-09T16:40:26.388" v="1190" actId="47"/>
        <pc:sldMkLst>
          <pc:docMk/>
          <pc:sldMk cId="3243516113" sldId="313"/>
        </pc:sldMkLst>
      </pc:sldChg>
      <pc:sldChg chg="del">
        <pc:chgData name="BADHAM, JENNIFER M." userId="d3e5acb5-b2db-4b06-ac84-616e0149b02f" providerId="ADAL" clId="{9714A960-6105-4F25-B59F-DE321ABD37E9}" dt="2022-01-09T16:40:26.388" v="1190" actId="47"/>
        <pc:sldMkLst>
          <pc:docMk/>
          <pc:sldMk cId="791344263" sldId="315"/>
        </pc:sldMkLst>
      </pc:sldChg>
      <pc:sldChg chg="del">
        <pc:chgData name="BADHAM, JENNIFER M." userId="d3e5acb5-b2db-4b06-ac84-616e0149b02f" providerId="ADAL" clId="{9714A960-6105-4F25-B59F-DE321ABD37E9}" dt="2022-01-09T16:40:26.388" v="1190" actId="47"/>
        <pc:sldMkLst>
          <pc:docMk/>
          <pc:sldMk cId="3112821442" sldId="316"/>
        </pc:sldMkLst>
      </pc:sldChg>
      <pc:sldChg chg="del">
        <pc:chgData name="BADHAM, JENNIFER M." userId="d3e5acb5-b2db-4b06-ac84-616e0149b02f" providerId="ADAL" clId="{9714A960-6105-4F25-B59F-DE321ABD37E9}" dt="2022-01-09T16:40:26.388" v="1190" actId="47"/>
        <pc:sldMkLst>
          <pc:docMk/>
          <pc:sldMk cId="472242243" sldId="318"/>
        </pc:sldMkLst>
      </pc:sldChg>
      <pc:sldChg chg="del">
        <pc:chgData name="BADHAM, JENNIFER M." userId="d3e5acb5-b2db-4b06-ac84-616e0149b02f" providerId="ADAL" clId="{9714A960-6105-4F25-B59F-DE321ABD37E9}" dt="2022-01-09T16:40:26.388" v="1190" actId="47"/>
        <pc:sldMkLst>
          <pc:docMk/>
          <pc:sldMk cId="1406471596" sldId="319"/>
        </pc:sldMkLst>
      </pc:sldChg>
      <pc:sldChg chg="del">
        <pc:chgData name="BADHAM, JENNIFER M." userId="d3e5acb5-b2db-4b06-ac84-616e0149b02f" providerId="ADAL" clId="{9714A960-6105-4F25-B59F-DE321ABD37E9}" dt="2022-01-09T16:40:47.870" v="1191" actId="47"/>
        <pc:sldMkLst>
          <pc:docMk/>
          <pc:sldMk cId="1175248348" sldId="321"/>
        </pc:sldMkLst>
      </pc:sldChg>
      <pc:sldChg chg="del">
        <pc:chgData name="BADHAM, JENNIFER M." userId="d3e5acb5-b2db-4b06-ac84-616e0149b02f" providerId="ADAL" clId="{9714A960-6105-4F25-B59F-DE321ABD37E9}" dt="2022-01-09T16:40:26.388" v="1190" actId="47"/>
        <pc:sldMkLst>
          <pc:docMk/>
          <pc:sldMk cId="2880380509" sldId="322"/>
        </pc:sldMkLst>
      </pc:sldChg>
      <pc:sldChg chg="del">
        <pc:chgData name="BADHAM, JENNIFER M." userId="d3e5acb5-b2db-4b06-ac84-616e0149b02f" providerId="ADAL" clId="{9714A960-6105-4F25-B59F-DE321ABD37E9}" dt="2022-01-09T16:40:26.388" v="1190" actId="47"/>
        <pc:sldMkLst>
          <pc:docMk/>
          <pc:sldMk cId="354006020" sldId="323"/>
        </pc:sldMkLst>
      </pc:sldChg>
      <pc:sldChg chg="modSp mod modClrScheme chgLayout">
        <pc:chgData name="BADHAM, JENNIFER M." userId="d3e5acb5-b2db-4b06-ac84-616e0149b02f" providerId="ADAL" clId="{9714A960-6105-4F25-B59F-DE321ABD37E9}" dt="2022-01-09T16:50:55.292" v="1243" actId="700"/>
        <pc:sldMkLst>
          <pc:docMk/>
          <pc:sldMk cId="2677494927" sldId="324"/>
        </pc:sldMkLst>
        <pc:spChg chg="mod ord">
          <ac:chgData name="BADHAM, JENNIFER M." userId="d3e5acb5-b2db-4b06-ac84-616e0149b02f" providerId="ADAL" clId="{9714A960-6105-4F25-B59F-DE321ABD37E9}" dt="2022-01-09T16:50:55.292" v="1243" actId="700"/>
          <ac:spMkLst>
            <pc:docMk/>
            <pc:sldMk cId="2677494927" sldId="324"/>
            <ac:spMk id="6" creationId="{C60D486E-D45B-40DB-9F77-B48E7EE410D1}"/>
          </ac:spMkLst>
        </pc:spChg>
        <pc:spChg chg="mod ord">
          <ac:chgData name="BADHAM, JENNIFER M." userId="d3e5acb5-b2db-4b06-ac84-616e0149b02f" providerId="ADAL" clId="{9714A960-6105-4F25-B59F-DE321ABD37E9}" dt="2022-01-09T16:50:55.292" v="1243" actId="700"/>
          <ac:spMkLst>
            <pc:docMk/>
            <pc:sldMk cId="2677494927" sldId="324"/>
            <ac:spMk id="7" creationId="{49FEFA56-A6A8-42C4-9799-4471010DBC4A}"/>
          </ac:spMkLst>
        </pc:spChg>
        <pc:spChg chg="mod ord">
          <ac:chgData name="BADHAM, JENNIFER M." userId="d3e5acb5-b2db-4b06-ac84-616e0149b02f" providerId="ADAL" clId="{9714A960-6105-4F25-B59F-DE321ABD37E9}" dt="2022-01-09T16:50:55.292" v="1243" actId="700"/>
          <ac:spMkLst>
            <pc:docMk/>
            <pc:sldMk cId="2677494927" sldId="324"/>
            <ac:spMk id="8" creationId="{83D0E16A-93C7-4640-97C8-38C345B46AF6}"/>
          </ac:spMkLst>
        </pc:spChg>
        <pc:spChg chg="mod ord">
          <ac:chgData name="BADHAM, JENNIFER M." userId="d3e5acb5-b2db-4b06-ac84-616e0149b02f" providerId="ADAL" clId="{9714A960-6105-4F25-B59F-DE321ABD37E9}" dt="2022-01-09T16:50:55.292" v="1243" actId="700"/>
          <ac:spMkLst>
            <pc:docMk/>
            <pc:sldMk cId="2677494927" sldId="324"/>
            <ac:spMk id="9" creationId="{39B8E381-8916-431E-BE7B-36D25E429136}"/>
          </ac:spMkLst>
        </pc:spChg>
      </pc:sldChg>
      <pc:sldChg chg="del">
        <pc:chgData name="BADHAM, JENNIFER M." userId="d3e5acb5-b2db-4b06-ac84-616e0149b02f" providerId="ADAL" clId="{9714A960-6105-4F25-B59F-DE321ABD37E9}" dt="2022-01-09T16:40:26.388" v="1190" actId="47"/>
        <pc:sldMkLst>
          <pc:docMk/>
          <pc:sldMk cId="1670765549" sldId="327"/>
        </pc:sldMkLst>
      </pc:sldChg>
      <pc:sldChg chg="del">
        <pc:chgData name="BADHAM, JENNIFER M." userId="d3e5acb5-b2db-4b06-ac84-616e0149b02f" providerId="ADAL" clId="{9714A960-6105-4F25-B59F-DE321ABD37E9}" dt="2022-01-09T16:40:26.388" v="1190" actId="47"/>
        <pc:sldMkLst>
          <pc:docMk/>
          <pc:sldMk cId="2292566730" sldId="329"/>
        </pc:sldMkLst>
      </pc:sldChg>
      <pc:sldChg chg="del">
        <pc:chgData name="BADHAM, JENNIFER M." userId="d3e5acb5-b2db-4b06-ac84-616e0149b02f" providerId="ADAL" clId="{9714A960-6105-4F25-B59F-DE321ABD37E9}" dt="2022-01-09T16:40:26.388" v="1190" actId="47"/>
        <pc:sldMkLst>
          <pc:docMk/>
          <pc:sldMk cId="107358642" sldId="330"/>
        </pc:sldMkLst>
      </pc:sldChg>
      <pc:sldChg chg="del">
        <pc:chgData name="BADHAM, JENNIFER M." userId="d3e5acb5-b2db-4b06-ac84-616e0149b02f" providerId="ADAL" clId="{9714A960-6105-4F25-B59F-DE321ABD37E9}" dt="2022-01-09T16:41:28.395" v="1204" actId="47"/>
        <pc:sldMkLst>
          <pc:docMk/>
          <pc:sldMk cId="3288338182" sldId="331"/>
        </pc:sldMkLst>
      </pc:sldChg>
      <pc:sldChg chg="del">
        <pc:chgData name="BADHAM, JENNIFER M." userId="d3e5acb5-b2db-4b06-ac84-616e0149b02f" providerId="ADAL" clId="{9714A960-6105-4F25-B59F-DE321ABD37E9}" dt="2022-01-09T16:53:19.094" v="1270" actId="47"/>
        <pc:sldMkLst>
          <pc:docMk/>
          <pc:sldMk cId="2706224678" sldId="333"/>
        </pc:sldMkLst>
      </pc:sldChg>
      <pc:sldChg chg="del">
        <pc:chgData name="BADHAM, JENNIFER M." userId="d3e5acb5-b2db-4b06-ac84-616e0149b02f" providerId="ADAL" clId="{9714A960-6105-4F25-B59F-DE321ABD37E9}" dt="2022-01-09T16:50:03.378" v="1234" actId="47"/>
        <pc:sldMkLst>
          <pc:docMk/>
          <pc:sldMk cId="3196803457" sldId="334"/>
        </pc:sldMkLst>
      </pc:sldChg>
      <pc:sldChg chg="modSp mod modClrScheme chgLayout">
        <pc:chgData name="BADHAM, JENNIFER M." userId="d3e5acb5-b2db-4b06-ac84-616e0149b02f" providerId="ADAL" clId="{9714A960-6105-4F25-B59F-DE321ABD37E9}" dt="2022-01-09T16:53:45.865" v="1274" actId="700"/>
        <pc:sldMkLst>
          <pc:docMk/>
          <pc:sldMk cId="317051335" sldId="335"/>
        </pc:sldMkLst>
        <pc:spChg chg="mod ord">
          <ac:chgData name="BADHAM, JENNIFER M." userId="d3e5acb5-b2db-4b06-ac84-616e0149b02f" providerId="ADAL" clId="{9714A960-6105-4F25-B59F-DE321ABD37E9}" dt="2022-01-09T16:53:45.865" v="1274" actId="700"/>
          <ac:spMkLst>
            <pc:docMk/>
            <pc:sldMk cId="317051335" sldId="335"/>
            <ac:spMk id="6" creationId="{8C3EAFAC-FCED-4B2C-97BE-DE6138616D56}"/>
          </ac:spMkLst>
        </pc:spChg>
      </pc:sldChg>
      <pc:sldChg chg="del">
        <pc:chgData name="BADHAM, JENNIFER M." userId="d3e5acb5-b2db-4b06-ac84-616e0149b02f" providerId="ADAL" clId="{9714A960-6105-4F25-B59F-DE321ABD37E9}" dt="2022-01-09T16:40:47.870" v="1191" actId="47"/>
        <pc:sldMkLst>
          <pc:docMk/>
          <pc:sldMk cId="3527446452" sldId="336"/>
        </pc:sldMkLst>
      </pc:sldChg>
      <pc:sldChg chg="del">
        <pc:chgData name="BADHAM, JENNIFER M." userId="d3e5acb5-b2db-4b06-ac84-616e0149b02f" providerId="ADAL" clId="{9714A960-6105-4F25-B59F-DE321ABD37E9}" dt="2022-01-09T16:40:47.870" v="1191" actId="47"/>
        <pc:sldMkLst>
          <pc:docMk/>
          <pc:sldMk cId="2484439669" sldId="337"/>
        </pc:sldMkLst>
      </pc:sldChg>
      <pc:sldChg chg="del">
        <pc:chgData name="BADHAM, JENNIFER M." userId="d3e5acb5-b2db-4b06-ac84-616e0149b02f" providerId="ADAL" clId="{9714A960-6105-4F25-B59F-DE321ABD37E9}" dt="2022-01-09T16:40:47.870" v="1191" actId="47"/>
        <pc:sldMkLst>
          <pc:docMk/>
          <pc:sldMk cId="2638438025" sldId="338"/>
        </pc:sldMkLst>
      </pc:sldChg>
      <pc:sldChg chg="del">
        <pc:chgData name="BADHAM, JENNIFER M." userId="d3e5acb5-b2db-4b06-ac84-616e0149b02f" providerId="ADAL" clId="{9714A960-6105-4F25-B59F-DE321ABD37E9}" dt="2022-01-09T16:40:47.870" v="1191" actId="47"/>
        <pc:sldMkLst>
          <pc:docMk/>
          <pc:sldMk cId="3762633564" sldId="339"/>
        </pc:sldMkLst>
      </pc:sldChg>
      <pc:sldChg chg="del">
        <pc:chgData name="BADHAM, JENNIFER M." userId="d3e5acb5-b2db-4b06-ac84-616e0149b02f" providerId="ADAL" clId="{9714A960-6105-4F25-B59F-DE321ABD37E9}" dt="2022-01-09T16:40:47.870" v="1191" actId="47"/>
        <pc:sldMkLst>
          <pc:docMk/>
          <pc:sldMk cId="3295002522" sldId="341"/>
        </pc:sldMkLst>
      </pc:sldChg>
      <pc:sldChg chg="del">
        <pc:chgData name="BADHAM, JENNIFER M." userId="d3e5acb5-b2db-4b06-ac84-616e0149b02f" providerId="ADAL" clId="{9714A960-6105-4F25-B59F-DE321ABD37E9}" dt="2022-01-09T16:40:47.870" v="1191" actId="47"/>
        <pc:sldMkLst>
          <pc:docMk/>
          <pc:sldMk cId="2614440812" sldId="342"/>
        </pc:sldMkLst>
      </pc:sldChg>
      <pc:sldChg chg="modSp mod ord modClrScheme chgLayout">
        <pc:chgData name="BADHAM, JENNIFER M." userId="d3e5acb5-b2db-4b06-ac84-616e0149b02f" providerId="ADAL" clId="{9714A960-6105-4F25-B59F-DE321ABD37E9}" dt="2022-01-09T16:53:13.903" v="1269" actId="700"/>
        <pc:sldMkLst>
          <pc:docMk/>
          <pc:sldMk cId="2360662915" sldId="344"/>
        </pc:sldMkLst>
        <pc:spChg chg="mod ord">
          <ac:chgData name="BADHAM, JENNIFER M." userId="d3e5acb5-b2db-4b06-ac84-616e0149b02f" providerId="ADAL" clId="{9714A960-6105-4F25-B59F-DE321ABD37E9}" dt="2022-01-09T16:53:13.903" v="1269" actId="700"/>
          <ac:spMkLst>
            <pc:docMk/>
            <pc:sldMk cId="2360662915" sldId="344"/>
            <ac:spMk id="2" creationId="{943FA62B-9A88-419C-BB4E-29DB1E227B4C}"/>
          </ac:spMkLst>
        </pc:spChg>
        <pc:spChg chg="mod ord">
          <ac:chgData name="BADHAM, JENNIFER M." userId="d3e5acb5-b2db-4b06-ac84-616e0149b02f" providerId="ADAL" clId="{9714A960-6105-4F25-B59F-DE321ABD37E9}" dt="2022-01-09T16:53:13.903" v="1269" actId="700"/>
          <ac:spMkLst>
            <pc:docMk/>
            <pc:sldMk cId="2360662915" sldId="344"/>
            <ac:spMk id="3" creationId="{441C2968-BCAE-4B06-AB19-9484A5C40481}"/>
          </ac:spMkLst>
        </pc:spChg>
      </pc:sldChg>
      <pc:sldChg chg="del">
        <pc:chgData name="BADHAM, JENNIFER M." userId="d3e5acb5-b2db-4b06-ac84-616e0149b02f" providerId="ADAL" clId="{9714A960-6105-4F25-B59F-DE321ABD37E9}" dt="2022-01-09T16:40:47.870" v="1191" actId="47"/>
        <pc:sldMkLst>
          <pc:docMk/>
          <pc:sldMk cId="2325076725" sldId="346"/>
        </pc:sldMkLst>
      </pc:sldChg>
      <pc:sldChg chg="del">
        <pc:chgData name="BADHAM, JENNIFER M." userId="d3e5acb5-b2db-4b06-ac84-616e0149b02f" providerId="ADAL" clId="{9714A960-6105-4F25-B59F-DE321ABD37E9}" dt="2022-01-09T16:40:47.870" v="1191" actId="47"/>
        <pc:sldMkLst>
          <pc:docMk/>
          <pc:sldMk cId="1128474248" sldId="347"/>
        </pc:sldMkLst>
      </pc:sldChg>
      <pc:sldChg chg="del">
        <pc:chgData name="BADHAM, JENNIFER M." userId="d3e5acb5-b2db-4b06-ac84-616e0149b02f" providerId="ADAL" clId="{9714A960-6105-4F25-B59F-DE321ABD37E9}" dt="2022-01-09T16:40:47.870" v="1191" actId="47"/>
        <pc:sldMkLst>
          <pc:docMk/>
          <pc:sldMk cId="3361079156" sldId="348"/>
        </pc:sldMkLst>
      </pc:sldChg>
      <pc:sldChg chg="del">
        <pc:chgData name="BADHAM, JENNIFER M." userId="d3e5acb5-b2db-4b06-ac84-616e0149b02f" providerId="ADAL" clId="{9714A960-6105-4F25-B59F-DE321ABD37E9}" dt="2022-01-09T16:40:47.870" v="1191" actId="47"/>
        <pc:sldMkLst>
          <pc:docMk/>
          <pc:sldMk cId="1568364818" sldId="349"/>
        </pc:sldMkLst>
      </pc:sldChg>
      <pc:sldChg chg="del">
        <pc:chgData name="BADHAM, JENNIFER M." userId="d3e5acb5-b2db-4b06-ac84-616e0149b02f" providerId="ADAL" clId="{9714A960-6105-4F25-B59F-DE321ABD37E9}" dt="2022-01-09T16:40:47.870" v="1191" actId="47"/>
        <pc:sldMkLst>
          <pc:docMk/>
          <pc:sldMk cId="856901132" sldId="350"/>
        </pc:sldMkLst>
      </pc:sldChg>
      <pc:sldChg chg="del">
        <pc:chgData name="BADHAM, JENNIFER M." userId="d3e5acb5-b2db-4b06-ac84-616e0149b02f" providerId="ADAL" clId="{9714A960-6105-4F25-B59F-DE321ABD37E9}" dt="2022-01-09T16:40:47.870" v="1191" actId="47"/>
        <pc:sldMkLst>
          <pc:docMk/>
          <pc:sldMk cId="2212940345" sldId="351"/>
        </pc:sldMkLst>
      </pc:sldChg>
      <pc:sldChg chg="del">
        <pc:chgData name="BADHAM, JENNIFER M." userId="d3e5acb5-b2db-4b06-ac84-616e0149b02f" providerId="ADAL" clId="{9714A960-6105-4F25-B59F-DE321ABD37E9}" dt="2022-01-09T16:40:47.870" v="1191" actId="47"/>
        <pc:sldMkLst>
          <pc:docMk/>
          <pc:sldMk cId="4079514875" sldId="352"/>
        </pc:sldMkLst>
      </pc:sldChg>
      <pc:sldChg chg="del">
        <pc:chgData name="BADHAM, JENNIFER M." userId="d3e5acb5-b2db-4b06-ac84-616e0149b02f" providerId="ADAL" clId="{9714A960-6105-4F25-B59F-DE321ABD37E9}" dt="2022-01-09T16:40:47.870" v="1191" actId="47"/>
        <pc:sldMkLst>
          <pc:docMk/>
          <pc:sldMk cId="1647830679" sldId="353"/>
        </pc:sldMkLst>
      </pc:sldChg>
      <pc:sldChg chg="del">
        <pc:chgData name="BADHAM, JENNIFER M." userId="d3e5acb5-b2db-4b06-ac84-616e0149b02f" providerId="ADAL" clId="{9714A960-6105-4F25-B59F-DE321ABD37E9}" dt="2022-01-09T16:40:47.870" v="1191" actId="47"/>
        <pc:sldMkLst>
          <pc:docMk/>
          <pc:sldMk cId="4017228199" sldId="354"/>
        </pc:sldMkLst>
      </pc:sldChg>
      <pc:sldChg chg="del">
        <pc:chgData name="BADHAM, JENNIFER M." userId="d3e5acb5-b2db-4b06-ac84-616e0149b02f" providerId="ADAL" clId="{9714A960-6105-4F25-B59F-DE321ABD37E9}" dt="2022-01-09T16:40:47.870" v="1191" actId="47"/>
        <pc:sldMkLst>
          <pc:docMk/>
          <pc:sldMk cId="3896394723" sldId="355"/>
        </pc:sldMkLst>
      </pc:sldChg>
      <pc:sldChg chg="del">
        <pc:chgData name="BADHAM, JENNIFER M." userId="d3e5acb5-b2db-4b06-ac84-616e0149b02f" providerId="ADAL" clId="{9714A960-6105-4F25-B59F-DE321ABD37E9}" dt="2022-01-09T16:40:47.870" v="1191" actId="47"/>
        <pc:sldMkLst>
          <pc:docMk/>
          <pc:sldMk cId="477541280" sldId="356"/>
        </pc:sldMkLst>
      </pc:sldChg>
      <pc:sldChg chg="del">
        <pc:chgData name="BADHAM, JENNIFER M." userId="d3e5acb5-b2db-4b06-ac84-616e0149b02f" providerId="ADAL" clId="{9714A960-6105-4F25-B59F-DE321ABD37E9}" dt="2022-01-09T16:40:47.870" v="1191" actId="47"/>
        <pc:sldMkLst>
          <pc:docMk/>
          <pc:sldMk cId="2077845557" sldId="357"/>
        </pc:sldMkLst>
      </pc:sldChg>
      <pc:sldChg chg="del">
        <pc:chgData name="BADHAM, JENNIFER M." userId="d3e5acb5-b2db-4b06-ac84-616e0149b02f" providerId="ADAL" clId="{9714A960-6105-4F25-B59F-DE321ABD37E9}" dt="2022-01-09T16:40:47.870" v="1191" actId="47"/>
        <pc:sldMkLst>
          <pc:docMk/>
          <pc:sldMk cId="2142178235" sldId="358"/>
        </pc:sldMkLst>
      </pc:sldChg>
      <pc:sldChg chg="addSp delSp modSp mod modClrScheme chgLayout">
        <pc:chgData name="BADHAM, JENNIFER M." userId="d3e5acb5-b2db-4b06-ac84-616e0149b02f" providerId="ADAL" clId="{9714A960-6105-4F25-B59F-DE321ABD37E9}" dt="2022-01-09T16:53:58.870" v="1277" actId="6264"/>
        <pc:sldMkLst>
          <pc:docMk/>
          <pc:sldMk cId="2599878280" sldId="359"/>
        </pc:sldMkLst>
        <pc:spChg chg="add del mod">
          <ac:chgData name="BADHAM, JENNIFER M." userId="d3e5acb5-b2db-4b06-ac84-616e0149b02f" providerId="ADAL" clId="{9714A960-6105-4F25-B59F-DE321ABD37E9}" dt="2022-01-09T16:53:58.870" v="1277" actId="6264"/>
          <ac:spMkLst>
            <pc:docMk/>
            <pc:sldMk cId="2599878280" sldId="359"/>
            <ac:spMk id="2" creationId="{F3CCBC77-1F2C-4FED-9ABD-BA380EA5F176}"/>
          </ac:spMkLst>
        </pc:spChg>
        <pc:spChg chg="mod ord">
          <ac:chgData name="BADHAM, JENNIFER M." userId="d3e5acb5-b2db-4b06-ac84-616e0149b02f" providerId="ADAL" clId="{9714A960-6105-4F25-B59F-DE321ABD37E9}" dt="2022-01-09T16:53:58.870" v="1277" actId="6264"/>
          <ac:spMkLst>
            <pc:docMk/>
            <pc:sldMk cId="2599878280" sldId="359"/>
            <ac:spMk id="6" creationId="{37FD38C6-85D5-4A98-B835-B3F62C9F07C9}"/>
          </ac:spMkLst>
        </pc:spChg>
      </pc:sldChg>
      <pc:sldChg chg="del">
        <pc:chgData name="BADHAM, JENNIFER M." userId="d3e5acb5-b2db-4b06-ac84-616e0149b02f" providerId="ADAL" clId="{9714A960-6105-4F25-B59F-DE321ABD37E9}" dt="2022-01-09T16:42:05.881" v="1212" actId="47"/>
        <pc:sldMkLst>
          <pc:docMk/>
          <pc:sldMk cId="1379930304" sldId="360"/>
        </pc:sldMkLst>
      </pc:sldChg>
      <pc:sldChg chg="del">
        <pc:chgData name="BADHAM, JENNIFER M." userId="d3e5acb5-b2db-4b06-ac84-616e0149b02f" providerId="ADAL" clId="{9714A960-6105-4F25-B59F-DE321ABD37E9}" dt="2022-01-09T16:40:47.870" v="1191" actId="47"/>
        <pc:sldMkLst>
          <pc:docMk/>
          <pc:sldMk cId="1049231876" sldId="362"/>
        </pc:sldMkLst>
      </pc:sldChg>
      <pc:sldChg chg="del">
        <pc:chgData name="BADHAM, JENNIFER M." userId="d3e5acb5-b2db-4b06-ac84-616e0149b02f" providerId="ADAL" clId="{9714A960-6105-4F25-B59F-DE321ABD37E9}" dt="2022-01-09T16:40:47.870" v="1191" actId="47"/>
        <pc:sldMkLst>
          <pc:docMk/>
          <pc:sldMk cId="3516524308" sldId="363"/>
        </pc:sldMkLst>
      </pc:sldChg>
      <pc:sldChg chg="del">
        <pc:chgData name="BADHAM, JENNIFER M." userId="d3e5acb5-b2db-4b06-ac84-616e0149b02f" providerId="ADAL" clId="{9714A960-6105-4F25-B59F-DE321ABD37E9}" dt="2022-01-09T16:40:47.870" v="1191" actId="47"/>
        <pc:sldMkLst>
          <pc:docMk/>
          <pc:sldMk cId="3426757233" sldId="365"/>
        </pc:sldMkLst>
      </pc:sldChg>
      <pc:sldChg chg="del">
        <pc:chgData name="BADHAM, JENNIFER M." userId="d3e5acb5-b2db-4b06-ac84-616e0149b02f" providerId="ADAL" clId="{9714A960-6105-4F25-B59F-DE321ABD37E9}" dt="2022-01-09T16:40:47.870" v="1191" actId="47"/>
        <pc:sldMkLst>
          <pc:docMk/>
          <pc:sldMk cId="2583648394" sldId="366"/>
        </pc:sldMkLst>
      </pc:sldChg>
      <pc:sldChg chg="del">
        <pc:chgData name="BADHAM, JENNIFER M." userId="d3e5acb5-b2db-4b06-ac84-616e0149b02f" providerId="ADAL" clId="{9714A960-6105-4F25-B59F-DE321ABD37E9}" dt="2022-01-09T16:40:47.870" v="1191" actId="47"/>
        <pc:sldMkLst>
          <pc:docMk/>
          <pc:sldMk cId="524851780" sldId="367"/>
        </pc:sldMkLst>
      </pc:sldChg>
      <pc:sldChg chg="del">
        <pc:chgData name="BADHAM, JENNIFER M." userId="d3e5acb5-b2db-4b06-ac84-616e0149b02f" providerId="ADAL" clId="{9714A960-6105-4F25-B59F-DE321ABD37E9}" dt="2022-01-09T16:40:47.870" v="1191" actId="47"/>
        <pc:sldMkLst>
          <pc:docMk/>
          <pc:sldMk cId="3482944363" sldId="369"/>
        </pc:sldMkLst>
      </pc:sldChg>
      <pc:sldChg chg="del">
        <pc:chgData name="BADHAM, JENNIFER M." userId="d3e5acb5-b2db-4b06-ac84-616e0149b02f" providerId="ADAL" clId="{9714A960-6105-4F25-B59F-DE321ABD37E9}" dt="2022-01-09T16:40:47.870" v="1191" actId="47"/>
        <pc:sldMkLst>
          <pc:docMk/>
          <pc:sldMk cId="1901488051" sldId="370"/>
        </pc:sldMkLst>
      </pc:sldChg>
      <pc:sldChg chg="del">
        <pc:chgData name="BADHAM, JENNIFER M." userId="d3e5acb5-b2db-4b06-ac84-616e0149b02f" providerId="ADAL" clId="{9714A960-6105-4F25-B59F-DE321ABD37E9}" dt="2022-01-09T16:40:47.870" v="1191" actId="47"/>
        <pc:sldMkLst>
          <pc:docMk/>
          <pc:sldMk cId="3798971168" sldId="371"/>
        </pc:sldMkLst>
      </pc:sldChg>
      <pc:sldChg chg="del">
        <pc:chgData name="BADHAM, JENNIFER M." userId="d3e5acb5-b2db-4b06-ac84-616e0149b02f" providerId="ADAL" clId="{9714A960-6105-4F25-B59F-DE321ABD37E9}" dt="2022-01-09T16:40:47.870" v="1191" actId="47"/>
        <pc:sldMkLst>
          <pc:docMk/>
          <pc:sldMk cId="2581858206" sldId="372"/>
        </pc:sldMkLst>
      </pc:sldChg>
      <pc:sldChg chg="del">
        <pc:chgData name="BADHAM, JENNIFER M." userId="d3e5acb5-b2db-4b06-ac84-616e0149b02f" providerId="ADAL" clId="{9714A960-6105-4F25-B59F-DE321ABD37E9}" dt="2022-01-09T16:40:47.870" v="1191" actId="47"/>
        <pc:sldMkLst>
          <pc:docMk/>
          <pc:sldMk cId="794813150" sldId="373"/>
        </pc:sldMkLst>
      </pc:sldChg>
      <pc:sldChg chg="del">
        <pc:chgData name="BADHAM, JENNIFER M." userId="d3e5acb5-b2db-4b06-ac84-616e0149b02f" providerId="ADAL" clId="{9714A960-6105-4F25-B59F-DE321ABD37E9}" dt="2022-01-09T16:40:47.870" v="1191" actId="47"/>
        <pc:sldMkLst>
          <pc:docMk/>
          <pc:sldMk cId="564180021" sldId="374"/>
        </pc:sldMkLst>
      </pc:sldChg>
      <pc:sldChg chg="del">
        <pc:chgData name="BADHAM, JENNIFER M." userId="d3e5acb5-b2db-4b06-ac84-616e0149b02f" providerId="ADAL" clId="{9714A960-6105-4F25-B59F-DE321ABD37E9}" dt="2022-01-09T16:40:47.870" v="1191" actId="47"/>
        <pc:sldMkLst>
          <pc:docMk/>
          <pc:sldMk cId="326647510" sldId="375"/>
        </pc:sldMkLst>
      </pc:sldChg>
      <pc:sldChg chg="del">
        <pc:chgData name="BADHAM, JENNIFER M." userId="d3e5acb5-b2db-4b06-ac84-616e0149b02f" providerId="ADAL" clId="{9714A960-6105-4F25-B59F-DE321ABD37E9}" dt="2022-01-09T16:42:05.881" v="1212" actId="47"/>
        <pc:sldMkLst>
          <pc:docMk/>
          <pc:sldMk cId="3999131786" sldId="376"/>
        </pc:sldMkLst>
      </pc:sldChg>
      <pc:sldChg chg="del">
        <pc:chgData name="BADHAM, JENNIFER M." userId="d3e5acb5-b2db-4b06-ac84-616e0149b02f" providerId="ADAL" clId="{9714A960-6105-4F25-B59F-DE321ABD37E9}" dt="2022-01-09T16:40:47.870" v="1191" actId="47"/>
        <pc:sldMkLst>
          <pc:docMk/>
          <pc:sldMk cId="2150926304" sldId="377"/>
        </pc:sldMkLst>
      </pc:sldChg>
      <pc:sldChg chg="del">
        <pc:chgData name="BADHAM, JENNIFER M." userId="d3e5acb5-b2db-4b06-ac84-616e0149b02f" providerId="ADAL" clId="{9714A960-6105-4F25-B59F-DE321ABD37E9}" dt="2022-01-09T16:50:03.378" v="1234" actId="47"/>
        <pc:sldMkLst>
          <pc:docMk/>
          <pc:sldMk cId="1532013071" sldId="388"/>
        </pc:sldMkLst>
      </pc:sldChg>
      <pc:sldChg chg="del">
        <pc:chgData name="BADHAM, JENNIFER M." userId="d3e5acb5-b2db-4b06-ac84-616e0149b02f" providerId="ADAL" clId="{9714A960-6105-4F25-B59F-DE321ABD37E9}" dt="2022-01-09T16:42:05.881" v="1212" actId="47"/>
        <pc:sldMkLst>
          <pc:docMk/>
          <pc:sldMk cId="1014762289" sldId="389"/>
        </pc:sldMkLst>
      </pc:sldChg>
      <pc:sldChg chg="modSp mod ord modClrScheme chgLayout">
        <pc:chgData name="BADHAM, JENNIFER M." userId="d3e5acb5-b2db-4b06-ac84-616e0149b02f" providerId="ADAL" clId="{9714A960-6105-4F25-B59F-DE321ABD37E9}" dt="2022-01-09T16:53:26.809" v="1271" actId="700"/>
        <pc:sldMkLst>
          <pc:docMk/>
          <pc:sldMk cId="4023426009" sldId="397"/>
        </pc:sldMkLst>
        <pc:spChg chg="mod ord">
          <ac:chgData name="BADHAM, JENNIFER M." userId="d3e5acb5-b2db-4b06-ac84-616e0149b02f" providerId="ADAL" clId="{9714A960-6105-4F25-B59F-DE321ABD37E9}" dt="2022-01-09T16:53:26.809" v="1271" actId="700"/>
          <ac:spMkLst>
            <pc:docMk/>
            <pc:sldMk cId="4023426009" sldId="397"/>
            <ac:spMk id="3" creationId="{001B7A80-A92B-4CD8-94A3-C68EC3CA7B06}"/>
          </ac:spMkLst>
        </pc:spChg>
        <pc:spChg chg="mod ord">
          <ac:chgData name="BADHAM, JENNIFER M." userId="d3e5acb5-b2db-4b06-ac84-616e0149b02f" providerId="ADAL" clId="{9714A960-6105-4F25-B59F-DE321ABD37E9}" dt="2022-01-09T16:53:26.809" v="1271" actId="700"/>
          <ac:spMkLst>
            <pc:docMk/>
            <pc:sldMk cId="4023426009" sldId="397"/>
            <ac:spMk id="4" creationId="{EE73DB61-38A4-43C4-9D81-59B8CD1489F3}"/>
          </ac:spMkLst>
        </pc:spChg>
      </pc:sldChg>
      <pc:sldChg chg="del">
        <pc:chgData name="BADHAM, JENNIFER M." userId="d3e5acb5-b2db-4b06-ac84-616e0149b02f" providerId="ADAL" clId="{9714A960-6105-4F25-B59F-DE321ABD37E9}" dt="2022-01-09T16:40:47.870" v="1191" actId="47"/>
        <pc:sldMkLst>
          <pc:docMk/>
          <pc:sldMk cId="1293133609" sldId="398"/>
        </pc:sldMkLst>
      </pc:sldChg>
      <pc:sldChg chg="del">
        <pc:chgData name="BADHAM, JENNIFER M." userId="d3e5acb5-b2db-4b06-ac84-616e0149b02f" providerId="ADAL" clId="{9714A960-6105-4F25-B59F-DE321ABD37E9}" dt="2022-01-09T16:42:05.881" v="1212" actId="47"/>
        <pc:sldMkLst>
          <pc:docMk/>
          <pc:sldMk cId="731426384" sldId="399"/>
        </pc:sldMkLst>
      </pc:sldChg>
      <pc:sldChg chg="del">
        <pc:chgData name="BADHAM, JENNIFER M." userId="d3e5acb5-b2db-4b06-ac84-616e0149b02f" providerId="ADAL" clId="{9714A960-6105-4F25-B59F-DE321ABD37E9}" dt="2022-01-09T16:42:05.881" v="1212" actId="47"/>
        <pc:sldMkLst>
          <pc:docMk/>
          <pc:sldMk cId="3459819234" sldId="400"/>
        </pc:sldMkLst>
      </pc:sldChg>
      <pc:sldChg chg="del">
        <pc:chgData name="BADHAM, JENNIFER M." userId="d3e5acb5-b2db-4b06-ac84-616e0149b02f" providerId="ADAL" clId="{9714A960-6105-4F25-B59F-DE321ABD37E9}" dt="2022-01-09T16:42:05.881" v="1212" actId="47"/>
        <pc:sldMkLst>
          <pc:docMk/>
          <pc:sldMk cId="1687585501" sldId="401"/>
        </pc:sldMkLst>
      </pc:sldChg>
      <pc:sldChg chg="del">
        <pc:chgData name="BADHAM, JENNIFER M." userId="d3e5acb5-b2db-4b06-ac84-616e0149b02f" providerId="ADAL" clId="{9714A960-6105-4F25-B59F-DE321ABD37E9}" dt="2022-01-09T16:42:05.881" v="1212" actId="47"/>
        <pc:sldMkLst>
          <pc:docMk/>
          <pc:sldMk cId="1333318638" sldId="402"/>
        </pc:sldMkLst>
      </pc:sldChg>
      <pc:sldChg chg="del">
        <pc:chgData name="BADHAM, JENNIFER M." userId="d3e5acb5-b2db-4b06-ac84-616e0149b02f" providerId="ADAL" clId="{9714A960-6105-4F25-B59F-DE321ABD37E9}" dt="2022-01-09T16:42:05.881" v="1212" actId="47"/>
        <pc:sldMkLst>
          <pc:docMk/>
          <pc:sldMk cId="1851480762" sldId="403"/>
        </pc:sldMkLst>
      </pc:sldChg>
      <pc:sldChg chg="modSp mod ord modClrScheme chgLayout">
        <pc:chgData name="BADHAM, JENNIFER M." userId="d3e5acb5-b2db-4b06-ac84-616e0149b02f" providerId="ADAL" clId="{9714A960-6105-4F25-B59F-DE321ABD37E9}" dt="2022-01-09T16:52:42.076" v="1264" actId="700"/>
        <pc:sldMkLst>
          <pc:docMk/>
          <pc:sldMk cId="2747069648" sldId="406"/>
        </pc:sldMkLst>
        <pc:spChg chg="mod ord">
          <ac:chgData name="BADHAM, JENNIFER M." userId="d3e5acb5-b2db-4b06-ac84-616e0149b02f" providerId="ADAL" clId="{9714A960-6105-4F25-B59F-DE321ABD37E9}" dt="2022-01-09T16:52:42.076" v="1264" actId="700"/>
          <ac:spMkLst>
            <pc:docMk/>
            <pc:sldMk cId="2747069648" sldId="406"/>
            <ac:spMk id="2" creationId="{C07CE0A6-20D1-4C0F-9938-EFE79E30E42F}"/>
          </ac:spMkLst>
        </pc:spChg>
        <pc:spChg chg="mod ord">
          <ac:chgData name="BADHAM, JENNIFER M." userId="d3e5acb5-b2db-4b06-ac84-616e0149b02f" providerId="ADAL" clId="{9714A960-6105-4F25-B59F-DE321ABD37E9}" dt="2022-01-09T16:52:42.076" v="1264" actId="700"/>
          <ac:spMkLst>
            <pc:docMk/>
            <pc:sldMk cId="2747069648" sldId="406"/>
            <ac:spMk id="3" creationId="{6934891A-5F61-4A6F-843C-4707A352A2EE}"/>
          </ac:spMkLst>
        </pc:spChg>
        <pc:spChg chg="mod ord">
          <ac:chgData name="BADHAM, JENNIFER M." userId="d3e5acb5-b2db-4b06-ac84-616e0149b02f" providerId="ADAL" clId="{9714A960-6105-4F25-B59F-DE321ABD37E9}" dt="2022-01-09T16:52:42.076" v="1264" actId="700"/>
          <ac:spMkLst>
            <pc:docMk/>
            <pc:sldMk cId="2747069648" sldId="406"/>
            <ac:spMk id="4" creationId="{30570511-5E5F-41BB-A15C-E7CA4BDB872E}"/>
          </ac:spMkLst>
        </pc:spChg>
      </pc:sldChg>
      <pc:sldChg chg="del">
        <pc:chgData name="BADHAM, JENNIFER M." userId="d3e5acb5-b2db-4b06-ac84-616e0149b02f" providerId="ADAL" clId="{9714A960-6105-4F25-B59F-DE321ABD37E9}" dt="2022-01-09T16:42:05.881" v="1212" actId="47"/>
        <pc:sldMkLst>
          <pc:docMk/>
          <pc:sldMk cId="2483683053" sldId="407"/>
        </pc:sldMkLst>
      </pc:sldChg>
      <pc:sldChg chg="del">
        <pc:chgData name="BADHAM, JENNIFER M." userId="d3e5acb5-b2db-4b06-ac84-616e0149b02f" providerId="ADAL" clId="{9714A960-6105-4F25-B59F-DE321ABD37E9}" dt="2022-01-09T16:42:05.881" v="1212" actId="47"/>
        <pc:sldMkLst>
          <pc:docMk/>
          <pc:sldMk cId="1244610734" sldId="408"/>
        </pc:sldMkLst>
      </pc:sldChg>
      <pc:sldChg chg="del">
        <pc:chgData name="BADHAM, JENNIFER M." userId="d3e5acb5-b2db-4b06-ac84-616e0149b02f" providerId="ADAL" clId="{9714A960-6105-4F25-B59F-DE321ABD37E9}" dt="2022-01-09T16:42:05.881" v="1212" actId="47"/>
        <pc:sldMkLst>
          <pc:docMk/>
          <pc:sldMk cId="2837363189" sldId="409"/>
        </pc:sldMkLst>
      </pc:sldChg>
      <pc:sldChg chg="del">
        <pc:chgData name="BADHAM, JENNIFER M." userId="d3e5acb5-b2db-4b06-ac84-616e0149b02f" providerId="ADAL" clId="{9714A960-6105-4F25-B59F-DE321ABD37E9}" dt="2022-01-09T16:42:05.881" v="1212" actId="47"/>
        <pc:sldMkLst>
          <pc:docMk/>
          <pc:sldMk cId="3194050741" sldId="410"/>
        </pc:sldMkLst>
      </pc:sldChg>
      <pc:sldChg chg="del">
        <pc:chgData name="BADHAM, JENNIFER M." userId="d3e5acb5-b2db-4b06-ac84-616e0149b02f" providerId="ADAL" clId="{9714A960-6105-4F25-B59F-DE321ABD37E9}" dt="2022-01-09T16:42:05.881" v="1212" actId="47"/>
        <pc:sldMkLst>
          <pc:docMk/>
          <pc:sldMk cId="3573069410" sldId="411"/>
        </pc:sldMkLst>
      </pc:sldChg>
      <pc:sldChg chg="del">
        <pc:chgData name="BADHAM, JENNIFER M." userId="d3e5acb5-b2db-4b06-ac84-616e0149b02f" providerId="ADAL" clId="{9714A960-6105-4F25-B59F-DE321ABD37E9}" dt="2022-01-09T16:42:05.881" v="1212" actId="47"/>
        <pc:sldMkLst>
          <pc:docMk/>
          <pc:sldMk cId="3858342674" sldId="412"/>
        </pc:sldMkLst>
      </pc:sldChg>
      <pc:sldChg chg="addSp delSp modSp mod modClrScheme chgLayout">
        <pc:chgData name="BADHAM, JENNIFER M." userId="d3e5acb5-b2db-4b06-ac84-616e0149b02f" providerId="ADAL" clId="{9714A960-6105-4F25-B59F-DE321ABD37E9}" dt="2022-01-09T16:51:01.844" v="1244" actId="700"/>
        <pc:sldMkLst>
          <pc:docMk/>
          <pc:sldMk cId="318109589" sldId="413"/>
        </pc:sldMkLst>
        <pc:spChg chg="mod ord">
          <ac:chgData name="BADHAM, JENNIFER M." userId="d3e5acb5-b2db-4b06-ac84-616e0149b02f" providerId="ADAL" clId="{9714A960-6105-4F25-B59F-DE321ABD37E9}" dt="2022-01-09T16:51:01.844" v="1244" actId="700"/>
          <ac:spMkLst>
            <pc:docMk/>
            <pc:sldMk cId="318109589" sldId="413"/>
            <ac:spMk id="2" creationId="{BD71DCAA-D400-458E-BCB9-18744D6724B3}"/>
          </ac:spMkLst>
        </pc:spChg>
        <pc:spChg chg="mod ord">
          <ac:chgData name="BADHAM, JENNIFER M." userId="d3e5acb5-b2db-4b06-ac84-616e0149b02f" providerId="ADAL" clId="{9714A960-6105-4F25-B59F-DE321ABD37E9}" dt="2022-01-09T16:51:01.844" v="1244" actId="700"/>
          <ac:spMkLst>
            <pc:docMk/>
            <pc:sldMk cId="318109589" sldId="413"/>
            <ac:spMk id="3" creationId="{90F1A3B8-D35D-43C2-AD75-1756C0D6FE1C}"/>
          </ac:spMkLst>
        </pc:spChg>
        <pc:spChg chg="del mod ord">
          <ac:chgData name="BADHAM, JENNIFER M." userId="d3e5acb5-b2db-4b06-ac84-616e0149b02f" providerId="ADAL" clId="{9714A960-6105-4F25-B59F-DE321ABD37E9}" dt="2022-01-09T16:51:01.844" v="1244" actId="700"/>
          <ac:spMkLst>
            <pc:docMk/>
            <pc:sldMk cId="318109589" sldId="413"/>
            <ac:spMk id="4" creationId="{D208CB30-70C7-4333-B669-EA095D274FDA}"/>
          </ac:spMkLst>
        </pc:spChg>
        <pc:spChg chg="del mod ord">
          <ac:chgData name="BADHAM, JENNIFER M." userId="d3e5acb5-b2db-4b06-ac84-616e0149b02f" providerId="ADAL" clId="{9714A960-6105-4F25-B59F-DE321ABD37E9}" dt="2022-01-09T16:51:01.844" v="1244" actId="700"/>
          <ac:spMkLst>
            <pc:docMk/>
            <pc:sldMk cId="318109589" sldId="413"/>
            <ac:spMk id="5" creationId="{1DF5B077-F22A-4BD8-A07F-F43C7392EE28}"/>
          </ac:spMkLst>
        </pc:spChg>
        <pc:spChg chg="add mod ord">
          <ac:chgData name="BADHAM, JENNIFER M." userId="d3e5acb5-b2db-4b06-ac84-616e0149b02f" providerId="ADAL" clId="{9714A960-6105-4F25-B59F-DE321ABD37E9}" dt="2022-01-09T16:51:01.844" v="1244" actId="700"/>
          <ac:spMkLst>
            <pc:docMk/>
            <pc:sldMk cId="318109589" sldId="413"/>
            <ac:spMk id="6" creationId="{A85D8AD1-4FF2-4DC8-8AE5-86B751AC35D6}"/>
          </ac:spMkLst>
        </pc:spChg>
        <pc:spChg chg="add mod ord">
          <ac:chgData name="BADHAM, JENNIFER M." userId="d3e5acb5-b2db-4b06-ac84-616e0149b02f" providerId="ADAL" clId="{9714A960-6105-4F25-B59F-DE321ABD37E9}" dt="2022-01-09T16:51:01.844" v="1244" actId="700"/>
          <ac:spMkLst>
            <pc:docMk/>
            <pc:sldMk cId="318109589" sldId="413"/>
            <ac:spMk id="7" creationId="{15A0DE8C-73C6-41ED-AA55-3DBC9991A46E}"/>
          </ac:spMkLst>
        </pc:spChg>
      </pc:sldChg>
      <pc:sldChg chg="del">
        <pc:chgData name="BADHAM, JENNIFER M." userId="d3e5acb5-b2db-4b06-ac84-616e0149b02f" providerId="ADAL" clId="{9714A960-6105-4F25-B59F-DE321ABD37E9}" dt="2022-01-09T16:42:05.881" v="1212" actId="47"/>
        <pc:sldMkLst>
          <pc:docMk/>
          <pc:sldMk cId="1582699476" sldId="415"/>
        </pc:sldMkLst>
      </pc:sldChg>
      <pc:sldChg chg="del">
        <pc:chgData name="BADHAM, JENNIFER M." userId="d3e5acb5-b2db-4b06-ac84-616e0149b02f" providerId="ADAL" clId="{9714A960-6105-4F25-B59F-DE321ABD37E9}" dt="2022-01-09T16:42:05.881" v="1212" actId="47"/>
        <pc:sldMkLst>
          <pc:docMk/>
          <pc:sldMk cId="4179414929" sldId="416"/>
        </pc:sldMkLst>
      </pc:sldChg>
      <pc:sldChg chg="addSp delSp modSp mod modClrScheme chgLayout">
        <pc:chgData name="BADHAM, JENNIFER M." userId="d3e5acb5-b2db-4b06-ac84-616e0149b02f" providerId="ADAL" clId="{9714A960-6105-4F25-B59F-DE321ABD37E9}" dt="2022-01-09T16:53:30.651" v="1272" actId="700"/>
        <pc:sldMkLst>
          <pc:docMk/>
          <pc:sldMk cId="2403909880" sldId="417"/>
        </pc:sldMkLst>
        <pc:spChg chg="add mod ord">
          <ac:chgData name="BADHAM, JENNIFER M." userId="d3e5acb5-b2db-4b06-ac84-616e0149b02f" providerId="ADAL" clId="{9714A960-6105-4F25-B59F-DE321ABD37E9}" dt="2022-01-09T16:53:30.651" v="1272" actId="700"/>
          <ac:spMkLst>
            <pc:docMk/>
            <pc:sldMk cId="2403909880" sldId="417"/>
            <ac:spMk id="2" creationId="{C87FC62F-5FD2-47A9-9353-E0C7B7C57CE9}"/>
          </ac:spMkLst>
        </pc:spChg>
        <pc:spChg chg="mod ord">
          <ac:chgData name="BADHAM, JENNIFER M." userId="d3e5acb5-b2db-4b06-ac84-616e0149b02f" providerId="ADAL" clId="{9714A960-6105-4F25-B59F-DE321ABD37E9}" dt="2022-01-09T16:53:30.651" v="1272" actId="700"/>
          <ac:spMkLst>
            <pc:docMk/>
            <pc:sldMk cId="2403909880" sldId="417"/>
            <ac:spMk id="3" creationId="{0D0B230F-63A9-4A6D-BFB5-C45B49865739}"/>
          </ac:spMkLst>
        </pc:spChg>
        <pc:spChg chg="del mod ord">
          <ac:chgData name="BADHAM, JENNIFER M." userId="d3e5acb5-b2db-4b06-ac84-616e0149b02f" providerId="ADAL" clId="{9714A960-6105-4F25-B59F-DE321ABD37E9}" dt="2022-01-09T16:53:30.651" v="1272" actId="700"/>
          <ac:spMkLst>
            <pc:docMk/>
            <pc:sldMk cId="2403909880" sldId="417"/>
            <ac:spMk id="4" creationId="{BACB1317-8413-49D6-9047-651AF53B4AF8}"/>
          </ac:spMkLst>
        </pc:spChg>
      </pc:sldChg>
      <pc:sldChg chg="modSp mod modClrScheme chgLayout">
        <pc:chgData name="BADHAM, JENNIFER M." userId="d3e5acb5-b2db-4b06-ac84-616e0149b02f" providerId="ADAL" clId="{9714A960-6105-4F25-B59F-DE321ABD37E9}" dt="2022-01-09T16:53:41.911" v="1273" actId="700"/>
        <pc:sldMkLst>
          <pc:docMk/>
          <pc:sldMk cId="759249442" sldId="418"/>
        </pc:sldMkLst>
        <pc:spChg chg="mod ord">
          <ac:chgData name="BADHAM, JENNIFER M." userId="d3e5acb5-b2db-4b06-ac84-616e0149b02f" providerId="ADAL" clId="{9714A960-6105-4F25-B59F-DE321ABD37E9}" dt="2022-01-09T16:53:41.911" v="1273" actId="700"/>
          <ac:spMkLst>
            <pc:docMk/>
            <pc:sldMk cId="759249442" sldId="418"/>
            <ac:spMk id="6" creationId="{2F004A70-4301-4989-B79A-142026DD6019}"/>
          </ac:spMkLst>
        </pc:spChg>
        <pc:spChg chg="mod ord">
          <ac:chgData name="BADHAM, JENNIFER M." userId="d3e5acb5-b2db-4b06-ac84-616e0149b02f" providerId="ADAL" clId="{9714A960-6105-4F25-B59F-DE321ABD37E9}" dt="2022-01-09T16:53:41.911" v="1273" actId="700"/>
          <ac:spMkLst>
            <pc:docMk/>
            <pc:sldMk cId="759249442" sldId="418"/>
            <ac:spMk id="7" creationId="{29BAD9E3-BACA-4494-A935-138FB0EDB6CA}"/>
          </ac:spMkLst>
        </pc:spChg>
      </pc:sldChg>
      <pc:sldChg chg="del">
        <pc:chgData name="BADHAM, JENNIFER M." userId="d3e5acb5-b2db-4b06-ac84-616e0149b02f" providerId="ADAL" clId="{9714A960-6105-4F25-B59F-DE321ABD37E9}" dt="2022-01-09T16:42:05.881" v="1212" actId="47"/>
        <pc:sldMkLst>
          <pc:docMk/>
          <pc:sldMk cId="2922141639" sldId="419"/>
        </pc:sldMkLst>
      </pc:sldChg>
      <pc:sldChg chg="del">
        <pc:chgData name="BADHAM, JENNIFER M." userId="d3e5acb5-b2db-4b06-ac84-616e0149b02f" providerId="ADAL" clId="{9714A960-6105-4F25-B59F-DE321ABD37E9}" dt="2022-01-09T16:42:05.881" v="1212" actId="47"/>
        <pc:sldMkLst>
          <pc:docMk/>
          <pc:sldMk cId="665436644" sldId="421"/>
        </pc:sldMkLst>
      </pc:sldChg>
      <pc:sldChg chg="del">
        <pc:chgData name="BADHAM, JENNIFER M." userId="d3e5acb5-b2db-4b06-ac84-616e0149b02f" providerId="ADAL" clId="{9714A960-6105-4F25-B59F-DE321ABD37E9}" dt="2022-01-09T16:42:05.881" v="1212" actId="47"/>
        <pc:sldMkLst>
          <pc:docMk/>
          <pc:sldMk cId="2198938166" sldId="422"/>
        </pc:sldMkLst>
      </pc:sldChg>
      <pc:sldChg chg="del">
        <pc:chgData name="BADHAM, JENNIFER M." userId="d3e5acb5-b2db-4b06-ac84-616e0149b02f" providerId="ADAL" clId="{9714A960-6105-4F25-B59F-DE321ABD37E9}" dt="2022-01-09T16:42:05.881" v="1212" actId="47"/>
        <pc:sldMkLst>
          <pc:docMk/>
          <pc:sldMk cId="2959754607" sldId="423"/>
        </pc:sldMkLst>
      </pc:sldChg>
      <pc:sldChg chg="del">
        <pc:chgData name="BADHAM, JENNIFER M." userId="d3e5acb5-b2db-4b06-ac84-616e0149b02f" providerId="ADAL" clId="{9714A960-6105-4F25-B59F-DE321ABD37E9}" dt="2022-01-09T16:42:05.881" v="1212" actId="47"/>
        <pc:sldMkLst>
          <pc:docMk/>
          <pc:sldMk cId="780787385" sldId="424"/>
        </pc:sldMkLst>
      </pc:sldChg>
      <pc:sldChg chg="del">
        <pc:chgData name="BADHAM, JENNIFER M." userId="d3e5acb5-b2db-4b06-ac84-616e0149b02f" providerId="ADAL" clId="{9714A960-6105-4F25-B59F-DE321ABD37E9}" dt="2022-01-09T16:42:05.881" v="1212" actId="47"/>
        <pc:sldMkLst>
          <pc:docMk/>
          <pc:sldMk cId="2566106186" sldId="425"/>
        </pc:sldMkLst>
      </pc:sldChg>
      <pc:sldChg chg="del">
        <pc:chgData name="BADHAM, JENNIFER M." userId="d3e5acb5-b2db-4b06-ac84-616e0149b02f" providerId="ADAL" clId="{9714A960-6105-4F25-B59F-DE321ABD37E9}" dt="2022-01-09T16:42:45.063" v="1223" actId="47"/>
        <pc:sldMkLst>
          <pc:docMk/>
          <pc:sldMk cId="79408063" sldId="426"/>
        </pc:sldMkLst>
      </pc:sldChg>
      <pc:sldChg chg="del">
        <pc:chgData name="BADHAM, JENNIFER M." userId="d3e5acb5-b2db-4b06-ac84-616e0149b02f" providerId="ADAL" clId="{9714A960-6105-4F25-B59F-DE321ABD37E9}" dt="2022-01-09T16:42:45.063" v="1223" actId="47"/>
        <pc:sldMkLst>
          <pc:docMk/>
          <pc:sldMk cId="3887945917" sldId="427"/>
        </pc:sldMkLst>
      </pc:sldChg>
      <pc:sldChg chg="del">
        <pc:chgData name="BADHAM, JENNIFER M." userId="d3e5acb5-b2db-4b06-ac84-616e0149b02f" providerId="ADAL" clId="{9714A960-6105-4F25-B59F-DE321ABD37E9}" dt="2022-01-09T16:42:45.063" v="1223" actId="47"/>
        <pc:sldMkLst>
          <pc:docMk/>
          <pc:sldMk cId="2904374799" sldId="428"/>
        </pc:sldMkLst>
      </pc:sldChg>
      <pc:sldChg chg="del">
        <pc:chgData name="BADHAM, JENNIFER M." userId="d3e5acb5-b2db-4b06-ac84-616e0149b02f" providerId="ADAL" clId="{9714A960-6105-4F25-B59F-DE321ABD37E9}" dt="2022-01-09T16:42:45.063" v="1223" actId="47"/>
        <pc:sldMkLst>
          <pc:docMk/>
          <pc:sldMk cId="3235932" sldId="429"/>
        </pc:sldMkLst>
      </pc:sldChg>
      <pc:sldChg chg="del">
        <pc:chgData name="BADHAM, JENNIFER M." userId="d3e5acb5-b2db-4b06-ac84-616e0149b02f" providerId="ADAL" clId="{9714A960-6105-4F25-B59F-DE321ABD37E9}" dt="2022-01-09T16:42:45.063" v="1223" actId="47"/>
        <pc:sldMkLst>
          <pc:docMk/>
          <pc:sldMk cId="665770953" sldId="430"/>
        </pc:sldMkLst>
      </pc:sldChg>
      <pc:sldChg chg="del">
        <pc:chgData name="BADHAM, JENNIFER M." userId="d3e5acb5-b2db-4b06-ac84-616e0149b02f" providerId="ADAL" clId="{9714A960-6105-4F25-B59F-DE321ABD37E9}" dt="2022-01-09T16:42:45.063" v="1223" actId="47"/>
        <pc:sldMkLst>
          <pc:docMk/>
          <pc:sldMk cId="2193441198" sldId="431"/>
        </pc:sldMkLst>
      </pc:sldChg>
      <pc:sldChg chg="del">
        <pc:chgData name="BADHAM, JENNIFER M." userId="d3e5acb5-b2db-4b06-ac84-616e0149b02f" providerId="ADAL" clId="{9714A960-6105-4F25-B59F-DE321ABD37E9}" dt="2022-01-09T16:42:45.063" v="1223" actId="47"/>
        <pc:sldMkLst>
          <pc:docMk/>
          <pc:sldMk cId="4231804306" sldId="432"/>
        </pc:sldMkLst>
      </pc:sldChg>
      <pc:sldChg chg="del">
        <pc:chgData name="BADHAM, JENNIFER M." userId="d3e5acb5-b2db-4b06-ac84-616e0149b02f" providerId="ADAL" clId="{9714A960-6105-4F25-B59F-DE321ABD37E9}" dt="2022-01-09T16:42:45.063" v="1223" actId="47"/>
        <pc:sldMkLst>
          <pc:docMk/>
          <pc:sldMk cId="2959622899" sldId="433"/>
        </pc:sldMkLst>
      </pc:sldChg>
      <pc:sldChg chg="del">
        <pc:chgData name="BADHAM, JENNIFER M." userId="d3e5acb5-b2db-4b06-ac84-616e0149b02f" providerId="ADAL" clId="{9714A960-6105-4F25-B59F-DE321ABD37E9}" dt="2022-01-09T16:42:45.063" v="1223" actId="47"/>
        <pc:sldMkLst>
          <pc:docMk/>
          <pc:sldMk cId="375077109" sldId="434"/>
        </pc:sldMkLst>
      </pc:sldChg>
      <pc:sldChg chg="del">
        <pc:chgData name="BADHAM, JENNIFER M." userId="d3e5acb5-b2db-4b06-ac84-616e0149b02f" providerId="ADAL" clId="{9714A960-6105-4F25-B59F-DE321ABD37E9}" dt="2022-01-09T16:42:45.063" v="1223" actId="47"/>
        <pc:sldMkLst>
          <pc:docMk/>
          <pc:sldMk cId="3188513406" sldId="435"/>
        </pc:sldMkLst>
      </pc:sldChg>
      <pc:sldChg chg="del">
        <pc:chgData name="BADHAM, JENNIFER M." userId="d3e5acb5-b2db-4b06-ac84-616e0149b02f" providerId="ADAL" clId="{9714A960-6105-4F25-B59F-DE321ABD37E9}" dt="2022-01-09T16:42:45.063" v="1223" actId="47"/>
        <pc:sldMkLst>
          <pc:docMk/>
          <pc:sldMk cId="174063232" sldId="437"/>
        </pc:sldMkLst>
      </pc:sldChg>
      <pc:sldChg chg="del">
        <pc:chgData name="BADHAM, JENNIFER M." userId="d3e5acb5-b2db-4b06-ac84-616e0149b02f" providerId="ADAL" clId="{9714A960-6105-4F25-B59F-DE321ABD37E9}" dt="2022-01-09T16:42:45.063" v="1223" actId="47"/>
        <pc:sldMkLst>
          <pc:docMk/>
          <pc:sldMk cId="596301024" sldId="438"/>
        </pc:sldMkLst>
      </pc:sldChg>
      <pc:sldChg chg="del">
        <pc:chgData name="BADHAM, JENNIFER M." userId="d3e5acb5-b2db-4b06-ac84-616e0149b02f" providerId="ADAL" clId="{9714A960-6105-4F25-B59F-DE321ABD37E9}" dt="2022-01-09T16:42:45.063" v="1223" actId="47"/>
        <pc:sldMkLst>
          <pc:docMk/>
          <pc:sldMk cId="160499625" sldId="439"/>
        </pc:sldMkLst>
      </pc:sldChg>
      <pc:sldChg chg="del">
        <pc:chgData name="BADHAM, JENNIFER M." userId="d3e5acb5-b2db-4b06-ac84-616e0149b02f" providerId="ADAL" clId="{9714A960-6105-4F25-B59F-DE321ABD37E9}" dt="2022-01-09T16:42:45.063" v="1223" actId="47"/>
        <pc:sldMkLst>
          <pc:docMk/>
          <pc:sldMk cId="3154639537" sldId="440"/>
        </pc:sldMkLst>
      </pc:sldChg>
      <pc:sldChg chg="del">
        <pc:chgData name="BADHAM, JENNIFER M." userId="d3e5acb5-b2db-4b06-ac84-616e0149b02f" providerId="ADAL" clId="{9714A960-6105-4F25-B59F-DE321ABD37E9}" dt="2022-01-09T16:42:45.063" v="1223" actId="47"/>
        <pc:sldMkLst>
          <pc:docMk/>
          <pc:sldMk cId="1638676082" sldId="441"/>
        </pc:sldMkLst>
      </pc:sldChg>
      <pc:sldChg chg="del">
        <pc:chgData name="BADHAM, JENNIFER M." userId="d3e5acb5-b2db-4b06-ac84-616e0149b02f" providerId="ADAL" clId="{9714A960-6105-4F25-B59F-DE321ABD37E9}" dt="2022-01-09T16:42:45.063" v="1223" actId="47"/>
        <pc:sldMkLst>
          <pc:docMk/>
          <pc:sldMk cId="1714919590" sldId="442"/>
        </pc:sldMkLst>
      </pc:sldChg>
      <pc:sldChg chg="del">
        <pc:chgData name="BADHAM, JENNIFER M." userId="d3e5acb5-b2db-4b06-ac84-616e0149b02f" providerId="ADAL" clId="{9714A960-6105-4F25-B59F-DE321ABD37E9}" dt="2022-01-09T16:42:45.063" v="1223" actId="47"/>
        <pc:sldMkLst>
          <pc:docMk/>
          <pc:sldMk cId="2455291331" sldId="443"/>
        </pc:sldMkLst>
      </pc:sldChg>
      <pc:sldChg chg="del">
        <pc:chgData name="BADHAM, JENNIFER M." userId="d3e5acb5-b2db-4b06-ac84-616e0149b02f" providerId="ADAL" clId="{9714A960-6105-4F25-B59F-DE321ABD37E9}" dt="2022-01-09T16:40:26.388" v="1190" actId="47"/>
        <pc:sldMkLst>
          <pc:docMk/>
          <pc:sldMk cId="3671509007" sldId="444"/>
        </pc:sldMkLst>
      </pc:sldChg>
      <pc:sldChg chg="del">
        <pc:chgData name="BADHAM, JENNIFER M." userId="d3e5acb5-b2db-4b06-ac84-616e0149b02f" providerId="ADAL" clId="{9714A960-6105-4F25-B59F-DE321ABD37E9}" dt="2022-01-09T16:40:47.870" v="1191" actId="47"/>
        <pc:sldMkLst>
          <pc:docMk/>
          <pc:sldMk cId="3198540589" sldId="445"/>
        </pc:sldMkLst>
      </pc:sldChg>
      <pc:sldChg chg="del">
        <pc:chgData name="BADHAM, JENNIFER M." userId="d3e5acb5-b2db-4b06-ac84-616e0149b02f" providerId="ADAL" clId="{9714A960-6105-4F25-B59F-DE321ABD37E9}" dt="2022-01-09T16:42:05.881" v="1212" actId="47"/>
        <pc:sldMkLst>
          <pc:docMk/>
          <pc:sldMk cId="2894628643" sldId="446"/>
        </pc:sldMkLst>
      </pc:sldChg>
      <pc:sldChg chg="del">
        <pc:chgData name="BADHAM, JENNIFER M." userId="d3e5acb5-b2db-4b06-ac84-616e0149b02f" providerId="ADAL" clId="{9714A960-6105-4F25-B59F-DE321ABD37E9}" dt="2022-01-09T16:41:14.031" v="1198" actId="47"/>
        <pc:sldMkLst>
          <pc:docMk/>
          <pc:sldMk cId="1097525783" sldId="447"/>
        </pc:sldMkLst>
      </pc:sldChg>
      <pc:sldChg chg="del">
        <pc:chgData name="BADHAM, JENNIFER M." userId="d3e5acb5-b2db-4b06-ac84-616e0149b02f" providerId="ADAL" clId="{9714A960-6105-4F25-B59F-DE321ABD37E9}" dt="2022-01-09T16:42:45.063" v="1223" actId="47"/>
        <pc:sldMkLst>
          <pc:docMk/>
          <pc:sldMk cId="117152007" sldId="448"/>
        </pc:sldMkLst>
      </pc:sldChg>
      <pc:sldChg chg="modSp mod modClrScheme chgLayout">
        <pc:chgData name="BADHAM, JENNIFER M." userId="d3e5acb5-b2db-4b06-ac84-616e0149b02f" providerId="ADAL" clId="{9714A960-6105-4F25-B59F-DE321ABD37E9}" dt="2022-01-09T16:53:04.494" v="1268" actId="700"/>
        <pc:sldMkLst>
          <pc:docMk/>
          <pc:sldMk cId="2864208230" sldId="449"/>
        </pc:sldMkLst>
        <pc:spChg chg="mod ord">
          <ac:chgData name="BADHAM, JENNIFER M." userId="d3e5acb5-b2db-4b06-ac84-616e0149b02f" providerId="ADAL" clId="{9714A960-6105-4F25-B59F-DE321ABD37E9}" dt="2022-01-09T16:53:04.494" v="1268" actId="700"/>
          <ac:spMkLst>
            <pc:docMk/>
            <pc:sldMk cId="2864208230" sldId="449"/>
            <ac:spMk id="2" creationId="{334B0902-5C70-4215-BD50-39C1AB3749E5}"/>
          </ac:spMkLst>
        </pc:spChg>
        <pc:spChg chg="mod ord">
          <ac:chgData name="BADHAM, JENNIFER M." userId="d3e5acb5-b2db-4b06-ac84-616e0149b02f" providerId="ADAL" clId="{9714A960-6105-4F25-B59F-DE321ABD37E9}" dt="2022-01-09T16:53:04.494" v="1268" actId="700"/>
          <ac:spMkLst>
            <pc:docMk/>
            <pc:sldMk cId="2864208230" sldId="449"/>
            <ac:spMk id="3" creationId="{7EFED318-5A71-4BC6-8F6E-0743CACDE994}"/>
          </ac:spMkLst>
        </pc:spChg>
      </pc:sldChg>
      <pc:sldChg chg="del">
        <pc:chgData name="BADHAM, JENNIFER M." userId="d3e5acb5-b2db-4b06-ac84-616e0149b02f" providerId="ADAL" clId="{9714A960-6105-4F25-B59F-DE321ABD37E9}" dt="2022-01-09T16:41:28.395" v="1204" actId="47"/>
        <pc:sldMkLst>
          <pc:docMk/>
          <pc:sldMk cId="2399855435" sldId="450"/>
        </pc:sldMkLst>
      </pc:sldChg>
      <pc:sldChg chg="del">
        <pc:chgData name="BADHAM, JENNIFER M." userId="d3e5acb5-b2db-4b06-ac84-616e0149b02f" providerId="ADAL" clId="{9714A960-6105-4F25-B59F-DE321ABD37E9}" dt="2022-01-09T16:41:14.031" v="1198" actId="47"/>
        <pc:sldMkLst>
          <pc:docMk/>
          <pc:sldMk cId="3969765639" sldId="451"/>
        </pc:sldMkLst>
      </pc:sldChg>
      <pc:sldChg chg="del">
        <pc:chgData name="BADHAM, JENNIFER M." userId="d3e5acb5-b2db-4b06-ac84-616e0149b02f" providerId="ADAL" clId="{9714A960-6105-4F25-B59F-DE321ABD37E9}" dt="2022-01-09T16:41:14.031" v="1198" actId="47"/>
        <pc:sldMkLst>
          <pc:docMk/>
          <pc:sldMk cId="3479900903" sldId="452"/>
        </pc:sldMkLst>
      </pc:sldChg>
      <pc:sldChg chg="del">
        <pc:chgData name="BADHAM, JENNIFER M." userId="d3e5acb5-b2db-4b06-ac84-616e0149b02f" providerId="ADAL" clId="{9714A960-6105-4F25-B59F-DE321ABD37E9}" dt="2022-01-09T16:41:14.031" v="1198" actId="47"/>
        <pc:sldMkLst>
          <pc:docMk/>
          <pc:sldMk cId="497718084" sldId="454"/>
        </pc:sldMkLst>
      </pc:sldChg>
      <pc:sldChg chg="del">
        <pc:chgData name="BADHAM, JENNIFER M." userId="d3e5acb5-b2db-4b06-ac84-616e0149b02f" providerId="ADAL" clId="{9714A960-6105-4F25-B59F-DE321ABD37E9}" dt="2022-01-09T16:41:14.031" v="1198" actId="47"/>
        <pc:sldMkLst>
          <pc:docMk/>
          <pc:sldMk cId="4042408180" sldId="455"/>
        </pc:sldMkLst>
      </pc:sldChg>
      <pc:sldChg chg="del">
        <pc:chgData name="BADHAM, JENNIFER M." userId="d3e5acb5-b2db-4b06-ac84-616e0149b02f" providerId="ADAL" clId="{9714A960-6105-4F25-B59F-DE321ABD37E9}" dt="2022-01-09T16:41:14.031" v="1198" actId="47"/>
        <pc:sldMkLst>
          <pc:docMk/>
          <pc:sldMk cId="822083427" sldId="456"/>
        </pc:sldMkLst>
      </pc:sldChg>
      <pc:sldChg chg="del">
        <pc:chgData name="BADHAM, JENNIFER M." userId="d3e5acb5-b2db-4b06-ac84-616e0149b02f" providerId="ADAL" clId="{9714A960-6105-4F25-B59F-DE321ABD37E9}" dt="2022-01-09T16:41:14.031" v="1198" actId="47"/>
        <pc:sldMkLst>
          <pc:docMk/>
          <pc:sldMk cId="406516630" sldId="457"/>
        </pc:sldMkLst>
      </pc:sldChg>
      <pc:sldChg chg="del">
        <pc:chgData name="BADHAM, JENNIFER M." userId="d3e5acb5-b2db-4b06-ac84-616e0149b02f" providerId="ADAL" clId="{9714A960-6105-4F25-B59F-DE321ABD37E9}" dt="2022-01-09T16:41:14.031" v="1198" actId="47"/>
        <pc:sldMkLst>
          <pc:docMk/>
          <pc:sldMk cId="2985559271" sldId="458"/>
        </pc:sldMkLst>
      </pc:sldChg>
      <pc:sldChg chg="del">
        <pc:chgData name="BADHAM, JENNIFER M." userId="d3e5acb5-b2db-4b06-ac84-616e0149b02f" providerId="ADAL" clId="{9714A960-6105-4F25-B59F-DE321ABD37E9}" dt="2022-01-09T16:41:14.031" v="1198" actId="47"/>
        <pc:sldMkLst>
          <pc:docMk/>
          <pc:sldMk cId="4290306496" sldId="459"/>
        </pc:sldMkLst>
      </pc:sldChg>
      <pc:sldChg chg="del">
        <pc:chgData name="BADHAM, JENNIFER M." userId="d3e5acb5-b2db-4b06-ac84-616e0149b02f" providerId="ADAL" clId="{9714A960-6105-4F25-B59F-DE321ABD37E9}" dt="2022-01-09T16:41:14.031" v="1198" actId="47"/>
        <pc:sldMkLst>
          <pc:docMk/>
          <pc:sldMk cId="1564049571" sldId="460"/>
        </pc:sldMkLst>
      </pc:sldChg>
      <pc:sldChg chg="del">
        <pc:chgData name="BADHAM, JENNIFER M." userId="d3e5acb5-b2db-4b06-ac84-616e0149b02f" providerId="ADAL" clId="{9714A960-6105-4F25-B59F-DE321ABD37E9}" dt="2022-01-09T16:41:14.031" v="1198" actId="47"/>
        <pc:sldMkLst>
          <pc:docMk/>
          <pc:sldMk cId="2005702583" sldId="461"/>
        </pc:sldMkLst>
      </pc:sldChg>
      <pc:sldChg chg="del">
        <pc:chgData name="BADHAM, JENNIFER M." userId="d3e5acb5-b2db-4b06-ac84-616e0149b02f" providerId="ADAL" clId="{9714A960-6105-4F25-B59F-DE321ABD37E9}" dt="2022-01-09T16:41:14.031" v="1198" actId="47"/>
        <pc:sldMkLst>
          <pc:docMk/>
          <pc:sldMk cId="425933691" sldId="462"/>
        </pc:sldMkLst>
      </pc:sldChg>
      <pc:sldChg chg="del">
        <pc:chgData name="BADHAM, JENNIFER M." userId="d3e5acb5-b2db-4b06-ac84-616e0149b02f" providerId="ADAL" clId="{9714A960-6105-4F25-B59F-DE321ABD37E9}" dt="2022-01-09T16:41:14.031" v="1198" actId="47"/>
        <pc:sldMkLst>
          <pc:docMk/>
          <pc:sldMk cId="2263471442" sldId="463"/>
        </pc:sldMkLst>
      </pc:sldChg>
      <pc:sldChg chg="del">
        <pc:chgData name="BADHAM, JENNIFER M." userId="d3e5acb5-b2db-4b06-ac84-616e0149b02f" providerId="ADAL" clId="{9714A960-6105-4F25-B59F-DE321ABD37E9}" dt="2022-01-09T16:41:14.031" v="1198" actId="47"/>
        <pc:sldMkLst>
          <pc:docMk/>
          <pc:sldMk cId="2914136407" sldId="464"/>
        </pc:sldMkLst>
      </pc:sldChg>
      <pc:sldChg chg="del">
        <pc:chgData name="BADHAM, JENNIFER M." userId="d3e5acb5-b2db-4b06-ac84-616e0149b02f" providerId="ADAL" clId="{9714A960-6105-4F25-B59F-DE321ABD37E9}" dt="2022-01-09T16:41:14.031" v="1198" actId="47"/>
        <pc:sldMkLst>
          <pc:docMk/>
          <pc:sldMk cId="1534661481" sldId="465"/>
        </pc:sldMkLst>
      </pc:sldChg>
      <pc:sldChg chg="del">
        <pc:chgData name="BADHAM, JENNIFER M." userId="d3e5acb5-b2db-4b06-ac84-616e0149b02f" providerId="ADAL" clId="{9714A960-6105-4F25-B59F-DE321ABD37E9}" dt="2022-01-09T16:41:14.031" v="1198" actId="47"/>
        <pc:sldMkLst>
          <pc:docMk/>
          <pc:sldMk cId="297086202" sldId="466"/>
        </pc:sldMkLst>
      </pc:sldChg>
      <pc:sldChg chg="del">
        <pc:chgData name="BADHAM, JENNIFER M." userId="d3e5acb5-b2db-4b06-ac84-616e0149b02f" providerId="ADAL" clId="{9714A960-6105-4F25-B59F-DE321ABD37E9}" dt="2022-01-09T16:41:14.031" v="1198" actId="47"/>
        <pc:sldMkLst>
          <pc:docMk/>
          <pc:sldMk cId="2320342150" sldId="467"/>
        </pc:sldMkLst>
      </pc:sldChg>
      <pc:sldChg chg="del">
        <pc:chgData name="BADHAM, JENNIFER M." userId="d3e5acb5-b2db-4b06-ac84-616e0149b02f" providerId="ADAL" clId="{9714A960-6105-4F25-B59F-DE321ABD37E9}" dt="2022-01-09T16:41:14.031" v="1198" actId="47"/>
        <pc:sldMkLst>
          <pc:docMk/>
          <pc:sldMk cId="3080126108" sldId="468"/>
        </pc:sldMkLst>
      </pc:sldChg>
      <pc:sldChg chg="modSp mod modClrScheme chgLayout">
        <pc:chgData name="BADHAM, JENNIFER M." userId="d3e5acb5-b2db-4b06-ac84-616e0149b02f" providerId="ADAL" clId="{9714A960-6105-4F25-B59F-DE321ABD37E9}" dt="2022-01-09T16:52:56.813" v="1267" actId="700"/>
        <pc:sldMkLst>
          <pc:docMk/>
          <pc:sldMk cId="2941821808" sldId="469"/>
        </pc:sldMkLst>
        <pc:spChg chg="mod ord">
          <ac:chgData name="BADHAM, JENNIFER M." userId="d3e5acb5-b2db-4b06-ac84-616e0149b02f" providerId="ADAL" clId="{9714A960-6105-4F25-B59F-DE321ABD37E9}" dt="2022-01-09T16:52:56.813" v="1267" actId="700"/>
          <ac:spMkLst>
            <pc:docMk/>
            <pc:sldMk cId="2941821808" sldId="469"/>
            <ac:spMk id="4" creationId="{4CE21FD3-A370-4F3B-979A-33CB4FF372C1}"/>
          </ac:spMkLst>
        </pc:spChg>
      </pc:sldChg>
      <pc:sldChg chg="modSp mod modClrScheme chgLayout">
        <pc:chgData name="BADHAM, JENNIFER M." userId="d3e5acb5-b2db-4b06-ac84-616e0149b02f" providerId="ADAL" clId="{9714A960-6105-4F25-B59F-DE321ABD37E9}" dt="2022-01-09T16:52:50.943" v="1266" actId="700"/>
        <pc:sldMkLst>
          <pc:docMk/>
          <pc:sldMk cId="3783600669" sldId="470"/>
        </pc:sldMkLst>
        <pc:spChg chg="mod ord">
          <ac:chgData name="BADHAM, JENNIFER M." userId="d3e5acb5-b2db-4b06-ac84-616e0149b02f" providerId="ADAL" clId="{9714A960-6105-4F25-B59F-DE321ABD37E9}" dt="2022-01-09T16:52:50.943" v="1266" actId="700"/>
          <ac:spMkLst>
            <pc:docMk/>
            <pc:sldMk cId="3783600669" sldId="470"/>
            <ac:spMk id="4" creationId="{615BEA14-C1E1-4158-B48F-B9E7C9115112}"/>
          </ac:spMkLst>
        </pc:spChg>
        <pc:spChg chg="mod ord">
          <ac:chgData name="BADHAM, JENNIFER M." userId="d3e5acb5-b2db-4b06-ac84-616e0149b02f" providerId="ADAL" clId="{9714A960-6105-4F25-B59F-DE321ABD37E9}" dt="2022-01-09T16:52:50.943" v="1266" actId="700"/>
          <ac:spMkLst>
            <pc:docMk/>
            <pc:sldMk cId="3783600669" sldId="470"/>
            <ac:spMk id="5" creationId="{5F487193-71ED-4400-8A72-AC52EADE4A47}"/>
          </ac:spMkLst>
        </pc:spChg>
      </pc:sldChg>
      <pc:sldChg chg="modSp mod">
        <pc:chgData name="BADHAM, JENNIFER M." userId="d3e5acb5-b2db-4b06-ac84-616e0149b02f" providerId="ADAL" clId="{9714A960-6105-4F25-B59F-DE321ABD37E9}" dt="2022-01-09T16:41:18.792" v="1203" actId="20577"/>
        <pc:sldMkLst>
          <pc:docMk/>
          <pc:sldMk cId="928802643" sldId="471"/>
        </pc:sldMkLst>
        <pc:spChg chg="mod">
          <ac:chgData name="BADHAM, JENNIFER M." userId="d3e5acb5-b2db-4b06-ac84-616e0149b02f" providerId="ADAL" clId="{9714A960-6105-4F25-B59F-DE321ABD37E9}" dt="2022-01-09T16:41:18.792" v="1203" actId="20577"/>
          <ac:spMkLst>
            <pc:docMk/>
            <pc:sldMk cId="928802643" sldId="471"/>
            <ac:spMk id="3" creationId="{4D7E49EC-6DCB-401D-B328-2AF73F4D1985}"/>
          </ac:spMkLst>
        </pc:spChg>
      </pc:sldChg>
      <pc:sldChg chg="del">
        <pc:chgData name="BADHAM, JENNIFER M." userId="d3e5acb5-b2db-4b06-ac84-616e0149b02f" providerId="ADAL" clId="{9714A960-6105-4F25-B59F-DE321ABD37E9}" dt="2022-01-09T16:41:14.031" v="1198" actId="47"/>
        <pc:sldMkLst>
          <pc:docMk/>
          <pc:sldMk cId="981920611" sldId="472"/>
        </pc:sldMkLst>
      </pc:sldChg>
      <pc:sldChg chg="del">
        <pc:chgData name="BADHAM, JENNIFER M." userId="d3e5acb5-b2db-4b06-ac84-616e0149b02f" providerId="ADAL" clId="{9714A960-6105-4F25-B59F-DE321ABD37E9}" dt="2022-01-09T16:41:14.031" v="1198" actId="47"/>
        <pc:sldMkLst>
          <pc:docMk/>
          <pc:sldMk cId="3306883432" sldId="473"/>
        </pc:sldMkLst>
      </pc:sldChg>
      <pc:sldChg chg="del">
        <pc:chgData name="BADHAM, JENNIFER M." userId="d3e5acb5-b2db-4b06-ac84-616e0149b02f" providerId="ADAL" clId="{9714A960-6105-4F25-B59F-DE321ABD37E9}" dt="2022-01-09T16:41:14.031" v="1198" actId="47"/>
        <pc:sldMkLst>
          <pc:docMk/>
          <pc:sldMk cId="490868755" sldId="474"/>
        </pc:sldMkLst>
      </pc:sldChg>
      <pc:sldChg chg="del">
        <pc:chgData name="BADHAM, JENNIFER M." userId="d3e5acb5-b2db-4b06-ac84-616e0149b02f" providerId="ADAL" clId="{9714A960-6105-4F25-B59F-DE321ABD37E9}" dt="2022-01-09T16:41:14.031" v="1198" actId="47"/>
        <pc:sldMkLst>
          <pc:docMk/>
          <pc:sldMk cId="2768023113" sldId="475"/>
        </pc:sldMkLst>
      </pc:sldChg>
      <pc:sldChg chg="del">
        <pc:chgData name="BADHAM, JENNIFER M." userId="d3e5acb5-b2db-4b06-ac84-616e0149b02f" providerId="ADAL" clId="{9714A960-6105-4F25-B59F-DE321ABD37E9}" dt="2022-01-09T16:41:14.031" v="1198" actId="47"/>
        <pc:sldMkLst>
          <pc:docMk/>
          <pc:sldMk cId="732932085" sldId="476"/>
        </pc:sldMkLst>
      </pc:sldChg>
      <pc:sldChg chg="modSp mod">
        <pc:chgData name="BADHAM, JENNIFER M." userId="d3e5acb5-b2db-4b06-ac84-616e0149b02f" providerId="ADAL" clId="{9714A960-6105-4F25-B59F-DE321ABD37E9}" dt="2022-01-09T16:41:32.579" v="1207" actId="20577"/>
        <pc:sldMkLst>
          <pc:docMk/>
          <pc:sldMk cId="1436112848" sldId="477"/>
        </pc:sldMkLst>
        <pc:spChg chg="mod">
          <ac:chgData name="BADHAM, JENNIFER M." userId="d3e5acb5-b2db-4b06-ac84-616e0149b02f" providerId="ADAL" clId="{9714A960-6105-4F25-B59F-DE321ABD37E9}" dt="2022-01-09T16:41:32.579" v="1207" actId="20577"/>
          <ac:spMkLst>
            <pc:docMk/>
            <pc:sldMk cId="1436112848" sldId="477"/>
            <ac:spMk id="3" creationId="{4D7E49EC-6DCB-401D-B328-2AF73F4D1985}"/>
          </ac:spMkLst>
        </pc:spChg>
      </pc:sldChg>
      <pc:sldChg chg="del">
        <pc:chgData name="BADHAM, JENNIFER M." userId="d3e5acb5-b2db-4b06-ac84-616e0149b02f" providerId="ADAL" clId="{9714A960-6105-4F25-B59F-DE321ABD37E9}" dt="2022-01-09T16:41:28.395" v="1204" actId="47"/>
        <pc:sldMkLst>
          <pc:docMk/>
          <pc:sldMk cId="3457699718" sldId="478"/>
        </pc:sldMkLst>
      </pc:sldChg>
      <pc:sldChg chg="del">
        <pc:chgData name="BADHAM, JENNIFER M." userId="d3e5acb5-b2db-4b06-ac84-616e0149b02f" providerId="ADAL" clId="{9714A960-6105-4F25-B59F-DE321ABD37E9}" dt="2022-01-09T16:41:28.395" v="1204" actId="47"/>
        <pc:sldMkLst>
          <pc:docMk/>
          <pc:sldMk cId="2404123344" sldId="479"/>
        </pc:sldMkLst>
      </pc:sldChg>
      <pc:sldChg chg="del">
        <pc:chgData name="BADHAM, JENNIFER M." userId="d3e5acb5-b2db-4b06-ac84-616e0149b02f" providerId="ADAL" clId="{9714A960-6105-4F25-B59F-DE321ABD37E9}" dt="2022-01-09T16:41:28.395" v="1204" actId="47"/>
        <pc:sldMkLst>
          <pc:docMk/>
          <pc:sldMk cId="1448170368" sldId="480"/>
        </pc:sldMkLst>
      </pc:sldChg>
      <pc:sldChg chg="addSp delSp modSp del mod">
        <pc:chgData name="BADHAM, JENNIFER M." userId="d3e5acb5-b2db-4b06-ac84-616e0149b02f" providerId="ADAL" clId="{9714A960-6105-4F25-B59F-DE321ABD37E9}" dt="2022-01-09T16:41:28.395" v="1204" actId="47"/>
        <pc:sldMkLst>
          <pc:docMk/>
          <pc:sldMk cId="2949963621" sldId="481"/>
        </pc:sldMkLst>
        <pc:picChg chg="add del mod">
          <ac:chgData name="BADHAM, JENNIFER M." userId="d3e5acb5-b2db-4b06-ac84-616e0149b02f" providerId="ADAL" clId="{9714A960-6105-4F25-B59F-DE321ABD37E9}" dt="2022-01-03T22:08:54.580" v="1072" actId="478"/>
          <ac:picMkLst>
            <pc:docMk/>
            <pc:sldMk cId="2949963621" sldId="481"/>
            <ac:picMk id="4" creationId="{459274FD-5058-4B8A-B33E-B112A4F5169B}"/>
          </ac:picMkLst>
        </pc:picChg>
        <pc:picChg chg="add mod">
          <ac:chgData name="BADHAM, JENNIFER M." userId="d3e5acb5-b2db-4b06-ac84-616e0149b02f" providerId="ADAL" clId="{9714A960-6105-4F25-B59F-DE321ABD37E9}" dt="2022-01-03T22:10:21.335" v="1090" actId="1076"/>
          <ac:picMkLst>
            <pc:docMk/>
            <pc:sldMk cId="2949963621" sldId="481"/>
            <ac:picMk id="5" creationId="{B2789916-80EE-4636-81FC-5A93AC37FC05}"/>
          </ac:picMkLst>
        </pc:picChg>
        <pc:picChg chg="add mod">
          <ac:chgData name="BADHAM, JENNIFER M." userId="d3e5acb5-b2db-4b06-ac84-616e0149b02f" providerId="ADAL" clId="{9714A960-6105-4F25-B59F-DE321ABD37E9}" dt="2022-01-03T22:10:18.750" v="1089" actId="1076"/>
          <ac:picMkLst>
            <pc:docMk/>
            <pc:sldMk cId="2949963621" sldId="481"/>
            <ac:picMk id="6" creationId="{292DCB1F-EC54-47F1-A4BA-F15738994F47}"/>
          </ac:picMkLst>
        </pc:picChg>
      </pc:sldChg>
      <pc:sldChg chg="del">
        <pc:chgData name="BADHAM, JENNIFER M." userId="d3e5acb5-b2db-4b06-ac84-616e0149b02f" providerId="ADAL" clId="{9714A960-6105-4F25-B59F-DE321ABD37E9}" dt="2022-01-09T16:41:28.395" v="1204" actId="47"/>
        <pc:sldMkLst>
          <pc:docMk/>
          <pc:sldMk cId="717786144" sldId="482"/>
        </pc:sldMkLst>
      </pc:sldChg>
      <pc:sldChg chg="del">
        <pc:chgData name="BADHAM, JENNIFER M." userId="d3e5acb5-b2db-4b06-ac84-616e0149b02f" providerId="ADAL" clId="{9714A960-6105-4F25-B59F-DE321ABD37E9}" dt="2022-01-09T16:41:14.031" v="1198" actId="47"/>
        <pc:sldMkLst>
          <pc:docMk/>
          <pc:sldMk cId="3673050805" sldId="483"/>
        </pc:sldMkLst>
      </pc:sldChg>
      <pc:sldChg chg="del">
        <pc:chgData name="BADHAM, JENNIFER M." userId="d3e5acb5-b2db-4b06-ac84-616e0149b02f" providerId="ADAL" clId="{9714A960-6105-4F25-B59F-DE321ABD37E9}" dt="2022-01-09T16:41:28.395" v="1204" actId="47"/>
        <pc:sldMkLst>
          <pc:docMk/>
          <pc:sldMk cId="185684735" sldId="484"/>
        </pc:sldMkLst>
      </pc:sldChg>
      <pc:sldChg chg="del">
        <pc:chgData name="BADHAM, JENNIFER M." userId="d3e5acb5-b2db-4b06-ac84-616e0149b02f" providerId="ADAL" clId="{9714A960-6105-4F25-B59F-DE321ABD37E9}" dt="2022-01-09T16:41:28.395" v="1204" actId="47"/>
        <pc:sldMkLst>
          <pc:docMk/>
          <pc:sldMk cId="2572004079" sldId="485"/>
        </pc:sldMkLst>
      </pc:sldChg>
      <pc:sldChg chg="del">
        <pc:chgData name="BADHAM, JENNIFER M." userId="d3e5acb5-b2db-4b06-ac84-616e0149b02f" providerId="ADAL" clId="{9714A960-6105-4F25-B59F-DE321ABD37E9}" dt="2022-01-09T16:41:28.395" v="1204" actId="47"/>
        <pc:sldMkLst>
          <pc:docMk/>
          <pc:sldMk cId="199372808" sldId="486"/>
        </pc:sldMkLst>
      </pc:sldChg>
      <pc:sldChg chg="del">
        <pc:chgData name="BADHAM, JENNIFER M." userId="d3e5acb5-b2db-4b06-ac84-616e0149b02f" providerId="ADAL" clId="{9714A960-6105-4F25-B59F-DE321ABD37E9}" dt="2022-01-09T16:41:28.395" v="1204" actId="47"/>
        <pc:sldMkLst>
          <pc:docMk/>
          <pc:sldMk cId="925380579" sldId="487"/>
        </pc:sldMkLst>
      </pc:sldChg>
      <pc:sldChg chg="del">
        <pc:chgData name="BADHAM, JENNIFER M." userId="d3e5acb5-b2db-4b06-ac84-616e0149b02f" providerId="ADAL" clId="{9714A960-6105-4F25-B59F-DE321ABD37E9}" dt="2022-01-09T16:41:28.395" v="1204" actId="47"/>
        <pc:sldMkLst>
          <pc:docMk/>
          <pc:sldMk cId="2043167670" sldId="488"/>
        </pc:sldMkLst>
      </pc:sldChg>
      <pc:sldChg chg="del">
        <pc:chgData name="BADHAM, JENNIFER M." userId="d3e5acb5-b2db-4b06-ac84-616e0149b02f" providerId="ADAL" clId="{9714A960-6105-4F25-B59F-DE321ABD37E9}" dt="2022-01-09T16:41:28.395" v="1204" actId="47"/>
        <pc:sldMkLst>
          <pc:docMk/>
          <pc:sldMk cId="2602987277" sldId="489"/>
        </pc:sldMkLst>
      </pc:sldChg>
      <pc:sldChg chg="del">
        <pc:chgData name="BADHAM, JENNIFER M." userId="d3e5acb5-b2db-4b06-ac84-616e0149b02f" providerId="ADAL" clId="{9714A960-6105-4F25-B59F-DE321ABD37E9}" dt="2022-01-09T16:41:28.395" v="1204" actId="47"/>
        <pc:sldMkLst>
          <pc:docMk/>
          <pc:sldMk cId="3817137904" sldId="490"/>
        </pc:sldMkLst>
      </pc:sldChg>
      <pc:sldChg chg="modSp del mod">
        <pc:chgData name="BADHAM, JENNIFER M." userId="d3e5acb5-b2db-4b06-ac84-616e0149b02f" providerId="ADAL" clId="{9714A960-6105-4F25-B59F-DE321ABD37E9}" dt="2022-01-09T16:41:28.395" v="1204" actId="47"/>
        <pc:sldMkLst>
          <pc:docMk/>
          <pc:sldMk cId="2742374880" sldId="491"/>
        </pc:sldMkLst>
        <pc:spChg chg="mod">
          <ac:chgData name="BADHAM, JENNIFER M." userId="d3e5acb5-b2db-4b06-ac84-616e0149b02f" providerId="ADAL" clId="{9714A960-6105-4F25-B59F-DE321ABD37E9}" dt="2022-01-03T13:05:50.147" v="88" actId="20577"/>
          <ac:spMkLst>
            <pc:docMk/>
            <pc:sldMk cId="2742374880" sldId="491"/>
            <ac:spMk id="2" creationId="{B70A5455-18A3-43AC-AFB3-E71A9C36E32B}"/>
          </ac:spMkLst>
        </pc:spChg>
      </pc:sldChg>
      <pc:sldChg chg="del">
        <pc:chgData name="BADHAM, JENNIFER M." userId="d3e5acb5-b2db-4b06-ac84-616e0149b02f" providerId="ADAL" clId="{9714A960-6105-4F25-B59F-DE321ABD37E9}" dt="2022-01-03T20:11:15.364" v="315" actId="47"/>
        <pc:sldMkLst>
          <pc:docMk/>
          <pc:sldMk cId="763459976" sldId="492"/>
        </pc:sldMkLst>
      </pc:sldChg>
      <pc:sldChg chg="addSp delSp modSp del mod modClrScheme chgLayout">
        <pc:chgData name="BADHAM, JENNIFER M." userId="d3e5acb5-b2db-4b06-ac84-616e0149b02f" providerId="ADAL" clId="{9714A960-6105-4F25-B59F-DE321ABD37E9}" dt="2022-01-09T16:41:28.395" v="1204" actId="47"/>
        <pc:sldMkLst>
          <pc:docMk/>
          <pc:sldMk cId="3611295844" sldId="493"/>
        </pc:sldMkLst>
        <pc:spChg chg="mod ord">
          <ac:chgData name="BADHAM, JENNIFER M." userId="d3e5acb5-b2db-4b06-ac84-616e0149b02f" providerId="ADAL" clId="{9714A960-6105-4F25-B59F-DE321ABD37E9}" dt="2022-01-03T20:20:10.566" v="785" actId="700"/>
          <ac:spMkLst>
            <pc:docMk/>
            <pc:sldMk cId="3611295844" sldId="493"/>
            <ac:spMk id="2" creationId="{B76521D8-FC74-48AC-A21E-B2D6066DCF5F}"/>
          </ac:spMkLst>
        </pc:spChg>
        <pc:spChg chg="mod ord">
          <ac:chgData name="BADHAM, JENNIFER M." userId="d3e5acb5-b2db-4b06-ac84-616e0149b02f" providerId="ADAL" clId="{9714A960-6105-4F25-B59F-DE321ABD37E9}" dt="2022-01-03T20:21:48.456" v="913" actId="20577"/>
          <ac:spMkLst>
            <pc:docMk/>
            <pc:sldMk cId="3611295844" sldId="493"/>
            <ac:spMk id="3" creationId="{72426D12-811A-4731-920F-EFD8B434E6B2}"/>
          </ac:spMkLst>
        </pc:spChg>
        <pc:spChg chg="add mod">
          <ac:chgData name="BADHAM, JENNIFER M." userId="d3e5acb5-b2db-4b06-ac84-616e0149b02f" providerId="ADAL" clId="{9714A960-6105-4F25-B59F-DE321ABD37E9}" dt="2022-01-03T14:15:11.648" v="169" actId="1076"/>
          <ac:spMkLst>
            <pc:docMk/>
            <pc:sldMk cId="3611295844" sldId="493"/>
            <ac:spMk id="5" creationId="{FFB4A67E-A553-48C2-B9AD-14CA603A2408}"/>
          </ac:spMkLst>
        </pc:spChg>
        <pc:spChg chg="add del mod ord">
          <ac:chgData name="BADHAM, JENNIFER M." userId="d3e5acb5-b2db-4b06-ac84-616e0149b02f" providerId="ADAL" clId="{9714A960-6105-4F25-B59F-DE321ABD37E9}" dt="2022-01-03T20:20:10.566" v="785" actId="700"/>
          <ac:spMkLst>
            <pc:docMk/>
            <pc:sldMk cId="3611295844" sldId="493"/>
            <ac:spMk id="6" creationId="{0E2196D4-2E84-41F8-9C45-037CCC7378AA}"/>
          </ac:spMkLst>
        </pc:spChg>
        <pc:spChg chg="add mod ord">
          <ac:chgData name="BADHAM, JENNIFER M." userId="d3e5acb5-b2db-4b06-ac84-616e0149b02f" providerId="ADAL" clId="{9714A960-6105-4F25-B59F-DE321ABD37E9}" dt="2022-01-03T20:23:22.190" v="1071" actId="20577"/>
          <ac:spMkLst>
            <pc:docMk/>
            <pc:sldMk cId="3611295844" sldId="493"/>
            <ac:spMk id="7" creationId="{F5CB8496-640F-4301-AF31-DD6BE4B926FD}"/>
          </ac:spMkLst>
        </pc:spChg>
        <pc:spChg chg="add mod ord">
          <ac:chgData name="BADHAM, JENNIFER M." userId="d3e5acb5-b2db-4b06-ac84-616e0149b02f" providerId="ADAL" clId="{9714A960-6105-4F25-B59F-DE321ABD37E9}" dt="2022-01-03T20:20:42.508" v="824" actId="20577"/>
          <ac:spMkLst>
            <pc:docMk/>
            <pc:sldMk cId="3611295844" sldId="493"/>
            <ac:spMk id="8" creationId="{8C831878-2D5A-40E4-A10D-9FB767F930F9}"/>
          </ac:spMkLst>
        </pc:spChg>
        <pc:spChg chg="add mod ord">
          <ac:chgData name="BADHAM, JENNIFER M." userId="d3e5acb5-b2db-4b06-ac84-616e0149b02f" providerId="ADAL" clId="{9714A960-6105-4F25-B59F-DE321ABD37E9}" dt="2022-01-03T20:20:16.286" v="802" actId="20577"/>
          <ac:spMkLst>
            <pc:docMk/>
            <pc:sldMk cId="3611295844" sldId="493"/>
            <ac:spMk id="9" creationId="{81E5EEAE-30AC-4287-8143-97B5E7CAA447}"/>
          </ac:spMkLst>
        </pc:spChg>
      </pc:sldChg>
      <pc:sldChg chg="addSp delSp modSp del mod">
        <pc:chgData name="BADHAM, JENNIFER M." userId="d3e5acb5-b2db-4b06-ac84-616e0149b02f" providerId="ADAL" clId="{9714A960-6105-4F25-B59F-DE321ABD37E9}" dt="2022-01-09T16:41:28.395" v="1204" actId="47"/>
        <pc:sldMkLst>
          <pc:docMk/>
          <pc:sldMk cId="1839955751" sldId="494"/>
        </pc:sldMkLst>
        <pc:spChg chg="mod">
          <ac:chgData name="BADHAM, JENNIFER M." userId="d3e5acb5-b2db-4b06-ac84-616e0149b02f" providerId="ADAL" clId="{9714A960-6105-4F25-B59F-DE321ABD37E9}" dt="2022-01-03T20:10:23.021" v="310" actId="20577"/>
          <ac:spMkLst>
            <pc:docMk/>
            <pc:sldMk cId="1839955751" sldId="494"/>
            <ac:spMk id="3" creationId="{376C2336-5D49-4DA0-B46E-3F3E5866DB8D}"/>
          </ac:spMkLst>
        </pc:spChg>
        <pc:picChg chg="del">
          <ac:chgData name="BADHAM, JENNIFER M." userId="d3e5acb5-b2db-4b06-ac84-616e0149b02f" providerId="ADAL" clId="{9714A960-6105-4F25-B59F-DE321ABD37E9}" dt="2022-01-03T20:09:18.636" v="283" actId="478"/>
          <ac:picMkLst>
            <pc:docMk/>
            <pc:sldMk cId="1839955751" sldId="494"/>
            <ac:picMk id="5" creationId="{58C9C7E0-AD20-43F1-BDD3-592C32FD4B0D}"/>
          </ac:picMkLst>
        </pc:picChg>
        <pc:picChg chg="add mod ord">
          <ac:chgData name="BADHAM, JENNIFER M." userId="d3e5acb5-b2db-4b06-ac84-616e0149b02f" providerId="ADAL" clId="{9714A960-6105-4F25-B59F-DE321ABD37E9}" dt="2022-01-03T20:10:07.123" v="287" actId="167"/>
          <ac:picMkLst>
            <pc:docMk/>
            <pc:sldMk cId="1839955751" sldId="494"/>
            <ac:picMk id="7" creationId="{B4954084-609B-4F06-A184-9284DE9ED462}"/>
          </ac:picMkLst>
        </pc:picChg>
      </pc:sldChg>
      <pc:sldChg chg="addSp delSp modSp new del mod modClrScheme chgLayout">
        <pc:chgData name="BADHAM, JENNIFER M." userId="d3e5acb5-b2db-4b06-ac84-616e0149b02f" providerId="ADAL" clId="{9714A960-6105-4F25-B59F-DE321ABD37E9}" dt="2022-01-09T16:41:28.395" v="1204" actId="47"/>
        <pc:sldMkLst>
          <pc:docMk/>
          <pc:sldMk cId="4260227436" sldId="495"/>
        </pc:sldMkLst>
        <pc:spChg chg="del mod ord">
          <ac:chgData name="BADHAM, JENNIFER M." userId="d3e5acb5-b2db-4b06-ac84-616e0149b02f" providerId="ADAL" clId="{9714A960-6105-4F25-B59F-DE321ABD37E9}" dt="2022-01-03T18:05:22.135" v="171" actId="700"/>
          <ac:spMkLst>
            <pc:docMk/>
            <pc:sldMk cId="4260227436" sldId="495"/>
            <ac:spMk id="2" creationId="{6E680A8F-46DA-4965-A3E5-50A964C938AE}"/>
          </ac:spMkLst>
        </pc:spChg>
        <pc:spChg chg="del">
          <ac:chgData name="BADHAM, JENNIFER M." userId="d3e5acb5-b2db-4b06-ac84-616e0149b02f" providerId="ADAL" clId="{9714A960-6105-4F25-B59F-DE321ABD37E9}" dt="2022-01-03T18:05:22.135" v="171" actId="700"/>
          <ac:spMkLst>
            <pc:docMk/>
            <pc:sldMk cId="4260227436" sldId="495"/>
            <ac:spMk id="3" creationId="{9FAC707D-727B-44E9-BED7-B469911833A9}"/>
          </ac:spMkLst>
        </pc:spChg>
        <pc:spChg chg="add mod ord">
          <ac:chgData name="BADHAM, JENNIFER M." userId="d3e5acb5-b2db-4b06-ac84-616e0149b02f" providerId="ADAL" clId="{9714A960-6105-4F25-B59F-DE321ABD37E9}" dt="2022-01-03T18:07:03.415" v="281" actId="20577"/>
          <ac:spMkLst>
            <pc:docMk/>
            <pc:sldMk cId="4260227436" sldId="495"/>
            <ac:spMk id="4" creationId="{3506B193-3EBE-4466-AB77-679362036E36}"/>
          </ac:spMkLst>
        </pc:spChg>
        <pc:picChg chg="add mod">
          <ac:chgData name="BADHAM, JENNIFER M." userId="d3e5acb5-b2db-4b06-ac84-616e0149b02f" providerId="ADAL" clId="{9714A960-6105-4F25-B59F-DE321ABD37E9}" dt="2022-01-03T18:07:11.345" v="282" actId="1076"/>
          <ac:picMkLst>
            <pc:docMk/>
            <pc:sldMk cId="4260227436" sldId="495"/>
            <ac:picMk id="6" creationId="{EA05C85A-23A0-4A96-B058-524C2C0D811D}"/>
          </ac:picMkLst>
        </pc:picChg>
      </pc:sldChg>
      <pc:sldChg chg="addSp delSp modSp add del mod ord delAnim">
        <pc:chgData name="BADHAM, JENNIFER M." userId="d3e5acb5-b2db-4b06-ac84-616e0149b02f" providerId="ADAL" clId="{9714A960-6105-4F25-B59F-DE321ABD37E9}" dt="2022-01-09T16:41:28.395" v="1204" actId="47"/>
        <pc:sldMkLst>
          <pc:docMk/>
          <pc:sldMk cId="4075246359" sldId="496"/>
        </pc:sldMkLst>
        <pc:spChg chg="mod">
          <ac:chgData name="BADHAM, JENNIFER M." userId="d3e5acb5-b2db-4b06-ac84-616e0149b02f" providerId="ADAL" clId="{9714A960-6105-4F25-B59F-DE321ABD37E9}" dt="2022-01-03T20:11:10.212" v="314"/>
          <ac:spMkLst>
            <pc:docMk/>
            <pc:sldMk cId="4075246359" sldId="496"/>
            <ac:spMk id="2" creationId="{CF190FE5-61E7-416A-A883-6255C33F4B5E}"/>
          </ac:spMkLst>
        </pc:spChg>
        <pc:spChg chg="mod">
          <ac:chgData name="BADHAM, JENNIFER M." userId="d3e5acb5-b2db-4b06-ac84-616e0149b02f" providerId="ADAL" clId="{9714A960-6105-4F25-B59F-DE321ABD37E9}" dt="2022-01-03T20:14:18.214" v="608" actId="20577"/>
          <ac:spMkLst>
            <pc:docMk/>
            <pc:sldMk cId="4075246359" sldId="496"/>
            <ac:spMk id="3" creationId="{376C2336-5D49-4DA0-B46E-3F3E5866DB8D}"/>
          </ac:spMkLst>
        </pc:spChg>
        <pc:spChg chg="del mod">
          <ac:chgData name="BADHAM, JENNIFER M." userId="d3e5acb5-b2db-4b06-ac84-616e0149b02f" providerId="ADAL" clId="{9714A960-6105-4F25-B59F-DE321ABD37E9}" dt="2022-01-03T20:14:23.191" v="609" actId="478"/>
          <ac:spMkLst>
            <pc:docMk/>
            <pc:sldMk cId="4075246359" sldId="496"/>
            <ac:spMk id="6" creationId="{3DD50EDD-68F4-4617-AC4A-89AB297B44DF}"/>
          </ac:spMkLst>
        </pc:spChg>
        <pc:picChg chg="add mod ord">
          <ac:chgData name="BADHAM, JENNIFER M." userId="d3e5acb5-b2db-4b06-ac84-616e0149b02f" providerId="ADAL" clId="{9714A960-6105-4F25-B59F-DE321ABD37E9}" dt="2022-01-03T20:12:00.128" v="322" actId="167"/>
          <ac:picMkLst>
            <pc:docMk/>
            <pc:sldMk cId="4075246359" sldId="496"/>
            <ac:picMk id="5" creationId="{24F66D82-CD12-4F56-9586-8CE8C4BB8DEF}"/>
          </ac:picMkLst>
        </pc:picChg>
        <pc:picChg chg="del">
          <ac:chgData name="BADHAM, JENNIFER M." userId="d3e5acb5-b2db-4b06-ac84-616e0149b02f" providerId="ADAL" clId="{9714A960-6105-4F25-B59F-DE321ABD37E9}" dt="2022-01-03T20:11:37.171" v="316" actId="478"/>
          <ac:picMkLst>
            <pc:docMk/>
            <pc:sldMk cId="4075246359" sldId="496"/>
            <ac:picMk id="7" creationId="{B4954084-609B-4F06-A184-9284DE9ED462}"/>
          </ac:picMkLst>
        </pc:picChg>
        <pc:picChg chg="add del">
          <ac:chgData name="BADHAM, JENNIFER M." userId="d3e5acb5-b2db-4b06-ac84-616e0149b02f" providerId="ADAL" clId="{9714A960-6105-4F25-B59F-DE321ABD37E9}" dt="2022-01-03T20:11:55.978" v="321" actId="22"/>
          <ac:picMkLst>
            <pc:docMk/>
            <pc:sldMk cId="4075246359" sldId="496"/>
            <ac:picMk id="9" creationId="{D15EDAD3-81EB-4053-8465-C028E445B9B4}"/>
          </ac:picMkLst>
        </pc:picChg>
      </pc:sldChg>
      <pc:sldChg chg="del">
        <pc:chgData name="BADHAM, JENNIFER M." userId="d3e5acb5-b2db-4b06-ac84-616e0149b02f" providerId="ADAL" clId="{9714A960-6105-4F25-B59F-DE321ABD37E9}" dt="2022-01-09T16:40:26.388" v="1190" actId="47"/>
        <pc:sldMkLst>
          <pc:docMk/>
          <pc:sldMk cId="444135125" sldId="497"/>
        </pc:sldMkLst>
      </pc:sldChg>
      <pc:sldChg chg="del">
        <pc:chgData name="BADHAM, JENNIFER M." userId="d3e5acb5-b2db-4b06-ac84-616e0149b02f" providerId="ADAL" clId="{9714A960-6105-4F25-B59F-DE321ABD37E9}" dt="2022-01-09T16:50:03.378" v="1234" actId="47"/>
        <pc:sldMkLst>
          <pc:docMk/>
          <pc:sldMk cId="1507670706" sldId="498"/>
        </pc:sldMkLst>
      </pc:sldChg>
      <pc:sldChg chg="del">
        <pc:chgData name="BADHAM, JENNIFER M." userId="d3e5acb5-b2db-4b06-ac84-616e0149b02f" providerId="ADAL" clId="{9714A960-6105-4F25-B59F-DE321ABD37E9}" dt="2022-01-09T16:50:03.378" v="1234" actId="47"/>
        <pc:sldMkLst>
          <pc:docMk/>
          <pc:sldMk cId="3307947402" sldId="499"/>
        </pc:sldMkLst>
      </pc:sldChg>
      <pc:sldChg chg="del">
        <pc:chgData name="BADHAM, JENNIFER M." userId="d3e5acb5-b2db-4b06-ac84-616e0149b02f" providerId="ADAL" clId="{9714A960-6105-4F25-B59F-DE321ABD37E9}" dt="2022-01-09T16:50:03.378" v="1234" actId="47"/>
        <pc:sldMkLst>
          <pc:docMk/>
          <pc:sldMk cId="1507884441" sldId="500"/>
        </pc:sldMkLst>
      </pc:sldChg>
      <pc:sldChg chg="del">
        <pc:chgData name="BADHAM, JENNIFER M." userId="d3e5acb5-b2db-4b06-ac84-616e0149b02f" providerId="ADAL" clId="{9714A960-6105-4F25-B59F-DE321ABD37E9}" dt="2022-01-09T16:50:03.378" v="1234" actId="47"/>
        <pc:sldMkLst>
          <pc:docMk/>
          <pc:sldMk cId="2098965053" sldId="501"/>
        </pc:sldMkLst>
      </pc:sldChg>
      <pc:sldChg chg="del">
        <pc:chgData name="BADHAM, JENNIFER M." userId="d3e5acb5-b2db-4b06-ac84-616e0149b02f" providerId="ADAL" clId="{9714A960-6105-4F25-B59F-DE321ABD37E9}" dt="2022-01-09T16:50:03.378" v="1234" actId="47"/>
        <pc:sldMkLst>
          <pc:docMk/>
          <pc:sldMk cId="4097643706" sldId="502"/>
        </pc:sldMkLst>
      </pc:sldChg>
      <pc:sldChg chg="del">
        <pc:chgData name="BADHAM, JENNIFER M." userId="d3e5acb5-b2db-4b06-ac84-616e0149b02f" providerId="ADAL" clId="{9714A960-6105-4F25-B59F-DE321ABD37E9}" dt="2022-01-09T16:50:03.378" v="1234" actId="47"/>
        <pc:sldMkLst>
          <pc:docMk/>
          <pc:sldMk cId="3424036515" sldId="503"/>
        </pc:sldMkLst>
      </pc:sldChg>
      <pc:sldChg chg="del">
        <pc:chgData name="BADHAM, JENNIFER M." userId="d3e5acb5-b2db-4b06-ac84-616e0149b02f" providerId="ADAL" clId="{9714A960-6105-4F25-B59F-DE321ABD37E9}" dt="2022-01-09T16:50:03.378" v="1234" actId="47"/>
        <pc:sldMkLst>
          <pc:docMk/>
          <pc:sldMk cId="1507638326" sldId="504"/>
        </pc:sldMkLst>
      </pc:sldChg>
      <pc:sldChg chg="del">
        <pc:chgData name="BADHAM, JENNIFER M." userId="d3e5acb5-b2db-4b06-ac84-616e0149b02f" providerId="ADAL" clId="{9714A960-6105-4F25-B59F-DE321ABD37E9}" dt="2022-01-09T16:50:03.378" v="1234" actId="47"/>
        <pc:sldMkLst>
          <pc:docMk/>
          <pc:sldMk cId="1700148439" sldId="505"/>
        </pc:sldMkLst>
      </pc:sldChg>
      <pc:sldChg chg="addSp delSp modSp del mod chgLayout">
        <pc:chgData name="BADHAM, JENNIFER M." userId="d3e5acb5-b2db-4b06-ac84-616e0149b02f" providerId="ADAL" clId="{9714A960-6105-4F25-B59F-DE321ABD37E9}" dt="2022-01-09T16:50:03.378" v="1234" actId="47"/>
        <pc:sldMkLst>
          <pc:docMk/>
          <pc:sldMk cId="1213316470" sldId="506"/>
        </pc:sldMkLst>
        <pc:spChg chg="mod ord">
          <ac:chgData name="BADHAM, JENNIFER M." userId="d3e5acb5-b2db-4b06-ac84-616e0149b02f" providerId="ADAL" clId="{9714A960-6105-4F25-B59F-DE321ABD37E9}" dt="2022-01-09T15:34:29.590" v="1093" actId="700"/>
          <ac:spMkLst>
            <pc:docMk/>
            <pc:sldMk cId="1213316470" sldId="506"/>
            <ac:spMk id="2" creationId="{976D98F9-518B-4434-B931-5B4A202A88AB}"/>
          </ac:spMkLst>
        </pc:spChg>
        <pc:spChg chg="mod ord">
          <ac:chgData name="BADHAM, JENNIFER M." userId="d3e5acb5-b2db-4b06-ac84-616e0149b02f" providerId="ADAL" clId="{9714A960-6105-4F25-B59F-DE321ABD37E9}" dt="2022-01-09T15:34:29.590" v="1093" actId="700"/>
          <ac:spMkLst>
            <pc:docMk/>
            <pc:sldMk cId="1213316470" sldId="506"/>
            <ac:spMk id="3" creationId="{E464076F-2F0C-48F6-A7E6-5FB8F22553E6}"/>
          </ac:spMkLst>
        </pc:spChg>
        <pc:spChg chg="mod ord">
          <ac:chgData name="BADHAM, JENNIFER M." userId="d3e5acb5-b2db-4b06-ac84-616e0149b02f" providerId="ADAL" clId="{9714A960-6105-4F25-B59F-DE321ABD37E9}" dt="2022-01-09T15:36:20.847" v="1189" actId="20577"/>
          <ac:spMkLst>
            <pc:docMk/>
            <pc:sldMk cId="1213316470" sldId="506"/>
            <ac:spMk id="4" creationId="{06B62BC6-75D2-4332-BB52-84954FA7AD23}"/>
          </ac:spMkLst>
        </pc:spChg>
        <pc:spChg chg="add del mod">
          <ac:chgData name="BADHAM, JENNIFER M." userId="d3e5acb5-b2db-4b06-ac84-616e0149b02f" providerId="ADAL" clId="{9714A960-6105-4F25-B59F-DE321ABD37E9}" dt="2022-01-09T15:34:07.701" v="1091" actId="6264"/>
          <ac:spMkLst>
            <pc:docMk/>
            <pc:sldMk cId="1213316470" sldId="506"/>
            <ac:spMk id="5" creationId="{49487E24-F486-4ACC-B388-864C8956930C}"/>
          </ac:spMkLst>
        </pc:spChg>
        <pc:spChg chg="add del mod">
          <ac:chgData name="BADHAM, JENNIFER M." userId="d3e5acb5-b2db-4b06-ac84-616e0149b02f" providerId="ADAL" clId="{9714A960-6105-4F25-B59F-DE321ABD37E9}" dt="2022-01-09T15:34:07.701" v="1091" actId="6264"/>
          <ac:spMkLst>
            <pc:docMk/>
            <pc:sldMk cId="1213316470" sldId="506"/>
            <ac:spMk id="6" creationId="{BC5C82FF-B85D-4152-9E04-013C628F15A3}"/>
          </ac:spMkLst>
        </pc:spChg>
        <pc:spChg chg="add del mod">
          <ac:chgData name="BADHAM, JENNIFER M." userId="d3e5acb5-b2db-4b06-ac84-616e0149b02f" providerId="ADAL" clId="{9714A960-6105-4F25-B59F-DE321ABD37E9}" dt="2022-01-09T15:34:07.701" v="1091" actId="6264"/>
          <ac:spMkLst>
            <pc:docMk/>
            <pc:sldMk cId="1213316470" sldId="506"/>
            <ac:spMk id="7" creationId="{7729F791-40C7-4927-BD8C-63B3ED74A411}"/>
          </ac:spMkLst>
        </pc:spChg>
      </pc:sldChg>
      <pc:sldChg chg="modSp mod ord modClrScheme chgLayout">
        <pc:chgData name="BADHAM, JENNIFER M." userId="d3e5acb5-b2db-4b06-ac84-616e0149b02f" providerId="ADAL" clId="{9714A960-6105-4F25-B59F-DE321ABD37E9}" dt="2022-01-09T16:52:46.751" v="1265" actId="700"/>
        <pc:sldMkLst>
          <pc:docMk/>
          <pc:sldMk cId="709500407" sldId="507"/>
        </pc:sldMkLst>
        <pc:spChg chg="mod ord">
          <ac:chgData name="BADHAM, JENNIFER M." userId="d3e5acb5-b2db-4b06-ac84-616e0149b02f" providerId="ADAL" clId="{9714A960-6105-4F25-B59F-DE321ABD37E9}" dt="2022-01-09T16:52:46.751" v="1265" actId="700"/>
          <ac:spMkLst>
            <pc:docMk/>
            <pc:sldMk cId="709500407" sldId="507"/>
            <ac:spMk id="2" creationId="{C07CE0A6-20D1-4C0F-9938-EFE79E30E42F}"/>
          </ac:spMkLst>
        </pc:spChg>
        <pc:spChg chg="mod ord">
          <ac:chgData name="BADHAM, JENNIFER M." userId="d3e5acb5-b2db-4b06-ac84-616e0149b02f" providerId="ADAL" clId="{9714A960-6105-4F25-B59F-DE321ABD37E9}" dt="2022-01-09T16:52:46.751" v="1265" actId="700"/>
          <ac:spMkLst>
            <pc:docMk/>
            <pc:sldMk cId="709500407" sldId="507"/>
            <ac:spMk id="3" creationId="{6934891A-5F61-4A6F-843C-4707A352A2EE}"/>
          </ac:spMkLst>
        </pc:spChg>
        <pc:spChg chg="mod ord">
          <ac:chgData name="BADHAM, JENNIFER M." userId="d3e5acb5-b2db-4b06-ac84-616e0149b02f" providerId="ADAL" clId="{9714A960-6105-4F25-B59F-DE321ABD37E9}" dt="2022-01-09T16:52:46.751" v="1265" actId="700"/>
          <ac:spMkLst>
            <pc:docMk/>
            <pc:sldMk cId="709500407" sldId="507"/>
            <ac:spMk id="4" creationId="{30570511-5E5F-41BB-A15C-E7CA4BDB872E}"/>
          </ac:spMkLst>
        </pc:spChg>
      </pc:sldChg>
      <pc:sldChg chg="del">
        <pc:chgData name="BADHAM, JENNIFER M." userId="d3e5acb5-b2db-4b06-ac84-616e0149b02f" providerId="ADAL" clId="{9714A960-6105-4F25-B59F-DE321ABD37E9}" dt="2022-01-09T16:50:03.378" v="1234" actId="47"/>
        <pc:sldMkLst>
          <pc:docMk/>
          <pc:sldMk cId="1791770155" sldId="508"/>
        </pc:sldMkLst>
      </pc:sldChg>
      <pc:sldChg chg="del">
        <pc:chgData name="BADHAM, JENNIFER M." userId="d3e5acb5-b2db-4b06-ac84-616e0149b02f" providerId="ADAL" clId="{9714A960-6105-4F25-B59F-DE321ABD37E9}" dt="2022-01-09T16:50:03.378" v="1234" actId="47"/>
        <pc:sldMkLst>
          <pc:docMk/>
          <pc:sldMk cId="2102679948" sldId="509"/>
        </pc:sldMkLst>
      </pc:sldChg>
      <pc:sldChg chg="del">
        <pc:chgData name="BADHAM, JENNIFER M." userId="d3e5acb5-b2db-4b06-ac84-616e0149b02f" providerId="ADAL" clId="{9714A960-6105-4F25-B59F-DE321ABD37E9}" dt="2022-01-09T16:50:03.378" v="1234" actId="47"/>
        <pc:sldMkLst>
          <pc:docMk/>
          <pc:sldMk cId="130337918" sldId="510"/>
        </pc:sldMkLst>
      </pc:sldChg>
      <pc:sldChg chg="del">
        <pc:chgData name="BADHAM, JENNIFER M." userId="d3e5acb5-b2db-4b06-ac84-616e0149b02f" providerId="ADAL" clId="{9714A960-6105-4F25-B59F-DE321ABD37E9}" dt="2022-01-09T16:50:03.378" v="1234" actId="47"/>
        <pc:sldMkLst>
          <pc:docMk/>
          <pc:sldMk cId="2106754172" sldId="511"/>
        </pc:sldMkLst>
      </pc:sldChg>
      <pc:sldChg chg="del">
        <pc:chgData name="BADHAM, JENNIFER M." userId="d3e5acb5-b2db-4b06-ac84-616e0149b02f" providerId="ADAL" clId="{9714A960-6105-4F25-B59F-DE321ABD37E9}" dt="2022-01-09T16:50:09.494" v="1235" actId="47"/>
        <pc:sldMkLst>
          <pc:docMk/>
          <pc:sldMk cId="2188914398" sldId="512"/>
        </pc:sldMkLst>
      </pc:sldChg>
      <pc:sldChg chg="del">
        <pc:chgData name="BADHAM, JENNIFER M." userId="d3e5acb5-b2db-4b06-ac84-616e0149b02f" providerId="ADAL" clId="{9714A960-6105-4F25-B59F-DE321ABD37E9}" dt="2022-01-09T16:50:03.378" v="1234" actId="47"/>
        <pc:sldMkLst>
          <pc:docMk/>
          <pc:sldMk cId="137519033" sldId="513"/>
        </pc:sldMkLst>
      </pc:sldChg>
      <pc:sldChg chg="del">
        <pc:chgData name="BADHAM, JENNIFER M." userId="d3e5acb5-b2db-4b06-ac84-616e0149b02f" providerId="ADAL" clId="{9714A960-6105-4F25-B59F-DE321ABD37E9}" dt="2022-01-09T16:50:03.378" v="1234" actId="47"/>
        <pc:sldMkLst>
          <pc:docMk/>
          <pc:sldMk cId="3571642952" sldId="514"/>
        </pc:sldMkLst>
      </pc:sldChg>
      <pc:sldChg chg="del">
        <pc:chgData name="BADHAM, JENNIFER M." userId="d3e5acb5-b2db-4b06-ac84-616e0149b02f" providerId="ADAL" clId="{9714A960-6105-4F25-B59F-DE321ABD37E9}" dt="2022-01-09T16:50:03.378" v="1234" actId="47"/>
        <pc:sldMkLst>
          <pc:docMk/>
          <pc:sldMk cId="4287704253" sldId="515"/>
        </pc:sldMkLst>
      </pc:sldChg>
      <pc:sldChg chg="del">
        <pc:chgData name="BADHAM, JENNIFER M." userId="d3e5acb5-b2db-4b06-ac84-616e0149b02f" providerId="ADAL" clId="{9714A960-6105-4F25-B59F-DE321ABD37E9}" dt="2022-01-09T16:50:03.378" v="1234" actId="47"/>
        <pc:sldMkLst>
          <pc:docMk/>
          <pc:sldMk cId="1212078287" sldId="516"/>
        </pc:sldMkLst>
      </pc:sldChg>
      <pc:sldChg chg="del">
        <pc:chgData name="BADHAM, JENNIFER M." userId="d3e5acb5-b2db-4b06-ac84-616e0149b02f" providerId="ADAL" clId="{9714A960-6105-4F25-B59F-DE321ABD37E9}" dt="2022-01-09T16:50:03.378" v="1234" actId="47"/>
        <pc:sldMkLst>
          <pc:docMk/>
          <pc:sldMk cId="1259607086" sldId="517"/>
        </pc:sldMkLst>
      </pc:sldChg>
      <pc:sldMasterChg chg="del delSldLayout">
        <pc:chgData name="BADHAM, JENNIFER M." userId="d3e5acb5-b2db-4b06-ac84-616e0149b02f" providerId="ADAL" clId="{9714A960-6105-4F25-B59F-DE321ABD37E9}" dt="2022-01-09T16:53:55.975" v="1276" actId="700"/>
        <pc:sldMasterMkLst>
          <pc:docMk/>
          <pc:sldMasterMk cId="713788537" sldId="2147483648"/>
        </pc:sldMasterMkLst>
        <pc:sldLayoutChg chg="del">
          <pc:chgData name="BADHAM, JENNIFER M." userId="d3e5acb5-b2db-4b06-ac84-616e0149b02f" providerId="ADAL" clId="{9714A960-6105-4F25-B59F-DE321ABD37E9}" dt="2022-01-09T16:53:55.975" v="1276" actId="700"/>
          <pc:sldLayoutMkLst>
            <pc:docMk/>
            <pc:sldMasterMk cId="713788537" sldId="2147483648"/>
            <pc:sldLayoutMk cId="1449196509" sldId="2147483652"/>
          </pc:sldLayoutMkLst>
        </pc:sldLayoutChg>
        <pc:sldLayoutChg chg="del">
          <pc:chgData name="BADHAM, JENNIFER M." userId="d3e5acb5-b2db-4b06-ac84-616e0149b02f" providerId="ADAL" clId="{9714A960-6105-4F25-B59F-DE321ABD37E9}" dt="2022-01-09T16:53:55.975" v="1276" actId="700"/>
          <pc:sldLayoutMkLst>
            <pc:docMk/>
            <pc:sldMasterMk cId="713788537" sldId="2147483648"/>
            <pc:sldLayoutMk cId="3032838578" sldId="2147483653"/>
          </pc:sldLayoutMkLst>
        </pc:sldLayoutChg>
        <pc:sldLayoutChg chg="del">
          <pc:chgData name="BADHAM, JENNIFER M." userId="d3e5acb5-b2db-4b06-ac84-616e0149b02f" providerId="ADAL" clId="{9714A960-6105-4F25-B59F-DE321ABD37E9}" dt="2022-01-09T16:53:55.975" v="1276" actId="700"/>
          <pc:sldLayoutMkLst>
            <pc:docMk/>
            <pc:sldMasterMk cId="713788537" sldId="2147483648"/>
            <pc:sldLayoutMk cId="2946740732" sldId="2147483658"/>
          </pc:sldLayoutMkLst>
        </pc:sldLayoutChg>
        <pc:sldLayoutChg chg="del">
          <pc:chgData name="BADHAM, JENNIFER M." userId="d3e5acb5-b2db-4b06-ac84-616e0149b02f" providerId="ADAL" clId="{9714A960-6105-4F25-B59F-DE321ABD37E9}" dt="2022-01-09T16:53:55.975" v="1276" actId="700"/>
          <pc:sldLayoutMkLst>
            <pc:docMk/>
            <pc:sldMasterMk cId="713788537" sldId="2147483648"/>
            <pc:sldLayoutMk cId="2770916380" sldId="2147483659"/>
          </pc:sldLayoutMkLst>
        </pc:sldLayoutChg>
        <pc:sldLayoutChg chg="del">
          <pc:chgData name="BADHAM, JENNIFER M." userId="d3e5acb5-b2db-4b06-ac84-616e0149b02f" providerId="ADAL" clId="{9714A960-6105-4F25-B59F-DE321ABD37E9}" dt="2022-01-09T16:53:55.975" v="1276" actId="700"/>
          <pc:sldLayoutMkLst>
            <pc:docMk/>
            <pc:sldMasterMk cId="713788537" sldId="2147483648"/>
            <pc:sldLayoutMk cId="354770624" sldId="2147483660"/>
          </pc:sldLayoutMkLst>
        </pc:sldLayoutChg>
        <pc:sldLayoutChg chg="del">
          <pc:chgData name="BADHAM, JENNIFER M." userId="d3e5acb5-b2db-4b06-ac84-616e0149b02f" providerId="ADAL" clId="{9714A960-6105-4F25-B59F-DE321ABD37E9}" dt="2022-01-09T16:53:55.975" v="1276" actId="700"/>
          <pc:sldLayoutMkLst>
            <pc:docMk/>
            <pc:sldMasterMk cId="713788537" sldId="2147483648"/>
            <pc:sldLayoutMk cId="2110809202" sldId="2147483661"/>
          </pc:sldLayoutMkLst>
        </pc:sldLayoutChg>
        <pc:sldLayoutChg chg="del">
          <pc:chgData name="BADHAM, JENNIFER M." userId="d3e5acb5-b2db-4b06-ac84-616e0149b02f" providerId="ADAL" clId="{9714A960-6105-4F25-B59F-DE321ABD37E9}" dt="2022-01-09T16:53:55.975" v="1276" actId="700"/>
          <pc:sldLayoutMkLst>
            <pc:docMk/>
            <pc:sldMasterMk cId="713788537" sldId="2147483648"/>
            <pc:sldLayoutMk cId="4267383672" sldId="2147483662"/>
          </pc:sldLayoutMkLst>
        </pc:sldLayoutChg>
        <pc:sldLayoutChg chg="del">
          <pc:chgData name="BADHAM, JENNIFER M." userId="d3e5acb5-b2db-4b06-ac84-616e0149b02f" providerId="ADAL" clId="{9714A960-6105-4F25-B59F-DE321ABD37E9}" dt="2022-01-09T16:53:55.975" v="1276" actId="700"/>
          <pc:sldLayoutMkLst>
            <pc:docMk/>
            <pc:sldMasterMk cId="713788537" sldId="2147483648"/>
            <pc:sldLayoutMk cId="3793655527" sldId="2147483663"/>
          </pc:sldLayoutMkLst>
        </pc:sldLayoutChg>
      </pc:sldMasterChg>
    </pc:docChg>
  </pc:docChgLst>
  <pc:docChgLst>
    <pc:chgData name="BADHAM, JENNIFER M." userId="S::gtrg45@durham.ac.uk::d3e5acb5-b2db-4b06-ac84-616e0149b02f" providerId="AD" clId="Web-{5763F0FC-90EF-5542-2940-745852CD1DE0}"/>
    <pc:docChg chg="modSld">
      <pc:chgData name="BADHAM, JENNIFER M." userId="S::gtrg45@durham.ac.uk::d3e5acb5-b2db-4b06-ac84-616e0149b02f" providerId="AD" clId="Web-{5763F0FC-90EF-5542-2940-745852CD1DE0}" dt="2022-01-09T15:33:05.224" v="0"/>
      <pc:docMkLst>
        <pc:docMk/>
      </pc:docMkLst>
      <pc:sldChg chg="modSp">
        <pc:chgData name="BADHAM, JENNIFER M." userId="S::gtrg45@durham.ac.uk::d3e5acb5-b2db-4b06-ac84-616e0149b02f" providerId="AD" clId="Web-{5763F0FC-90EF-5542-2940-745852CD1DE0}" dt="2022-01-09T15:33:05.224" v="0"/>
        <pc:sldMkLst>
          <pc:docMk/>
          <pc:sldMk cId="1213316470" sldId="506"/>
        </pc:sldMkLst>
        <pc:spChg chg="mod">
          <ac:chgData name="BADHAM, JENNIFER M." userId="S::gtrg45@durham.ac.uk::d3e5acb5-b2db-4b06-ac84-616e0149b02f" providerId="AD" clId="Web-{5763F0FC-90EF-5542-2940-745852CD1DE0}" dt="2022-01-09T15:33:05.224" v="0"/>
          <ac:spMkLst>
            <pc:docMk/>
            <pc:sldMk cId="1213316470" sldId="506"/>
            <ac:spMk id="4" creationId="{06B62BC6-75D2-4332-BB52-84954FA7AD2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ACD56-CA7D-3A42-9B42-9FD56464B91C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8D3B8-2EC2-4F46-B8AF-ABD68D921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77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A4C89-F9FC-4B85-8D0A-998E442965B5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E3253-70E5-467B-91B4-5041C95FB5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809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urp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rmAutofit/>
          </a:bodyPr>
          <a:lstStyle>
            <a:lvl1pPr algn="l">
              <a:lnSpc>
                <a:spcPct val="85000"/>
              </a:lnSpc>
              <a:defRPr sz="2800" b="1">
                <a:solidFill>
                  <a:srgbClr val="002A41"/>
                </a:solidFill>
                <a:latin typeface="+mj-lt"/>
                <a:cs typeface="Arial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56681"/>
            <a:ext cx="3321422" cy="1314450"/>
          </a:xfr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3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B66D7-F195-40A5-A818-4EC02A83864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8234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central">
    <p:bg>
      <p:bgPr>
        <a:solidFill>
          <a:srgbClr val="A5C8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89" y="4672835"/>
            <a:ext cx="765505" cy="317603"/>
          </a:xfrm>
          <a:prstGeom prst="rect">
            <a:avLst/>
          </a:prstGeom>
        </p:spPr>
      </p:pic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133494" y="1224708"/>
            <a:ext cx="5168900" cy="291465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54145A"/>
                </a:solidFill>
                <a:latin typeface="+mn-lt"/>
                <a:cs typeface="Arial"/>
              </a:defRPr>
            </a:lvl1pPr>
            <a:lvl2pPr marL="288000" indent="-288000">
              <a:spcBef>
                <a:spcPts val="1000"/>
              </a:spcBef>
              <a:buClr>
                <a:srgbClr val="68246D"/>
              </a:buClr>
              <a:buFont typeface="Arial"/>
              <a:buChar char="•"/>
              <a:defRPr sz="2400">
                <a:solidFill>
                  <a:srgbClr val="54145A"/>
                </a:solidFill>
                <a:latin typeface="+mn-lt"/>
                <a:cs typeface="Arial"/>
              </a:defRPr>
            </a:lvl2pPr>
            <a:lvl3pPr marL="576000" indent="-288000">
              <a:spcBef>
                <a:spcPts val="1000"/>
              </a:spcBef>
              <a:buFont typeface="Lucida Grande"/>
              <a:buChar char="–"/>
              <a:defRPr sz="2400">
                <a:solidFill>
                  <a:srgbClr val="54145A"/>
                </a:solidFill>
                <a:latin typeface="+mn-lt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4674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Marg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89" y="4672835"/>
            <a:ext cx="765505" cy="317603"/>
          </a:xfrm>
          <a:prstGeom prst="rect">
            <a:avLst/>
          </a:prstGeom>
        </p:spPr>
      </p:pic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2800" y="430140"/>
            <a:ext cx="2281931" cy="3977014"/>
          </a:xfrm>
          <a:solidFill>
            <a:schemeClr val="tx2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spcBef>
                <a:spcPts val="1000"/>
              </a:spcBef>
              <a:buNone/>
              <a:defRPr sz="2400" b="1">
                <a:solidFill>
                  <a:schemeClr val="bg1"/>
                </a:solidFill>
                <a:latin typeface="+mj-lt"/>
                <a:cs typeface="Arial"/>
              </a:defRPr>
            </a:lvl1pPr>
            <a:lvl2pPr marL="288000" indent="-288000">
              <a:spcBef>
                <a:spcPts val="1000"/>
              </a:spcBef>
              <a:buClr>
                <a:srgbClr val="68246D"/>
              </a:buClr>
              <a:buFont typeface="Arial"/>
              <a:buChar char="•"/>
              <a:defRPr sz="2400">
                <a:solidFill>
                  <a:srgbClr val="54145A"/>
                </a:solidFill>
                <a:latin typeface="+mn-lt"/>
                <a:cs typeface="Arial"/>
              </a:defRPr>
            </a:lvl2pPr>
            <a:lvl3pPr marL="576000" indent="-288000">
              <a:spcBef>
                <a:spcPts val="1000"/>
              </a:spcBef>
              <a:buFont typeface="Lucida Grande"/>
              <a:buChar char="–"/>
              <a:defRPr sz="2400">
                <a:solidFill>
                  <a:srgbClr val="54145A"/>
                </a:solidFill>
                <a:latin typeface="+mn-lt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507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277484"/>
            <a:ext cx="7902388" cy="857250"/>
          </a:xfrm>
        </p:spPr>
        <p:txBody>
          <a:bodyPr lIns="0" tIns="0" rIns="0" bIns="0" anchor="t">
            <a:noAutofit/>
          </a:bodyPr>
          <a:lstStyle>
            <a:lvl1pPr algn="l">
              <a:defRPr sz="2400" b="1">
                <a:solidFill>
                  <a:srgbClr val="54145A"/>
                </a:solidFill>
                <a:latin typeface="+mj-lt"/>
                <a:cs typeface="Arial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89" y="4672835"/>
            <a:ext cx="765505" cy="31760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1553" y="1224708"/>
            <a:ext cx="5702678" cy="291465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800"/>
              </a:spcBef>
              <a:buNone/>
              <a:defRPr sz="1800">
                <a:solidFill>
                  <a:srgbClr val="002A41"/>
                </a:solidFill>
                <a:latin typeface="+mn-lt"/>
                <a:cs typeface="Arial"/>
              </a:defRPr>
            </a:lvl1pPr>
            <a:lvl2pPr marL="288000" indent="-288000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>
                <a:solidFill>
                  <a:srgbClr val="002A41"/>
                </a:solidFill>
                <a:latin typeface="+mn-lt"/>
                <a:cs typeface="Arial"/>
              </a:defRPr>
            </a:lvl2pPr>
            <a:lvl3pPr marL="576000" indent="-288000">
              <a:spcBef>
                <a:spcPts val="800"/>
              </a:spcBef>
              <a:buFont typeface="Lucida Grande"/>
              <a:buChar char="–"/>
              <a:defRPr sz="1800">
                <a:solidFill>
                  <a:srgbClr val="002A41"/>
                </a:solidFill>
                <a:latin typeface="+mn-lt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491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277484"/>
            <a:ext cx="7902388" cy="857250"/>
          </a:xfrm>
        </p:spPr>
        <p:txBody>
          <a:bodyPr lIns="0" tIns="0" rIns="0" bIns="0" anchor="t">
            <a:noAutofit/>
          </a:bodyPr>
          <a:lstStyle>
            <a:lvl1pPr algn="l">
              <a:defRPr sz="2400" b="1">
                <a:solidFill>
                  <a:srgbClr val="54145A"/>
                </a:solidFill>
                <a:latin typeface="+mj-lt"/>
                <a:cs typeface="Arial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89" y="4672835"/>
            <a:ext cx="765505" cy="317603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1553" y="1224708"/>
            <a:ext cx="3807190" cy="291465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800"/>
              </a:spcBef>
              <a:buNone/>
              <a:defRPr sz="1800">
                <a:solidFill>
                  <a:srgbClr val="002A41"/>
                </a:solidFill>
                <a:latin typeface="+mn-lt"/>
                <a:cs typeface="Arial"/>
              </a:defRPr>
            </a:lvl1pPr>
            <a:lvl2pPr marL="288000" indent="-288000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>
                <a:solidFill>
                  <a:srgbClr val="002A41"/>
                </a:solidFill>
                <a:latin typeface="+mn-lt"/>
                <a:cs typeface="Arial"/>
              </a:defRPr>
            </a:lvl2pPr>
            <a:lvl3pPr marL="576000" indent="-288000">
              <a:spcBef>
                <a:spcPts val="800"/>
              </a:spcBef>
              <a:buFont typeface="Lucida Grande"/>
              <a:buChar char="–"/>
              <a:defRPr sz="1800">
                <a:solidFill>
                  <a:srgbClr val="002A41"/>
                </a:solidFill>
                <a:latin typeface="+mn-lt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716751" y="1224708"/>
            <a:ext cx="3807190" cy="291465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800"/>
              </a:spcBef>
              <a:buNone/>
              <a:defRPr sz="1800">
                <a:solidFill>
                  <a:srgbClr val="002A41"/>
                </a:solidFill>
                <a:latin typeface="+mn-lt"/>
                <a:cs typeface="Arial"/>
              </a:defRPr>
            </a:lvl1pPr>
            <a:lvl2pPr marL="288000" indent="-288000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>
                <a:solidFill>
                  <a:srgbClr val="002A41"/>
                </a:solidFill>
                <a:latin typeface="+mn-lt"/>
                <a:cs typeface="Arial"/>
              </a:defRPr>
            </a:lvl2pPr>
            <a:lvl3pPr marL="576000" indent="-288000">
              <a:spcBef>
                <a:spcPts val="800"/>
              </a:spcBef>
              <a:buFont typeface="Lucida Grande"/>
              <a:buChar char="–"/>
              <a:defRPr sz="1800">
                <a:solidFill>
                  <a:srgbClr val="002A41"/>
                </a:solidFill>
                <a:latin typeface="+mn-lt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7091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l text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277484"/>
            <a:ext cx="7902388" cy="857250"/>
          </a:xfrm>
        </p:spPr>
        <p:txBody>
          <a:bodyPr lIns="0" tIns="0" rIns="0" bIns="0" anchor="t">
            <a:noAutofit/>
          </a:bodyPr>
          <a:lstStyle>
            <a:lvl1pPr algn="l">
              <a:defRPr sz="2400" b="1">
                <a:solidFill>
                  <a:srgbClr val="54145A"/>
                </a:solidFill>
                <a:latin typeface="+mj-lt"/>
                <a:cs typeface="Arial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89" y="4672835"/>
            <a:ext cx="765505" cy="317603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1553" y="1643549"/>
            <a:ext cx="3807190" cy="24958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800"/>
              </a:spcBef>
              <a:buNone/>
              <a:defRPr sz="1800">
                <a:solidFill>
                  <a:srgbClr val="002A41"/>
                </a:solidFill>
                <a:latin typeface="+mn-lt"/>
                <a:cs typeface="Arial"/>
              </a:defRPr>
            </a:lvl1pPr>
            <a:lvl2pPr marL="288000" indent="-288000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>
                <a:solidFill>
                  <a:srgbClr val="002A41"/>
                </a:solidFill>
                <a:latin typeface="+mn-lt"/>
                <a:cs typeface="Arial"/>
              </a:defRPr>
            </a:lvl2pPr>
            <a:lvl3pPr marL="576000" indent="-288000">
              <a:spcBef>
                <a:spcPts val="800"/>
              </a:spcBef>
              <a:buFont typeface="Lucida Grande"/>
              <a:buChar char="–"/>
              <a:defRPr sz="1800">
                <a:solidFill>
                  <a:srgbClr val="002A41"/>
                </a:solidFill>
                <a:latin typeface="+mn-lt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716751" y="1643549"/>
            <a:ext cx="3807190" cy="24958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800"/>
              </a:spcBef>
              <a:buNone/>
              <a:defRPr sz="1800">
                <a:solidFill>
                  <a:srgbClr val="002A41"/>
                </a:solidFill>
                <a:latin typeface="+mn-lt"/>
                <a:cs typeface="Arial"/>
              </a:defRPr>
            </a:lvl1pPr>
            <a:lvl2pPr marL="288000" indent="-288000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>
                <a:solidFill>
                  <a:srgbClr val="002A41"/>
                </a:solidFill>
                <a:latin typeface="+mn-lt"/>
                <a:cs typeface="Arial"/>
              </a:defRPr>
            </a:lvl2pPr>
            <a:lvl3pPr marL="576000" indent="-288000">
              <a:spcBef>
                <a:spcPts val="800"/>
              </a:spcBef>
              <a:buFont typeface="Lucida Grande"/>
              <a:buChar char="–"/>
              <a:defRPr sz="1800">
                <a:solidFill>
                  <a:srgbClr val="002A41"/>
                </a:solidFill>
                <a:latin typeface="+mn-lt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E1758-9317-41EF-8CD4-0A494CD0E7F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0059" y="1215450"/>
            <a:ext cx="3806443" cy="347383"/>
          </a:xfr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B8E017A-275D-4933-A7C8-CEC29D8A684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716751" y="1215450"/>
            <a:ext cx="3806443" cy="347383"/>
          </a:xfr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365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-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277484"/>
            <a:ext cx="7902388" cy="857250"/>
          </a:xfrm>
        </p:spPr>
        <p:txBody>
          <a:bodyPr lIns="0" tIns="0" rIns="0" bIns="0" anchor="t">
            <a:noAutofit/>
          </a:bodyPr>
          <a:lstStyle>
            <a:lvl1pPr algn="l">
              <a:defRPr sz="2400" b="1">
                <a:solidFill>
                  <a:schemeClr val="tx2"/>
                </a:solidFill>
                <a:latin typeface="+mj-lt"/>
                <a:cs typeface="Arial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89" y="4672835"/>
            <a:ext cx="765505" cy="317603"/>
          </a:xfrm>
          <a:prstGeom prst="rect">
            <a:avLst/>
          </a:prstGeom>
        </p:spPr>
      </p:pic>
      <p:sp>
        <p:nvSpPr>
          <p:cNvPr id="12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621553" y="1224708"/>
            <a:ext cx="2435053" cy="291465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400"/>
              </a:spcBef>
              <a:buNone/>
              <a:defRPr sz="1400">
                <a:solidFill>
                  <a:srgbClr val="002A41"/>
                </a:solidFill>
                <a:latin typeface="+mn-lt"/>
                <a:cs typeface="Arial"/>
              </a:defRPr>
            </a:lvl1pPr>
            <a:lvl2pPr marL="288000" indent="-288000">
              <a:spcBef>
                <a:spcPts val="400"/>
              </a:spcBef>
              <a:buClr>
                <a:srgbClr val="68246D"/>
              </a:buClr>
              <a:buFont typeface="Arial"/>
              <a:buChar char="•"/>
              <a:defRPr sz="1400">
                <a:solidFill>
                  <a:srgbClr val="002A41"/>
                </a:solidFill>
                <a:latin typeface="+mn-lt"/>
                <a:cs typeface="Arial"/>
              </a:defRPr>
            </a:lvl2pPr>
            <a:lvl3pPr marL="576000" indent="-288000">
              <a:spcBef>
                <a:spcPts val="400"/>
              </a:spcBef>
              <a:buFont typeface="Lucida Grande"/>
              <a:buChar char="–"/>
              <a:defRPr sz="1400">
                <a:solidFill>
                  <a:srgbClr val="002A41"/>
                </a:solidFill>
                <a:latin typeface="+mn-lt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355221" y="1224708"/>
            <a:ext cx="2435053" cy="291465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400"/>
              </a:spcBef>
              <a:buNone/>
              <a:defRPr sz="1400">
                <a:solidFill>
                  <a:srgbClr val="002A41"/>
                </a:solidFill>
                <a:latin typeface="+mn-lt"/>
                <a:cs typeface="Arial"/>
              </a:defRPr>
            </a:lvl1pPr>
            <a:lvl2pPr marL="288000" indent="-288000">
              <a:spcBef>
                <a:spcPts val="400"/>
              </a:spcBef>
              <a:buClr>
                <a:srgbClr val="68246D"/>
              </a:buClr>
              <a:buFont typeface="Arial"/>
              <a:buChar char="•"/>
              <a:defRPr sz="1400">
                <a:solidFill>
                  <a:srgbClr val="002A41"/>
                </a:solidFill>
                <a:latin typeface="+mn-lt"/>
                <a:cs typeface="Arial"/>
              </a:defRPr>
            </a:lvl2pPr>
            <a:lvl3pPr marL="576000" indent="-288000">
              <a:spcBef>
                <a:spcPts val="400"/>
              </a:spcBef>
              <a:buFont typeface="Lucida Grande"/>
              <a:buChar char="–"/>
              <a:defRPr sz="1400">
                <a:solidFill>
                  <a:srgbClr val="002A41"/>
                </a:solidFill>
                <a:latin typeface="+mn-lt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6088888" y="1224708"/>
            <a:ext cx="2435053" cy="291465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400"/>
              </a:spcBef>
              <a:buNone/>
              <a:defRPr sz="1400">
                <a:solidFill>
                  <a:srgbClr val="002A41"/>
                </a:solidFill>
                <a:latin typeface="+mn-lt"/>
                <a:cs typeface="Arial"/>
              </a:defRPr>
            </a:lvl1pPr>
            <a:lvl2pPr marL="288000" indent="-288000">
              <a:spcBef>
                <a:spcPts val="400"/>
              </a:spcBef>
              <a:buClr>
                <a:srgbClr val="68246D"/>
              </a:buClr>
              <a:buFont typeface="Arial"/>
              <a:buChar char="•"/>
              <a:defRPr sz="1400">
                <a:solidFill>
                  <a:srgbClr val="002A41"/>
                </a:solidFill>
                <a:latin typeface="+mn-lt"/>
                <a:cs typeface="Arial"/>
              </a:defRPr>
            </a:lvl2pPr>
            <a:lvl3pPr marL="576000" indent="-288000">
              <a:spcBef>
                <a:spcPts val="400"/>
              </a:spcBef>
              <a:buFont typeface="Lucida Grande"/>
              <a:buChar char="–"/>
              <a:defRPr sz="1400">
                <a:solidFill>
                  <a:srgbClr val="002A41"/>
                </a:solidFill>
                <a:latin typeface="+mn-lt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477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277484"/>
            <a:ext cx="7902388" cy="857250"/>
          </a:xfrm>
        </p:spPr>
        <p:txBody>
          <a:bodyPr lIns="0" tIns="0" rIns="0" bIns="0" anchor="t">
            <a:noAutofit/>
          </a:bodyPr>
          <a:lstStyle>
            <a:lvl1pPr algn="l">
              <a:defRPr sz="2400" b="1">
                <a:solidFill>
                  <a:srgbClr val="54145A"/>
                </a:solidFill>
                <a:latin typeface="+mj-lt"/>
                <a:cs typeface="Arial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89" y="4672835"/>
            <a:ext cx="765505" cy="31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8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te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277484"/>
            <a:ext cx="7902388" cy="857250"/>
          </a:xfrm>
        </p:spPr>
        <p:txBody>
          <a:bodyPr lIns="0" tIns="0" rIns="0" bIns="0" anchor="t">
            <a:noAutofit/>
          </a:bodyPr>
          <a:lstStyle>
            <a:lvl1pPr algn="l">
              <a:defRPr sz="2400" b="1">
                <a:solidFill>
                  <a:srgbClr val="54145A"/>
                </a:solidFill>
                <a:latin typeface="+mj-lt"/>
                <a:cs typeface="Arial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89" y="4672835"/>
            <a:ext cx="765505" cy="317603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1553" y="1224708"/>
            <a:ext cx="3807190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002A41"/>
                </a:solidFill>
                <a:latin typeface="+mn-lt"/>
                <a:cs typeface="Arial"/>
              </a:defRPr>
            </a:lvl1pPr>
            <a:lvl2pPr marL="288000" indent="-288000">
              <a:spcBef>
                <a:spcPts val="0"/>
              </a:spcBef>
              <a:buClr>
                <a:srgbClr val="68246D"/>
              </a:buClr>
              <a:buFont typeface="Arial"/>
              <a:buChar char="•"/>
              <a:defRPr sz="800">
                <a:solidFill>
                  <a:srgbClr val="002A41"/>
                </a:solidFill>
                <a:latin typeface="+mn-lt"/>
                <a:cs typeface="Arial"/>
              </a:defRPr>
            </a:lvl2pPr>
            <a:lvl3pPr marL="576000" indent="-288000">
              <a:spcBef>
                <a:spcPts val="0"/>
              </a:spcBef>
              <a:buFont typeface="Lucida Grande"/>
              <a:buChar char="–"/>
              <a:defRPr sz="800">
                <a:solidFill>
                  <a:srgbClr val="002A41"/>
                </a:solidFill>
                <a:latin typeface="+mn-lt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716751" y="1224708"/>
            <a:ext cx="3807190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800">
                <a:solidFill>
                  <a:srgbClr val="002A41"/>
                </a:solidFill>
                <a:latin typeface="+mn-lt"/>
                <a:cs typeface="Arial"/>
              </a:defRPr>
            </a:lvl1pPr>
            <a:lvl2pPr marL="288000" indent="-288000">
              <a:spcBef>
                <a:spcPts val="0"/>
              </a:spcBef>
              <a:buClr>
                <a:srgbClr val="68246D"/>
              </a:buClr>
              <a:buFont typeface="Arial"/>
              <a:buChar char="•"/>
              <a:defRPr sz="800">
                <a:solidFill>
                  <a:srgbClr val="002A41"/>
                </a:solidFill>
                <a:latin typeface="+mn-lt"/>
                <a:cs typeface="Arial"/>
              </a:defRPr>
            </a:lvl2pPr>
            <a:lvl3pPr marL="576000" indent="-288000">
              <a:spcBef>
                <a:spcPts val="0"/>
              </a:spcBef>
              <a:buFont typeface="Lucida Grande"/>
              <a:buChar char="–"/>
              <a:defRPr sz="800">
                <a:solidFill>
                  <a:srgbClr val="002A41"/>
                </a:solidFill>
                <a:latin typeface="+mn-lt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1080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189BA-01D0-0648-AF2A-6B4CD6B57EC9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F0FCF-E24C-CA41-A373-9E4EFBCD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8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4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8A1FC4-1717-F345-0BFB-85D0E73E9F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Assessment Discussion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35838A2-1DBF-01B4-F62F-197DFF5D72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838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E8A8-B48A-DB2E-1C87-FB95DAA1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this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F367F-7C05-06CF-9B60-C2074061C3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1553" y="1224708"/>
            <a:ext cx="4118398" cy="2914650"/>
          </a:xfrm>
        </p:spPr>
        <p:txBody>
          <a:bodyPr/>
          <a:lstStyle/>
          <a:p>
            <a:r>
              <a:rPr lang="en-GB" dirty="0"/>
              <a:t>I had a quick look at some of the formatives</a:t>
            </a:r>
          </a:p>
          <a:p>
            <a:endParaRPr lang="en-GB" dirty="0"/>
          </a:p>
          <a:p>
            <a:r>
              <a:rPr lang="en-GB" dirty="0"/>
              <a:t>Clear there is a LOT of confusion about what you are supposed to do in the summative</a:t>
            </a:r>
          </a:p>
          <a:p>
            <a:endParaRPr lang="en-GB" dirty="0"/>
          </a:p>
          <a:p>
            <a:r>
              <a:rPr lang="en-GB" dirty="0"/>
              <a:t>So, we need to clear that up</a:t>
            </a:r>
          </a:p>
        </p:txBody>
      </p:sp>
      <p:pic>
        <p:nvPicPr>
          <p:cNvPr id="7" name="Graphic 6" descr="Confused face with solid fill with solid fill">
            <a:extLst>
              <a:ext uri="{FF2B5EF4-FFF2-40B4-BE49-F238E27FC236}">
                <a16:creationId xmlns:a16="http://schemas.microsoft.com/office/drawing/2014/main" id="{1E933412-81F0-23CA-9038-2EE2B6C75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0505" y="1224708"/>
            <a:ext cx="2838659" cy="28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20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A4A0-249C-8B4E-9997-F9BCBF11D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task?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C0305-A8CD-C593-F28A-92CE5D0E78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a topic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interest where </a:t>
            </a:r>
            <a:r>
              <a:rPr lang="en-GB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relevant</a:t>
            </a:r>
          </a:p>
          <a:p>
            <a:endParaRPr lang="en-GB" sz="1800" dirty="0"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sz="180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 are required to </a:t>
            </a:r>
            <a:r>
              <a:rPr lang="en-GB" sz="1800" b="1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help her understand the potential of these methods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to help understand a socially relevant topic of your choice and the </a:t>
            </a:r>
            <a:r>
              <a:rPr lang="en-GB" sz="1800" b="1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practical implications 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 applying these methods to that topic.</a:t>
            </a:r>
            <a:endParaRPr lang="en-GB" sz="1800" dirty="0"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CE2C3-C4C1-BBA7-7325-FF4B42DC02B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your topic?</a:t>
            </a:r>
          </a:p>
          <a:p>
            <a:r>
              <a:rPr lang="en-GB" dirty="0"/>
              <a:t>Explain the method and why it is useful</a:t>
            </a:r>
          </a:p>
          <a:p>
            <a:endParaRPr lang="en-GB" dirty="0"/>
          </a:p>
          <a:p>
            <a:r>
              <a:rPr lang="en-GB" dirty="0"/>
              <a:t>Think of this as teaching, not as conducting research</a:t>
            </a:r>
          </a:p>
          <a:p>
            <a:pPr lvl="1"/>
            <a:r>
              <a:rPr lang="en-GB" dirty="0"/>
              <a:t>What does she need to know to decide whether the method will be useful for your organisation?</a:t>
            </a:r>
          </a:p>
        </p:txBody>
      </p:sp>
    </p:spTree>
    <p:extLst>
      <p:ext uri="{BB962C8B-B14F-4D97-AF65-F5344CB8AC3E}">
        <p14:creationId xmlns:p14="http://schemas.microsoft.com/office/powerpoint/2010/main" val="427307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A4A0-249C-8B4E-9997-F9BCBF11D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is the reader?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C0305-A8CD-C593-F28A-92CE5D0E78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sz="180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 are required to </a:t>
            </a:r>
            <a:r>
              <a:rPr lang="en-GB" sz="1800" b="1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help her understand the potential of these methods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to help understand a socially relevant topic of your choice and the </a:t>
            </a:r>
            <a:r>
              <a:rPr lang="en-GB" sz="1800" b="1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practical implications 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 applying these methods to that topic.</a:t>
            </a:r>
            <a:endParaRPr lang="en-GB" sz="1800" dirty="0"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CE2C3-C4C1-BBA7-7325-FF4B42DC02B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Your boss</a:t>
            </a:r>
          </a:p>
          <a:p>
            <a:pPr lvl="1"/>
            <a:r>
              <a:rPr lang="en-GB" dirty="0"/>
              <a:t>Vague awareness of these methods but no expertise</a:t>
            </a:r>
          </a:p>
          <a:p>
            <a:endParaRPr lang="en-GB" dirty="0"/>
          </a:p>
          <a:p>
            <a:r>
              <a:rPr lang="en-GB" dirty="0"/>
              <a:t>Implications</a:t>
            </a:r>
          </a:p>
          <a:p>
            <a:pPr lvl="1"/>
            <a:r>
              <a:rPr lang="en-GB" dirty="0"/>
              <a:t>Explanatory language</a:t>
            </a:r>
          </a:p>
          <a:p>
            <a:pPr lvl="1"/>
            <a:r>
              <a:rPr lang="en-GB" dirty="0"/>
              <a:t>Explicit connections between the social issue and the method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309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4332-3F98-0A8B-BFB8-BA9318E5C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53" y="277484"/>
            <a:ext cx="7902388" cy="857250"/>
          </a:xfrm>
        </p:spPr>
        <p:txBody>
          <a:bodyPr/>
          <a:lstStyle/>
          <a:p>
            <a:r>
              <a:rPr lang="en-GB" dirty="0"/>
              <a:t>Match methods with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491BC-2F13-D5F4-56E1-325D5B2914B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1553" y="1224708"/>
            <a:ext cx="3807190" cy="2914650"/>
          </a:xfrm>
        </p:spPr>
        <p:txBody>
          <a:bodyPr>
            <a:normAutofit/>
          </a:bodyPr>
          <a:lstStyle/>
          <a:p>
            <a:r>
              <a:rPr lang="en-GB" dirty="0"/>
              <a:t>This module is about how the new methods deal with complexity</a:t>
            </a:r>
          </a:p>
          <a:p>
            <a:pPr lvl="1"/>
            <a:r>
              <a:rPr lang="en-GB" dirty="0"/>
              <a:t>Synthesis next week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EDDAD-656B-0DC3-0ADF-E58E93EAB3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16751" y="1224708"/>
            <a:ext cx="3807190" cy="2914650"/>
          </a:xfrm>
        </p:spPr>
        <p:txBody>
          <a:bodyPr/>
          <a:lstStyle/>
          <a:p>
            <a:r>
              <a:rPr lang="en-GB" dirty="0"/>
              <a:t>Make sure research question and proposed method(s) match</a:t>
            </a:r>
          </a:p>
          <a:p>
            <a:endParaRPr lang="en-GB" dirty="0"/>
          </a:p>
          <a:p>
            <a:r>
              <a:rPr lang="en-GB" dirty="0"/>
              <a:t>The method(s) MUST deal with relevant aspects of complexity that you identify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0982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5976-2EDA-B955-5C6C-79B849964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 1: For people who DON’T want to play with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C4E88-6AD7-B90D-BFEA-E45C7A4C3F0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GB" dirty="0"/>
              <a:t>Teach by explanation and contrast</a:t>
            </a:r>
          </a:p>
          <a:p>
            <a:endParaRPr lang="en-GB" dirty="0"/>
          </a:p>
          <a:p>
            <a:r>
              <a:rPr lang="en-US" dirty="0"/>
              <a:t>Two research questions that consider aspects of the SAME topic</a:t>
            </a:r>
          </a:p>
          <a:p>
            <a:r>
              <a:rPr lang="en-US" dirty="0"/>
              <a:t>Two methods: One for each question</a:t>
            </a:r>
          </a:p>
          <a:p>
            <a:r>
              <a:rPr lang="en-US" dirty="0"/>
              <a:t>Describe how computational methods could be used to answer those questions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38309-2C49-47B9-FC1F-4AAA1E077E9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Background to topic, including the ways in which complexity is relevant</a:t>
            </a:r>
          </a:p>
          <a:p>
            <a:r>
              <a:rPr lang="en-US" dirty="0"/>
              <a:t>For each question / method</a:t>
            </a:r>
          </a:p>
          <a:p>
            <a:pPr lvl="1"/>
            <a:r>
              <a:rPr lang="en-US" dirty="0"/>
              <a:t>Why that method is appropriate</a:t>
            </a:r>
          </a:p>
          <a:p>
            <a:pPr lvl="1"/>
            <a:r>
              <a:rPr lang="en-US" dirty="0"/>
              <a:t>How applied, including data sources or data collection and features of the data</a:t>
            </a:r>
          </a:p>
          <a:p>
            <a:pPr lvl="1"/>
            <a:r>
              <a:rPr lang="en-US" dirty="0"/>
              <a:t>Challenges and how they could be managed</a:t>
            </a:r>
          </a:p>
          <a:p>
            <a:r>
              <a:rPr lang="en-US" dirty="0"/>
              <a:t>Compare the contributions of the two methods</a:t>
            </a:r>
          </a:p>
          <a:p>
            <a:pPr lvl="1"/>
            <a:r>
              <a:rPr lang="en-US" dirty="0"/>
              <a:t>How they complement each other and contribute to an overall understanding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76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0ADD5-C8C7-B2AE-98CE-A31827EA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 2: For people who DO want to play with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E8320-949C-2BB4-C6C7-44E37526BBE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GB" dirty="0"/>
              <a:t>Teach by demonstration</a:t>
            </a:r>
          </a:p>
          <a:p>
            <a:endParaRPr lang="en-GB" dirty="0"/>
          </a:p>
          <a:p>
            <a:r>
              <a:rPr lang="en-US" dirty="0"/>
              <a:t>One research question</a:t>
            </a:r>
          </a:p>
          <a:p>
            <a:r>
              <a:rPr lang="en-US" dirty="0"/>
              <a:t>One method</a:t>
            </a:r>
          </a:p>
          <a:p>
            <a:pPr lvl="1"/>
            <a:r>
              <a:rPr lang="en-US" dirty="0"/>
              <a:t>Appropriate for the question</a:t>
            </a:r>
          </a:p>
          <a:p>
            <a:r>
              <a:rPr lang="en-US" dirty="0"/>
              <a:t>One dataset or model</a:t>
            </a:r>
          </a:p>
          <a:p>
            <a:pPr lvl="1"/>
            <a:r>
              <a:rPr lang="en-US" dirty="0"/>
              <a:t>EXISTING – not collecting data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1209E-1B98-2EF5-BA2E-6598C54B5C0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Describe how the method could be used</a:t>
            </a:r>
          </a:p>
          <a:p>
            <a:pPr lvl="1"/>
            <a:r>
              <a:rPr lang="en-US" dirty="0"/>
              <a:t>Background, including the ways in which complexity is relevant</a:t>
            </a:r>
          </a:p>
          <a:p>
            <a:pPr lvl="1"/>
            <a:r>
              <a:rPr lang="en-US" dirty="0"/>
              <a:t>Why that method is appropriate</a:t>
            </a:r>
          </a:p>
          <a:p>
            <a:pPr lvl="1"/>
            <a:r>
              <a:rPr lang="en-US" dirty="0"/>
              <a:t>Why the dataset/model is appropriate</a:t>
            </a:r>
          </a:p>
          <a:p>
            <a:pPr lvl="1"/>
            <a:r>
              <a:rPr lang="en-US" dirty="0"/>
              <a:t>Do some basic analysis (specific guidance)</a:t>
            </a:r>
          </a:p>
          <a:p>
            <a:pPr lvl="1"/>
            <a:r>
              <a:rPr lang="en-US" dirty="0"/>
              <a:t>Challenges and how they could be managed</a:t>
            </a:r>
          </a:p>
          <a:p>
            <a:r>
              <a:rPr lang="en-US" dirty="0"/>
              <a:t>Analysis goal: provide sufficient detail so that your </a:t>
            </a:r>
            <a:r>
              <a:rPr lang="en-US" b="1" dirty="0">
                <a:solidFill>
                  <a:schemeClr val="tx1"/>
                </a:solidFill>
              </a:rPr>
              <a:t>boss better understands </a:t>
            </a:r>
            <a:r>
              <a:rPr lang="en-US" dirty="0"/>
              <a:t>the method and how it could be useful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2302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D6EAF-ACBC-1DBA-07DB-EDE6FA70B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love your enthusiasm, but you have missed the point if…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755AE-A4E5-4E69-27C6-48C29413FC6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1552" y="1224708"/>
            <a:ext cx="7902387" cy="2914650"/>
          </a:xfrm>
        </p:spPr>
        <p:txBody>
          <a:bodyPr>
            <a:normAutofit/>
          </a:bodyPr>
          <a:lstStyle/>
          <a:p>
            <a:r>
              <a:rPr lang="en-GB" dirty="0"/>
              <a:t>You are writing a research proposal about what you will do in your dissertation</a:t>
            </a:r>
          </a:p>
          <a:p>
            <a:r>
              <a:rPr lang="en-GB" dirty="0"/>
              <a:t>You are telling me about how you will collect data</a:t>
            </a:r>
          </a:p>
          <a:p>
            <a:pPr lvl="1"/>
            <a:r>
              <a:rPr lang="en-GB" dirty="0"/>
              <a:t>though data collection issues are in-scope to describe the method</a:t>
            </a:r>
          </a:p>
          <a:p>
            <a:r>
              <a:rPr lang="en-GB" dirty="0"/>
              <a:t>You aren’t thinking and talking about complexity</a:t>
            </a:r>
          </a:p>
          <a:p>
            <a:r>
              <a:rPr lang="en-GB" dirty="0"/>
              <a:t>You are doing regression or other statistical analysis</a:t>
            </a:r>
          </a:p>
          <a:p>
            <a:r>
              <a:rPr lang="en-GB" dirty="0"/>
              <a:t>You are doing option 1 (without analysis) and describing only one method</a:t>
            </a:r>
          </a:p>
          <a:p>
            <a:r>
              <a:rPr lang="en-GB" dirty="0"/>
              <a:t>You are doing option 2 (with analysis) and using more than one method</a:t>
            </a:r>
          </a:p>
        </p:txBody>
      </p:sp>
    </p:spTree>
    <p:extLst>
      <p:ext uri="{BB962C8B-B14F-4D97-AF65-F5344CB8AC3E}">
        <p14:creationId xmlns:p14="http://schemas.microsoft.com/office/powerpoint/2010/main" val="3716350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CD6D4-547C-44DF-A8C5-3B6D8DCD2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 due 22 April at 13:00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22E5E-ADC2-4ED3-88FA-79E776823D2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Make sure research question and proposed method(s) match</a:t>
            </a:r>
          </a:p>
          <a:p>
            <a:endParaRPr lang="en-GB" dirty="0"/>
          </a:p>
          <a:p>
            <a:r>
              <a:rPr lang="en-GB" dirty="0"/>
              <a:t>The method(s) MUST deal with relevant aspects of complexity that you identify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2EFC8-89C7-C720-005D-A018ECEB8AF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GB" dirty="0"/>
              <a:t>1/ Compare two methods</a:t>
            </a:r>
          </a:p>
          <a:p>
            <a:pPr lvl="1"/>
            <a:r>
              <a:rPr lang="en-GB" dirty="0"/>
              <a:t>What methods could complement each other?</a:t>
            </a:r>
          </a:p>
          <a:p>
            <a:endParaRPr lang="en-GB" dirty="0"/>
          </a:p>
          <a:p>
            <a:r>
              <a:rPr lang="en-GB" dirty="0"/>
              <a:t>2/ Use one of the methods</a:t>
            </a:r>
          </a:p>
          <a:p>
            <a:pPr lvl="1"/>
            <a:r>
              <a:rPr lang="en-GB" dirty="0"/>
              <a:t>Choose question with relevant dataset / model</a:t>
            </a:r>
          </a:p>
          <a:p>
            <a:pPr lvl="1"/>
            <a:r>
              <a:rPr lang="en-GB" dirty="0"/>
              <a:t>Be guided by what is possible with your dataset or model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293DBF-E997-A792-4F19-B4C08D67438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Remember the reader</a:t>
            </a:r>
          </a:p>
          <a:p>
            <a:pPr lvl="1"/>
            <a:r>
              <a:rPr lang="en-GB" dirty="0"/>
              <a:t>Explain how the method(s) you choose could be useful, not about answering a research question</a:t>
            </a:r>
          </a:p>
          <a:p>
            <a:endParaRPr lang="en-GB" dirty="0"/>
          </a:p>
          <a:p>
            <a:r>
              <a:rPr lang="en-GB" dirty="0"/>
              <a:t>Extensions and adjustments have forms</a:t>
            </a:r>
          </a:p>
          <a:p>
            <a:endParaRPr lang="en-GB" dirty="0"/>
          </a:p>
          <a:p>
            <a:r>
              <a:rPr lang="en-GB" dirty="0"/>
              <a:t>Come and talk to me if unsure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446292"/>
      </p:ext>
    </p:extLst>
  </p:cSld>
  <p:clrMapOvr>
    <a:masterClrMapping/>
  </p:clrMapOvr>
</p:sld>
</file>

<file path=ppt/theme/theme1.xml><?xml version="1.0" encoding="utf-8"?>
<a:theme xmlns:a="http://schemas.openxmlformats.org/drawingml/2006/main" name="Durham">
  <a:themeElements>
    <a:clrScheme name="Durham University">
      <a:dk1>
        <a:srgbClr val="002A41"/>
      </a:dk1>
      <a:lt1>
        <a:sysClr val="window" lastClr="FFFFFF"/>
      </a:lt1>
      <a:dk2>
        <a:srgbClr val="54145A"/>
      </a:dk2>
      <a:lt2>
        <a:srgbClr val="CBA8B1"/>
      </a:lt2>
      <a:accent1>
        <a:srgbClr val="00AEEF"/>
      </a:accent1>
      <a:accent2>
        <a:srgbClr val="A5C8D0"/>
      </a:accent2>
      <a:accent3>
        <a:srgbClr val="AFA961"/>
      </a:accent3>
      <a:accent4>
        <a:srgbClr val="B3BDB1"/>
      </a:accent4>
      <a:accent5>
        <a:srgbClr val="FFD53A"/>
      </a:accent5>
      <a:accent6>
        <a:srgbClr val="DACDA2"/>
      </a:accent6>
      <a:hlink>
        <a:srgbClr val="BE1E2D"/>
      </a:hlink>
      <a:folHlink>
        <a:srgbClr val="B6AA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urham" id="{71A7858C-4F69-404D-9798-19F14EC7C032}" vid="{A47D975D-694F-4F82-A3E5-91508DD83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11DDFA1-7342-4D7F-9551-14BC443D5AA3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632</Words>
  <Application>Microsoft Office PowerPoint</Application>
  <PresentationFormat>On-screen Show (16:9)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Lucida Grande</vt:lpstr>
      <vt:lpstr>Durham</vt:lpstr>
      <vt:lpstr>Assessment Discussion</vt:lpstr>
      <vt:lpstr>What’s this about?</vt:lpstr>
      <vt:lpstr>What is the task?</vt:lpstr>
      <vt:lpstr>Who is the reader?</vt:lpstr>
      <vt:lpstr>Match methods with topics</vt:lpstr>
      <vt:lpstr>Option 1: For people who DON’T want to play with data</vt:lpstr>
      <vt:lpstr>Option 2: For people who DO want to play with data</vt:lpstr>
      <vt:lpstr>I love your enthusiasm, but you have missed the point if…</vt:lpstr>
      <vt:lpstr>Assessment due 22 April at 13:00</vt:lpstr>
    </vt:vector>
  </TitlesOfParts>
  <Company>Durham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Jen Badham</dc:creator>
  <cp:lastModifiedBy>BADHAM, JENNIFER M.</cp:lastModifiedBy>
  <cp:revision>4</cp:revision>
  <dcterms:created xsi:type="dcterms:W3CDTF">2021-08-11T14:44:35Z</dcterms:created>
  <dcterms:modified xsi:type="dcterms:W3CDTF">2024-03-06T22:15:11Z</dcterms:modified>
</cp:coreProperties>
</file>