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5" r:id="rId1"/>
  </p:sldMasterIdLst>
  <p:notesMasterIdLst>
    <p:notesMasterId r:id="rId35"/>
  </p:notesMasterIdLst>
  <p:handoutMasterIdLst>
    <p:handoutMasterId r:id="rId36"/>
  </p:handoutMasterIdLst>
  <p:sldIdLst>
    <p:sldId id="538" r:id="rId2"/>
    <p:sldId id="638" r:id="rId3"/>
    <p:sldId id="636" r:id="rId4"/>
    <p:sldId id="610" r:id="rId5"/>
    <p:sldId id="525" r:id="rId6"/>
    <p:sldId id="613" r:id="rId7"/>
    <p:sldId id="614" r:id="rId8"/>
    <p:sldId id="574" r:id="rId9"/>
    <p:sldId id="615" r:id="rId10"/>
    <p:sldId id="616" r:id="rId11"/>
    <p:sldId id="450" r:id="rId12"/>
    <p:sldId id="632" r:id="rId13"/>
    <p:sldId id="618" r:id="rId14"/>
    <p:sldId id="466" r:id="rId15"/>
    <p:sldId id="276" r:id="rId16"/>
    <p:sldId id="619" r:id="rId17"/>
    <p:sldId id="625" r:id="rId18"/>
    <p:sldId id="461" r:id="rId19"/>
    <p:sldId id="620" r:id="rId20"/>
    <p:sldId id="637" r:id="rId21"/>
    <p:sldId id="343" r:id="rId22"/>
    <p:sldId id="621" r:id="rId23"/>
    <p:sldId id="639" r:id="rId24"/>
    <p:sldId id="622" r:id="rId25"/>
    <p:sldId id="353" r:id="rId26"/>
    <p:sldId id="354" r:id="rId27"/>
    <p:sldId id="623" r:id="rId28"/>
    <p:sldId id="624" r:id="rId29"/>
    <p:sldId id="573" r:id="rId30"/>
    <p:sldId id="584" r:id="rId31"/>
    <p:sldId id="607" r:id="rId32"/>
    <p:sldId id="631" r:id="rId33"/>
    <p:sldId id="301" r:id="rId34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17683"/>
    <a:srgbClr val="8E8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75472-1E60-4A8E-B07E-20172ABF8DC8}" v="7" dt="2023-02-08T01:49:28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0" autoAdjust="0"/>
    <p:restoredTop sz="94640" autoAdjust="0"/>
  </p:normalViewPr>
  <p:slideViewPr>
    <p:cSldViewPr>
      <p:cViewPr varScale="1">
        <p:scale>
          <a:sx n="112" d="100"/>
          <a:sy n="112" d="100"/>
        </p:scale>
        <p:origin x="12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8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HAM, JENNIFER M." userId="d3e5acb5-b2db-4b06-ac84-616e0149b02f" providerId="ADAL" clId="{BBC75472-1E60-4A8E-B07E-20172ABF8DC8}"/>
    <pc:docChg chg="custSel addSld delSld modSld sldOrd">
      <pc:chgData name="BADHAM, JENNIFER M." userId="d3e5acb5-b2db-4b06-ac84-616e0149b02f" providerId="ADAL" clId="{BBC75472-1E60-4A8E-B07E-20172ABF8DC8}" dt="2023-02-08T01:49:36.972" v="129" actId="1076"/>
      <pc:docMkLst>
        <pc:docMk/>
      </pc:docMkLst>
      <pc:sldChg chg="delSp mod">
        <pc:chgData name="BADHAM, JENNIFER M." userId="d3e5acb5-b2db-4b06-ac84-616e0149b02f" providerId="ADAL" clId="{BBC75472-1E60-4A8E-B07E-20172ABF8DC8}" dt="2023-02-08T01:46:50.592" v="88" actId="478"/>
        <pc:sldMkLst>
          <pc:docMk/>
          <pc:sldMk cId="0" sldId="276"/>
        </pc:sldMkLst>
        <pc:spChg chg="del">
          <ac:chgData name="BADHAM, JENNIFER M." userId="d3e5acb5-b2db-4b06-ac84-616e0149b02f" providerId="ADAL" clId="{BBC75472-1E60-4A8E-B07E-20172ABF8DC8}" dt="2023-02-08T01:46:50.592" v="88" actId="478"/>
          <ac:spMkLst>
            <pc:docMk/>
            <pc:sldMk cId="0" sldId="276"/>
            <ac:spMk id="6" creationId="{E1498BE8-5C34-4890-9F08-A842EA842115}"/>
          </ac:spMkLst>
        </pc:spChg>
      </pc:sldChg>
      <pc:sldChg chg="del">
        <pc:chgData name="BADHAM, JENNIFER M." userId="d3e5acb5-b2db-4b06-ac84-616e0149b02f" providerId="ADAL" clId="{BBC75472-1E60-4A8E-B07E-20172ABF8DC8}" dt="2023-02-08T01:34:59.707" v="2" actId="2696"/>
        <pc:sldMkLst>
          <pc:docMk/>
          <pc:sldMk cId="3929312333" sldId="278"/>
        </pc:sldMkLst>
      </pc:sldChg>
      <pc:sldChg chg="del">
        <pc:chgData name="BADHAM, JENNIFER M." userId="d3e5acb5-b2db-4b06-ac84-616e0149b02f" providerId="ADAL" clId="{BBC75472-1E60-4A8E-B07E-20172ABF8DC8}" dt="2023-02-08T01:42:16.988" v="37" actId="47"/>
        <pc:sldMkLst>
          <pc:docMk/>
          <pc:sldMk cId="641077799" sldId="296"/>
        </pc:sldMkLst>
      </pc:sldChg>
      <pc:sldChg chg="ord">
        <pc:chgData name="BADHAM, JENNIFER M." userId="d3e5acb5-b2db-4b06-ac84-616e0149b02f" providerId="ADAL" clId="{BBC75472-1E60-4A8E-B07E-20172ABF8DC8}" dt="2023-02-08T01:31:54.263" v="1"/>
        <pc:sldMkLst>
          <pc:docMk/>
          <pc:sldMk cId="4000776449" sldId="301"/>
        </pc:sldMkLst>
      </pc:sldChg>
      <pc:sldChg chg="delSp mod">
        <pc:chgData name="BADHAM, JENNIFER M." userId="d3e5acb5-b2db-4b06-ac84-616e0149b02f" providerId="ADAL" clId="{BBC75472-1E60-4A8E-B07E-20172ABF8DC8}" dt="2023-02-08T01:46:06.993" v="59" actId="478"/>
        <pc:sldMkLst>
          <pc:docMk/>
          <pc:sldMk cId="3319245001" sldId="343"/>
        </pc:sldMkLst>
        <pc:spChg chg="del">
          <ac:chgData name="BADHAM, JENNIFER M." userId="d3e5acb5-b2db-4b06-ac84-616e0149b02f" providerId="ADAL" clId="{BBC75472-1E60-4A8E-B07E-20172ABF8DC8}" dt="2023-02-08T01:46:06.993" v="59" actId="478"/>
          <ac:spMkLst>
            <pc:docMk/>
            <pc:sldMk cId="3319245001" sldId="343"/>
            <ac:spMk id="5" creationId="{E59CAD96-AC62-4E90-B48D-C44BF699117C}"/>
          </ac:spMkLst>
        </pc:spChg>
      </pc:sldChg>
      <pc:sldChg chg="delSp mod">
        <pc:chgData name="BADHAM, JENNIFER M." userId="d3e5acb5-b2db-4b06-ac84-616e0149b02f" providerId="ADAL" clId="{BBC75472-1E60-4A8E-B07E-20172ABF8DC8}" dt="2023-02-08T01:45:53.769" v="56" actId="478"/>
        <pc:sldMkLst>
          <pc:docMk/>
          <pc:sldMk cId="495988296" sldId="353"/>
        </pc:sldMkLst>
        <pc:spChg chg="del">
          <ac:chgData name="BADHAM, JENNIFER M." userId="d3e5acb5-b2db-4b06-ac84-616e0149b02f" providerId="ADAL" clId="{BBC75472-1E60-4A8E-B07E-20172ABF8DC8}" dt="2023-02-08T01:45:53.769" v="56" actId="478"/>
          <ac:spMkLst>
            <pc:docMk/>
            <pc:sldMk cId="495988296" sldId="353"/>
            <ac:spMk id="16" creationId="{DFF81D8A-13E7-4B67-99F8-F97DE044D2EE}"/>
          </ac:spMkLst>
        </pc:spChg>
      </pc:sldChg>
      <pc:sldChg chg="delSp mod">
        <pc:chgData name="BADHAM, JENNIFER M." userId="d3e5acb5-b2db-4b06-ac84-616e0149b02f" providerId="ADAL" clId="{BBC75472-1E60-4A8E-B07E-20172ABF8DC8}" dt="2023-02-08T01:45:50.443" v="55" actId="478"/>
        <pc:sldMkLst>
          <pc:docMk/>
          <pc:sldMk cId="805212576" sldId="354"/>
        </pc:sldMkLst>
        <pc:spChg chg="del">
          <ac:chgData name="BADHAM, JENNIFER M." userId="d3e5acb5-b2db-4b06-ac84-616e0149b02f" providerId="ADAL" clId="{BBC75472-1E60-4A8E-B07E-20172ABF8DC8}" dt="2023-02-08T01:45:50.443" v="55" actId="478"/>
          <ac:spMkLst>
            <pc:docMk/>
            <pc:sldMk cId="805212576" sldId="354"/>
            <ac:spMk id="11" creationId="{2202C126-1229-485A-BE52-0254E8F4D68D}"/>
          </ac:spMkLst>
        </pc:spChg>
      </pc:sldChg>
      <pc:sldChg chg="del">
        <pc:chgData name="BADHAM, JENNIFER M." userId="d3e5acb5-b2db-4b06-ac84-616e0149b02f" providerId="ADAL" clId="{BBC75472-1E60-4A8E-B07E-20172ABF8DC8}" dt="2023-02-08T01:34:59.707" v="2" actId="2696"/>
        <pc:sldMkLst>
          <pc:docMk/>
          <pc:sldMk cId="3617208327" sldId="382"/>
        </pc:sldMkLst>
      </pc:sldChg>
      <pc:sldChg chg="del">
        <pc:chgData name="BADHAM, JENNIFER M." userId="d3e5acb5-b2db-4b06-ac84-616e0149b02f" providerId="ADAL" clId="{BBC75472-1E60-4A8E-B07E-20172ABF8DC8}" dt="2023-02-08T01:34:59.707" v="2" actId="2696"/>
        <pc:sldMkLst>
          <pc:docMk/>
          <pc:sldMk cId="2578344740" sldId="386"/>
        </pc:sldMkLst>
      </pc:sldChg>
      <pc:sldChg chg="del">
        <pc:chgData name="BADHAM, JENNIFER M." userId="d3e5acb5-b2db-4b06-ac84-616e0149b02f" providerId="ADAL" clId="{BBC75472-1E60-4A8E-B07E-20172ABF8DC8}" dt="2023-02-08T01:34:59.707" v="2" actId="2696"/>
        <pc:sldMkLst>
          <pc:docMk/>
          <pc:sldMk cId="2861536656" sldId="387"/>
        </pc:sldMkLst>
      </pc:sldChg>
      <pc:sldChg chg="delSp mod">
        <pc:chgData name="BADHAM, JENNIFER M." userId="d3e5acb5-b2db-4b06-ac84-616e0149b02f" providerId="ADAL" clId="{BBC75472-1E60-4A8E-B07E-20172ABF8DC8}" dt="2023-02-08T01:47:10.899" v="92" actId="478"/>
        <pc:sldMkLst>
          <pc:docMk/>
          <pc:sldMk cId="1518601235" sldId="450"/>
        </pc:sldMkLst>
        <pc:spChg chg="del">
          <ac:chgData name="BADHAM, JENNIFER M." userId="d3e5acb5-b2db-4b06-ac84-616e0149b02f" providerId="ADAL" clId="{BBC75472-1E60-4A8E-B07E-20172ABF8DC8}" dt="2023-02-08T01:47:10.899" v="92" actId="478"/>
          <ac:spMkLst>
            <pc:docMk/>
            <pc:sldMk cId="1518601235" sldId="450"/>
            <ac:spMk id="12" creationId="{D90C1025-D589-47A6-81EC-829F32C7D998}"/>
          </ac:spMkLst>
        </pc:spChg>
      </pc:sldChg>
      <pc:sldChg chg="delSp mod">
        <pc:chgData name="BADHAM, JENNIFER M." userId="d3e5acb5-b2db-4b06-ac84-616e0149b02f" providerId="ADAL" clId="{BBC75472-1E60-4A8E-B07E-20172ABF8DC8}" dt="2023-02-08T01:46:43.554" v="86" actId="478"/>
        <pc:sldMkLst>
          <pc:docMk/>
          <pc:sldMk cId="1181659295" sldId="461"/>
        </pc:sldMkLst>
        <pc:spChg chg="del">
          <ac:chgData name="BADHAM, JENNIFER M." userId="d3e5acb5-b2db-4b06-ac84-616e0149b02f" providerId="ADAL" clId="{BBC75472-1E60-4A8E-B07E-20172ABF8DC8}" dt="2023-02-08T01:46:43.554" v="86" actId="478"/>
          <ac:spMkLst>
            <pc:docMk/>
            <pc:sldMk cId="1181659295" sldId="461"/>
            <ac:spMk id="5" creationId="{461D3D80-7262-44C5-9B4A-046500120D35}"/>
          </ac:spMkLst>
        </pc:spChg>
      </pc:sldChg>
      <pc:sldChg chg="delSp mod">
        <pc:chgData name="BADHAM, JENNIFER M." userId="d3e5acb5-b2db-4b06-ac84-616e0149b02f" providerId="ADAL" clId="{BBC75472-1E60-4A8E-B07E-20172ABF8DC8}" dt="2023-02-08T01:46:54.608" v="89" actId="478"/>
        <pc:sldMkLst>
          <pc:docMk/>
          <pc:sldMk cId="2154377661" sldId="466"/>
        </pc:sldMkLst>
        <pc:spChg chg="del">
          <ac:chgData name="BADHAM, JENNIFER M." userId="d3e5acb5-b2db-4b06-ac84-616e0149b02f" providerId="ADAL" clId="{BBC75472-1E60-4A8E-B07E-20172ABF8DC8}" dt="2023-02-08T01:46:54.608" v="89" actId="478"/>
          <ac:spMkLst>
            <pc:docMk/>
            <pc:sldMk cId="2154377661" sldId="466"/>
            <ac:spMk id="12" creationId="{0F93398B-2A9C-4396-A880-76E0AD50BD8B}"/>
          </ac:spMkLst>
        </pc:spChg>
      </pc:sldChg>
      <pc:sldChg chg="modSp add mod">
        <pc:chgData name="BADHAM, JENNIFER M." userId="d3e5acb5-b2db-4b06-ac84-616e0149b02f" providerId="ADAL" clId="{BBC75472-1E60-4A8E-B07E-20172ABF8DC8}" dt="2023-02-08T01:42:12.448" v="36" actId="6549"/>
        <pc:sldMkLst>
          <pc:docMk/>
          <pc:sldMk cId="3465180654" sldId="538"/>
        </pc:sldMkLst>
        <pc:spChg chg="mod">
          <ac:chgData name="BADHAM, JENNIFER M." userId="d3e5acb5-b2db-4b06-ac84-616e0149b02f" providerId="ADAL" clId="{BBC75472-1E60-4A8E-B07E-20172ABF8DC8}" dt="2023-02-08T01:42:05.448" v="24" actId="20577"/>
          <ac:spMkLst>
            <pc:docMk/>
            <pc:sldMk cId="3465180654" sldId="538"/>
            <ac:spMk id="2" creationId="{334B0902-5C70-4215-BD50-39C1AB3749E5}"/>
          </ac:spMkLst>
        </pc:spChg>
        <pc:spChg chg="mod">
          <ac:chgData name="BADHAM, JENNIFER M." userId="d3e5acb5-b2db-4b06-ac84-616e0149b02f" providerId="ADAL" clId="{BBC75472-1E60-4A8E-B07E-20172ABF8DC8}" dt="2023-02-08T01:42:12.448" v="36" actId="6549"/>
          <ac:spMkLst>
            <pc:docMk/>
            <pc:sldMk cId="3465180654" sldId="538"/>
            <ac:spMk id="3" creationId="{7EFED318-5A71-4BC6-8F6E-0743CACDE994}"/>
          </ac:spMkLst>
        </pc:spChg>
      </pc:sldChg>
      <pc:sldChg chg="del">
        <pc:chgData name="BADHAM, JENNIFER M." userId="d3e5acb5-b2db-4b06-ac84-616e0149b02f" providerId="ADAL" clId="{BBC75472-1E60-4A8E-B07E-20172ABF8DC8}" dt="2023-02-08T01:34:59.707" v="2" actId="2696"/>
        <pc:sldMkLst>
          <pc:docMk/>
          <pc:sldMk cId="559264679" sldId="555"/>
        </pc:sldMkLst>
      </pc:sldChg>
      <pc:sldChg chg="del">
        <pc:chgData name="BADHAM, JENNIFER M." userId="d3e5acb5-b2db-4b06-ac84-616e0149b02f" providerId="ADAL" clId="{BBC75472-1E60-4A8E-B07E-20172ABF8DC8}" dt="2023-02-08T01:34:59.707" v="2" actId="2696"/>
        <pc:sldMkLst>
          <pc:docMk/>
          <pc:sldMk cId="1998432407" sldId="557"/>
        </pc:sldMkLst>
      </pc:sldChg>
      <pc:sldChg chg="delSp mod">
        <pc:chgData name="BADHAM, JENNIFER M." userId="d3e5acb5-b2db-4b06-ac84-616e0149b02f" providerId="ADAL" clId="{BBC75472-1E60-4A8E-B07E-20172ABF8DC8}" dt="2023-02-08T01:45:28.525" v="51" actId="478"/>
        <pc:sldMkLst>
          <pc:docMk/>
          <pc:sldMk cId="1915216244" sldId="573"/>
        </pc:sldMkLst>
        <pc:spChg chg="del">
          <ac:chgData name="BADHAM, JENNIFER M." userId="d3e5acb5-b2db-4b06-ac84-616e0149b02f" providerId="ADAL" clId="{BBC75472-1E60-4A8E-B07E-20172ABF8DC8}" dt="2023-02-08T01:45:28.525" v="51" actId="478"/>
          <ac:spMkLst>
            <pc:docMk/>
            <pc:sldMk cId="1915216244" sldId="573"/>
            <ac:spMk id="5" creationId="{20416062-A47D-4B7F-9F7E-CD7FCB8B96DC}"/>
          </ac:spMkLst>
        </pc:spChg>
      </pc:sldChg>
      <pc:sldChg chg="delSp mod">
        <pc:chgData name="BADHAM, JENNIFER M." userId="d3e5acb5-b2db-4b06-ac84-616e0149b02f" providerId="ADAL" clId="{BBC75472-1E60-4A8E-B07E-20172ABF8DC8}" dt="2023-02-08T01:47:23.650" v="95" actId="478"/>
        <pc:sldMkLst>
          <pc:docMk/>
          <pc:sldMk cId="2954917234" sldId="574"/>
        </pc:sldMkLst>
        <pc:spChg chg="del">
          <ac:chgData name="BADHAM, JENNIFER M." userId="d3e5acb5-b2db-4b06-ac84-616e0149b02f" providerId="ADAL" clId="{BBC75472-1E60-4A8E-B07E-20172ABF8DC8}" dt="2023-02-08T01:47:23.650" v="95" actId="478"/>
          <ac:spMkLst>
            <pc:docMk/>
            <pc:sldMk cId="2954917234" sldId="574"/>
            <ac:spMk id="21" creationId="{4B198C75-C197-4066-88C5-71C5D792D85C}"/>
          </ac:spMkLst>
        </pc:spChg>
      </pc:sldChg>
      <pc:sldChg chg="delSp mod">
        <pc:chgData name="BADHAM, JENNIFER M." userId="d3e5acb5-b2db-4b06-ac84-616e0149b02f" providerId="ADAL" clId="{BBC75472-1E60-4A8E-B07E-20172ABF8DC8}" dt="2023-02-08T01:47:35.885" v="98" actId="478"/>
        <pc:sldMkLst>
          <pc:docMk/>
          <pc:sldMk cId="1923625785" sldId="610"/>
        </pc:sldMkLst>
        <pc:spChg chg="del">
          <ac:chgData name="BADHAM, JENNIFER M." userId="d3e5acb5-b2db-4b06-ac84-616e0149b02f" providerId="ADAL" clId="{BBC75472-1E60-4A8E-B07E-20172ABF8DC8}" dt="2023-02-08T01:47:35.885" v="98" actId="478"/>
          <ac:spMkLst>
            <pc:docMk/>
            <pc:sldMk cId="1923625785" sldId="610"/>
            <ac:spMk id="5" creationId="{7F1E6D4D-FE98-495E-BB8E-EDA12F73884E}"/>
          </ac:spMkLst>
        </pc:spChg>
      </pc:sldChg>
      <pc:sldChg chg="delSp mod">
        <pc:chgData name="BADHAM, JENNIFER M." userId="d3e5acb5-b2db-4b06-ac84-616e0149b02f" providerId="ADAL" clId="{BBC75472-1E60-4A8E-B07E-20172ABF8DC8}" dt="2023-02-08T01:47:32.327" v="97" actId="478"/>
        <pc:sldMkLst>
          <pc:docMk/>
          <pc:sldMk cId="3456273172" sldId="613"/>
        </pc:sldMkLst>
        <pc:spChg chg="del">
          <ac:chgData name="BADHAM, JENNIFER M." userId="d3e5acb5-b2db-4b06-ac84-616e0149b02f" providerId="ADAL" clId="{BBC75472-1E60-4A8E-B07E-20172ABF8DC8}" dt="2023-02-08T01:47:32.327" v="97" actId="478"/>
          <ac:spMkLst>
            <pc:docMk/>
            <pc:sldMk cId="3456273172" sldId="613"/>
            <ac:spMk id="10" creationId="{8CAA76D4-A81B-4D89-AE39-CF281AFE8BFA}"/>
          </ac:spMkLst>
        </pc:spChg>
      </pc:sldChg>
      <pc:sldChg chg="delSp mod">
        <pc:chgData name="BADHAM, JENNIFER M." userId="d3e5acb5-b2db-4b06-ac84-616e0149b02f" providerId="ADAL" clId="{BBC75472-1E60-4A8E-B07E-20172ABF8DC8}" dt="2023-02-08T01:47:26.535" v="96" actId="478"/>
        <pc:sldMkLst>
          <pc:docMk/>
          <pc:sldMk cId="2681558153" sldId="614"/>
        </pc:sldMkLst>
        <pc:spChg chg="del">
          <ac:chgData name="BADHAM, JENNIFER M." userId="d3e5acb5-b2db-4b06-ac84-616e0149b02f" providerId="ADAL" clId="{BBC75472-1E60-4A8E-B07E-20172ABF8DC8}" dt="2023-02-08T01:47:26.535" v="96" actId="478"/>
          <ac:spMkLst>
            <pc:docMk/>
            <pc:sldMk cId="2681558153" sldId="614"/>
            <ac:spMk id="11" creationId="{9242CCEC-A6E6-4508-9F34-116C321A79B8}"/>
          </ac:spMkLst>
        </pc:spChg>
      </pc:sldChg>
      <pc:sldChg chg="delSp mod">
        <pc:chgData name="BADHAM, JENNIFER M." userId="d3e5acb5-b2db-4b06-ac84-616e0149b02f" providerId="ADAL" clId="{BBC75472-1E60-4A8E-B07E-20172ABF8DC8}" dt="2023-02-08T01:47:20.003" v="94" actId="478"/>
        <pc:sldMkLst>
          <pc:docMk/>
          <pc:sldMk cId="249228987" sldId="615"/>
        </pc:sldMkLst>
        <pc:spChg chg="del">
          <ac:chgData name="BADHAM, JENNIFER M." userId="d3e5acb5-b2db-4b06-ac84-616e0149b02f" providerId="ADAL" clId="{BBC75472-1E60-4A8E-B07E-20172ABF8DC8}" dt="2023-02-08T01:47:20.003" v="94" actId="478"/>
          <ac:spMkLst>
            <pc:docMk/>
            <pc:sldMk cId="249228987" sldId="615"/>
            <ac:spMk id="16" creationId="{C917715D-C1BC-4E64-A839-C34F912765C3}"/>
          </ac:spMkLst>
        </pc:spChg>
      </pc:sldChg>
      <pc:sldChg chg="delSp mod">
        <pc:chgData name="BADHAM, JENNIFER M." userId="d3e5acb5-b2db-4b06-ac84-616e0149b02f" providerId="ADAL" clId="{BBC75472-1E60-4A8E-B07E-20172ABF8DC8}" dt="2023-02-08T01:47:14.434" v="93" actId="478"/>
        <pc:sldMkLst>
          <pc:docMk/>
          <pc:sldMk cId="815966638" sldId="616"/>
        </pc:sldMkLst>
        <pc:spChg chg="del">
          <ac:chgData name="BADHAM, JENNIFER M." userId="d3e5acb5-b2db-4b06-ac84-616e0149b02f" providerId="ADAL" clId="{BBC75472-1E60-4A8E-B07E-20172ABF8DC8}" dt="2023-02-08T01:47:14.434" v="93" actId="478"/>
          <ac:spMkLst>
            <pc:docMk/>
            <pc:sldMk cId="815966638" sldId="616"/>
            <ac:spMk id="18" creationId="{DF6263FA-4673-493C-9CFB-3DA5A3EB7EBD}"/>
          </ac:spMkLst>
        </pc:spChg>
      </pc:sldChg>
      <pc:sldChg chg="delSp mod">
        <pc:chgData name="BADHAM, JENNIFER M." userId="d3e5acb5-b2db-4b06-ac84-616e0149b02f" providerId="ADAL" clId="{BBC75472-1E60-4A8E-B07E-20172ABF8DC8}" dt="2023-02-08T01:46:58.734" v="90" actId="478"/>
        <pc:sldMkLst>
          <pc:docMk/>
          <pc:sldMk cId="787638650" sldId="618"/>
        </pc:sldMkLst>
        <pc:spChg chg="del">
          <ac:chgData name="BADHAM, JENNIFER M." userId="d3e5acb5-b2db-4b06-ac84-616e0149b02f" providerId="ADAL" clId="{BBC75472-1E60-4A8E-B07E-20172ABF8DC8}" dt="2023-02-08T01:46:58.734" v="90" actId="478"/>
          <ac:spMkLst>
            <pc:docMk/>
            <pc:sldMk cId="787638650" sldId="618"/>
            <ac:spMk id="11" creationId="{F9907336-2AAE-4908-8CB9-04FF11022844}"/>
          </ac:spMkLst>
        </pc:spChg>
      </pc:sldChg>
      <pc:sldChg chg="delSp mod">
        <pc:chgData name="BADHAM, JENNIFER M." userId="d3e5acb5-b2db-4b06-ac84-616e0149b02f" providerId="ADAL" clId="{BBC75472-1E60-4A8E-B07E-20172ABF8DC8}" dt="2023-02-08T01:46:47.029" v="87" actId="478"/>
        <pc:sldMkLst>
          <pc:docMk/>
          <pc:sldMk cId="1355817426" sldId="619"/>
        </pc:sldMkLst>
        <pc:spChg chg="del">
          <ac:chgData name="BADHAM, JENNIFER M." userId="d3e5acb5-b2db-4b06-ac84-616e0149b02f" providerId="ADAL" clId="{BBC75472-1E60-4A8E-B07E-20172ABF8DC8}" dt="2023-02-08T01:46:47.029" v="87" actId="478"/>
          <ac:spMkLst>
            <pc:docMk/>
            <pc:sldMk cId="1355817426" sldId="619"/>
            <ac:spMk id="4" creationId="{C06DA84C-0DAC-4389-97DB-E4AB75F69E7B}"/>
          </ac:spMkLst>
        </pc:spChg>
      </pc:sldChg>
      <pc:sldChg chg="delSp mod">
        <pc:chgData name="BADHAM, JENNIFER M." userId="d3e5acb5-b2db-4b06-ac84-616e0149b02f" providerId="ADAL" clId="{BBC75472-1E60-4A8E-B07E-20172ABF8DC8}" dt="2023-02-08T01:46:13.525" v="60" actId="478"/>
        <pc:sldMkLst>
          <pc:docMk/>
          <pc:sldMk cId="2435962688" sldId="620"/>
        </pc:sldMkLst>
        <pc:spChg chg="del">
          <ac:chgData name="BADHAM, JENNIFER M." userId="d3e5acb5-b2db-4b06-ac84-616e0149b02f" providerId="ADAL" clId="{BBC75472-1E60-4A8E-B07E-20172ABF8DC8}" dt="2023-02-08T01:46:13.525" v="60" actId="478"/>
          <ac:spMkLst>
            <pc:docMk/>
            <pc:sldMk cId="2435962688" sldId="620"/>
            <ac:spMk id="6" creationId="{B8322D7B-7CEA-4C15-8164-EAA0E516DB6D}"/>
          </ac:spMkLst>
        </pc:spChg>
      </pc:sldChg>
      <pc:sldChg chg="delSp mod">
        <pc:chgData name="BADHAM, JENNIFER M." userId="d3e5acb5-b2db-4b06-ac84-616e0149b02f" providerId="ADAL" clId="{BBC75472-1E60-4A8E-B07E-20172ABF8DC8}" dt="2023-02-08T01:46:02.513" v="58" actId="478"/>
        <pc:sldMkLst>
          <pc:docMk/>
          <pc:sldMk cId="2143212732" sldId="621"/>
        </pc:sldMkLst>
        <pc:spChg chg="del">
          <ac:chgData name="BADHAM, JENNIFER M." userId="d3e5acb5-b2db-4b06-ac84-616e0149b02f" providerId="ADAL" clId="{BBC75472-1E60-4A8E-B07E-20172ABF8DC8}" dt="2023-02-08T01:46:02.513" v="58" actId="478"/>
          <ac:spMkLst>
            <pc:docMk/>
            <pc:sldMk cId="2143212732" sldId="621"/>
            <ac:spMk id="7" creationId="{51A3F7AF-136B-4B20-AB5E-BA50D3FEDC2D}"/>
          </ac:spMkLst>
        </pc:spChg>
      </pc:sldChg>
      <pc:sldChg chg="delSp mod">
        <pc:chgData name="BADHAM, JENNIFER M." userId="d3e5acb5-b2db-4b06-ac84-616e0149b02f" providerId="ADAL" clId="{BBC75472-1E60-4A8E-B07E-20172ABF8DC8}" dt="2023-02-08T01:45:58.732" v="57" actId="478"/>
        <pc:sldMkLst>
          <pc:docMk/>
          <pc:sldMk cId="4229610965" sldId="622"/>
        </pc:sldMkLst>
        <pc:spChg chg="del">
          <ac:chgData name="BADHAM, JENNIFER M." userId="d3e5acb5-b2db-4b06-ac84-616e0149b02f" providerId="ADAL" clId="{BBC75472-1E60-4A8E-B07E-20172ABF8DC8}" dt="2023-02-08T01:45:58.732" v="57" actId="478"/>
          <ac:spMkLst>
            <pc:docMk/>
            <pc:sldMk cId="4229610965" sldId="622"/>
            <ac:spMk id="4" creationId="{EC53EFC1-4D00-4F72-BC30-543D49A849A8}"/>
          </ac:spMkLst>
        </pc:spChg>
      </pc:sldChg>
      <pc:sldChg chg="delSp mod">
        <pc:chgData name="BADHAM, JENNIFER M." userId="d3e5acb5-b2db-4b06-ac84-616e0149b02f" providerId="ADAL" clId="{BBC75472-1E60-4A8E-B07E-20172ABF8DC8}" dt="2023-02-08T01:45:46.529" v="54" actId="478"/>
        <pc:sldMkLst>
          <pc:docMk/>
          <pc:sldMk cId="1840062043" sldId="623"/>
        </pc:sldMkLst>
        <pc:spChg chg="del">
          <ac:chgData name="BADHAM, JENNIFER M." userId="d3e5acb5-b2db-4b06-ac84-616e0149b02f" providerId="ADAL" clId="{BBC75472-1E60-4A8E-B07E-20172ABF8DC8}" dt="2023-02-08T01:45:46.529" v="54" actId="478"/>
          <ac:spMkLst>
            <pc:docMk/>
            <pc:sldMk cId="1840062043" sldId="623"/>
            <ac:spMk id="11" creationId="{F1C96F41-7E1F-464C-BB31-CDDD3D8CFA25}"/>
          </ac:spMkLst>
        </pc:spChg>
      </pc:sldChg>
      <pc:sldChg chg="delSp mod">
        <pc:chgData name="BADHAM, JENNIFER M." userId="d3e5acb5-b2db-4b06-ac84-616e0149b02f" providerId="ADAL" clId="{BBC75472-1E60-4A8E-B07E-20172ABF8DC8}" dt="2023-02-08T01:45:38.331" v="53" actId="478"/>
        <pc:sldMkLst>
          <pc:docMk/>
          <pc:sldMk cId="2024011313" sldId="624"/>
        </pc:sldMkLst>
        <pc:spChg chg="del">
          <ac:chgData name="BADHAM, JENNIFER M." userId="d3e5acb5-b2db-4b06-ac84-616e0149b02f" providerId="ADAL" clId="{BBC75472-1E60-4A8E-B07E-20172ABF8DC8}" dt="2023-02-08T01:45:38.331" v="53" actId="478"/>
          <ac:spMkLst>
            <pc:docMk/>
            <pc:sldMk cId="2024011313" sldId="624"/>
            <ac:spMk id="6" creationId="{77709188-EE30-473D-BC25-6BE6126A5C6C}"/>
          </ac:spMkLst>
        </pc:spChg>
      </pc:sldChg>
      <pc:sldChg chg="delSp mod">
        <pc:chgData name="BADHAM, JENNIFER M." userId="d3e5acb5-b2db-4b06-ac84-616e0149b02f" providerId="ADAL" clId="{BBC75472-1E60-4A8E-B07E-20172ABF8DC8}" dt="2023-02-08T01:45:32.492" v="52" actId="478"/>
        <pc:sldMkLst>
          <pc:docMk/>
          <pc:sldMk cId="2046480350" sldId="625"/>
        </pc:sldMkLst>
        <pc:spChg chg="del">
          <ac:chgData name="BADHAM, JENNIFER M." userId="d3e5acb5-b2db-4b06-ac84-616e0149b02f" providerId="ADAL" clId="{BBC75472-1E60-4A8E-B07E-20172ABF8DC8}" dt="2023-02-08T01:45:32.492" v="52" actId="478"/>
          <ac:spMkLst>
            <pc:docMk/>
            <pc:sldMk cId="2046480350" sldId="625"/>
            <ac:spMk id="6" creationId="{DE947E75-1331-4114-BF23-9F5441035294}"/>
          </ac:spMkLst>
        </pc:spChg>
      </pc:sldChg>
      <pc:sldChg chg="delSp mod">
        <pc:chgData name="BADHAM, JENNIFER M." userId="d3e5acb5-b2db-4b06-ac84-616e0149b02f" providerId="ADAL" clId="{BBC75472-1E60-4A8E-B07E-20172ABF8DC8}" dt="2023-02-08T01:47:06.836" v="91" actId="478"/>
        <pc:sldMkLst>
          <pc:docMk/>
          <pc:sldMk cId="2987083475" sldId="632"/>
        </pc:sldMkLst>
        <pc:spChg chg="del">
          <ac:chgData name="BADHAM, JENNIFER M." userId="d3e5acb5-b2db-4b06-ac84-616e0149b02f" providerId="ADAL" clId="{BBC75472-1E60-4A8E-B07E-20172ABF8DC8}" dt="2023-02-08T01:47:06.836" v="91" actId="478"/>
          <ac:spMkLst>
            <pc:docMk/>
            <pc:sldMk cId="2987083475" sldId="632"/>
            <ac:spMk id="5" creationId="{BA9AE1D0-71E7-4047-90CB-5389D63606C8}"/>
          </ac:spMkLst>
        </pc:spChg>
      </pc:sldChg>
      <pc:sldChg chg="del">
        <pc:chgData name="BADHAM, JENNIFER M." userId="d3e5acb5-b2db-4b06-ac84-616e0149b02f" providerId="ADAL" clId="{BBC75472-1E60-4A8E-B07E-20172ABF8DC8}" dt="2023-02-08T01:42:22.069" v="39" actId="47"/>
        <pc:sldMkLst>
          <pc:docMk/>
          <pc:sldMk cId="2239944383" sldId="634"/>
        </pc:sldMkLst>
      </pc:sldChg>
      <pc:sldChg chg="del">
        <pc:chgData name="BADHAM, JENNIFER M." userId="d3e5acb5-b2db-4b06-ac84-616e0149b02f" providerId="ADAL" clId="{BBC75472-1E60-4A8E-B07E-20172ABF8DC8}" dt="2023-02-08T01:42:23.211" v="40" actId="47"/>
        <pc:sldMkLst>
          <pc:docMk/>
          <pc:sldMk cId="154641555" sldId="635"/>
        </pc:sldMkLst>
      </pc:sldChg>
      <pc:sldChg chg="delSp modSp mod">
        <pc:chgData name="BADHAM, JENNIFER M." userId="d3e5acb5-b2db-4b06-ac84-616e0149b02f" providerId="ADAL" clId="{BBC75472-1E60-4A8E-B07E-20172ABF8DC8}" dt="2023-02-08T01:48:48.131" v="126" actId="1076"/>
        <pc:sldMkLst>
          <pc:docMk/>
          <pc:sldMk cId="479863781" sldId="636"/>
        </pc:sldMkLst>
        <pc:spChg chg="mod">
          <ac:chgData name="BADHAM, JENNIFER M." userId="d3e5acb5-b2db-4b06-ac84-616e0149b02f" providerId="ADAL" clId="{BBC75472-1E60-4A8E-B07E-20172ABF8DC8}" dt="2023-02-08T01:48:33.056" v="121" actId="20577"/>
          <ac:spMkLst>
            <pc:docMk/>
            <pc:sldMk cId="479863781" sldId="636"/>
            <ac:spMk id="2" creationId="{8A47AE83-AC39-42DC-8AFF-C0B32AF76CAF}"/>
          </ac:spMkLst>
        </pc:spChg>
        <pc:spChg chg="del">
          <ac:chgData name="BADHAM, JENNIFER M." userId="d3e5acb5-b2db-4b06-ac84-616e0149b02f" providerId="ADAL" clId="{BBC75472-1E60-4A8E-B07E-20172ABF8DC8}" dt="2023-02-08T01:47:39.443" v="99" actId="478"/>
          <ac:spMkLst>
            <pc:docMk/>
            <pc:sldMk cId="479863781" sldId="636"/>
            <ac:spMk id="6" creationId="{268435A3-BE0E-49B7-A57B-A4856FEACDB5}"/>
          </ac:spMkLst>
        </pc:spChg>
        <pc:graphicFrameChg chg="del mod">
          <ac:chgData name="BADHAM, JENNIFER M." userId="d3e5acb5-b2db-4b06-ac84-616e0149b02f" providerId="ADAL" clId="{BBC75472-1E60-4A8E-B07E-20172ABF8DC8}" dt="2023-02-08T01:48:40.639" v="123" actId="478"/>
          <ac:graphicFrameMkLst>
            <pc:docMk/>
            <pc:sldMk cId="479863781" sldId="636"/>
            <ac:graphicFrameMk id="4" creationId="{80CD7F58-F096-4975-81A3-3E52B21666A7}"/>
          </ac:graphicFrameMkLst>
        </pc:graphicFrameChg>
        <pc:picChg chg="mod">
          <ac:chgData name="BADHAM, JENNIFER M." userId="d3e5acb5-b2db-4b06-ac84-616e0149b02f" providerId="ADAL" clId="{BBC75472-1E60-4A8E-B07E-20172ABF8DC8}" dt="2023-02-08T01:48:48.131" v="126" actId="1076"/>
          <ac:picMkLst>
            <pc:docMk/>
            <pc:sldMk cId="479863781" sldId="636"/>
            <ac:picMk id="5" creationId="{E0D20A5F-5B79-4306-B5CB-9B9A78611FFF}"/>
          </ac:picMkLst>
        </pc:picChg>
      </pc:sldChg>
      <pc:sldChg chg="addSp modSp new mod">
        <pc:chgData name="BADHAM, JENNIFER M." userId="d3e5acb5-b2db-4b06-ac84-616e0149b02f" providerId="ADAL" clId="{BBC75472-1E60-4A8E-B07E-20172ABF8DC8}" dt="2023-02-08T01:49:36.972" v="129" actId="1076"/>
        <pc:sldMkLst>
          <pc:docMk/>
          <pc:sldMk cId="325366851" sldId="637"/>
        </pc:sldMkLst>
        <pc:spChg chg="mod">
          <ac:chgData name="BADHAM, JENNIFER M." userId="d3e5acb5-b2db-4b06-ac84-616e0149b02f" providerId="ADAL" clId="{BBC75472-1E60-4A8E-B07E-20172ABF8DC8}" dt="2023-02-08T01:46:32.795" v="85" actId="122"/>
          <ac:spMkLst>
            <pc:docMk/>
            <pc:sldMk cId="325366851" sldId="637"/>
            <ac:spMk id="2" creationId="{8EC61895-BC1C-DF3B-860A-F3DFFBBC9C8A}"/>
          </ac:spMkLst>
        </pc:spChg>
        <pc:picChg chg="add mod">
          <ac:chgData name="BADHAM, JENNIFER M." userId="d3e5acb5-b2db-4b06-ac84-616e0149b02f" providerId="ADAL" clId="{BBC75472-1E60-4A8E-B07E-20172ABF8DC8}" dt="2023-02-08T01:49:36.972" v="129" actId="1076"/>
          <ac:picMkLst>
            <pc:docMk/>
            <pc:sldMk cId="325366851" sldId="637"/>
            <ac:picMk id="4" creationId="{6406728C-7CF5-CE20-7FA7-0A314A6B8241}"/>
          </ac:picMkLst>
        </pc:picChg>
      </pc:sldChg>
      <pc:sldChg chg="del">
        <pc:chgData name="BADHAM, JENNIFER M." userId="d3e5acb5-b2db-4b06-ac84-616e0149b02f" providerId="ADAL" clId="{BBC75472-1E60-4A8E-B07E-20172ABF8DC8}" dt="2023-02-08T01:44:55.633" v="50" actId="47"/>
        <pc:sldMkLst>
          <pc:docMk/>
          <pc:sldMk cId="3014647874" sldId="637"/>
        </pc:sldMkLst>
      </pc:sldChg>
      <pc:sldChg chg="del">
        <pc:chgData name="BADHAM, JENNIFER M." userId="d3e5acb5-b2db-4b06-ac84-616e0149b02f" providerId="ADAL" clId="{BBC75472-1E60-4A8E-B07E-20172ABF8DC8}" dt="2023-02-08T01:42:19.188" v="38" actId="47"/>
        <pc:sldMkLst>
          <pc:docMk/>
          <pc:sldMk cId="601546613" sldId="638"/>
        </pc:sldMkLst>
      </pc:sldChg>
      <pc:sldChg chg="modSp new mod">
        <pc:chgData name="BADHAM, JENNIFER M." userId="d3e5acb5-b2db-4b06-ac84-616e0149b02f" providerId="ADAL" clId="{BBC75472-1E60-4A8E-B07E-20172ABF8DC8}" dt="2023-02-08T01:48:07.879" v="108" actId="20577"/>
        <pc:sldMkLst>
          <pc:docMk/>
          <pc:sldMk cId="1085784982" sldId="638"/>
        </pc:sldMkLst>
        <pc:spChg chg="mod">
          <ac:chgData name="BADHAM, JENNIFER M." userId="d3e5acb5-b2db-4b06-ac84-616e0149b02f" providerId="ADAL" clId="{BBC75472-1E60-4A8E-B07E-20172ABF8DC8}" dt="2023-02-08T01:48:07.879" v="108" actId="20577"/>
          <ac:spMkLst>
            <pc:docMk/>
            <pc:sldMk cId="1085784982" sldId="638"/>
            <ac:spMk id="2" creationId="{DED031B0-CA20-5A5B-007F-79556CEDD4CD}"/>
          </ac:spMkLst>
        </pc:spChg>
        <pc:spChg chg="mod">
          <ac:chgData name="BADHAM, JENNIFER M." userId="d3e5acb5-b2db-4b06-ac84-616e0149b02f" providerId="ADAL" clId="{BBC75472-1E60-4A8E-B07E-20172ABF8DC8}" dt="2023-02-08T01:48:05.273" v="101"/>
          <ac:spMkLst>
            <pc:docMk/>
            <pc:sldMk cId="1085784982" sldId="638"/>
            <ac:spMk id="3" creationId="{D86819BA-5C83-736F-B516-1CFD9C1A27AC}"/>
          </ac:spMkLst>
        </pc:spChg>
      </pc:sldChg>
    </pc:docChg>
  </pc:docChgLst>
  <pc:docChgLst>
    <pc:chgData name="BADHAM, JENNIFER M." userId="d3e5acb5-b2db-4b06-ac84-616e0149b02f" providerId="ADAL" clId="{F611E1DF-76AB-405A-AB4D-E572CB2457F9}"/>
    <pc:docChg chg="undo redo custSel addSld delSld modSld modMainMaster modNotesMaster">
      <pc:chgData name="BADHAM, JENNIFER M." userId="d3e5acb5-b2db-4b06-ac84-616e0149b02f" providerId="ADAL" clId="{F611E1DF-76AB-405A-AB4D-E572CB2457F9}" dt="2022-01-09T20:16:08.451" v="911" actId="47"/>
      <pc:docMkLst>
        <pc:docMk/>
      </pc:docMkLst>
      <pc:sldChg chg="addSp modSp mod modClrScheme chgLayout">
        <pc:chgData name="BADHAM, JENNIFER M." userId="d3e5acb5-b2db-4b06-ac84-616e0149b02f" providerId="ADAL" clId="{F611E1DF-76AB-405A-AB4D-E572CB2457F9}" dt="2022-01-09T19:40:38.143" v="640" actId="14100"/>
        <pc:sldMkLst>
          <pc:docMk/>
          <pc:sldMk cId="0" sldId="276"/>
        </pc:sldMkLst>
        <pc:spChg chg="mod ord">
          <ac:chgData name="BADHAM, JENNIFER M." userId="d3e5acb5-b2db-4b06-ac84-616e0149b02f" providerId="ADAL" clId="{F611E1DF-76AB-405A-AB4D-E572CB2457F9}" dt="2022-01-09T19:40:00.335" v="630" actId="700"/>
          <ac:spMkLst>
            <pc:docMk/>
            <pc:sldMk cId="0" sldId="276"/>
            <ac:spMk id="2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9:00:47.246" v="387"/>
          <ac:spMkLst>
            <pc:docMk/>
            <pc:sldMk cId="0" sldId="276"/>
            <ac:spMk id="6" creationId="{E1498BE8-5C34-4890-9F08-A842EA842115}"/>
          </ac:spMkLst>
        </pc:spChg>
        <pc:spChg chg="mod">
          <ac:chgData name="BADHAM, JENNIFER M." userId="d3e5acb5-b2db-4b06-ac84-616e0149b02f" providerId="ADAL" clId="{F611E1DF-76AB-405A-AB4D-E572CB2457F9}" dt="2022-01-09T19:40:38.143" v="640" actId="14100"/>
          <ac:spMkLst>
            <pc:docMk/>
            <pc:sldMk cId="0" sldId="276"/>
            <ac:spMk id="7" creationId="{A6836C1E-EDBD-4D14-9260-7285EE48C052}"/>
          </ac:spMkLst>
        </pc:spChg>
        <pc:picChg chg="mod">
          <ac:chgData name="BADHAM, JENNIFER M." userId="d3e5acb5-b2db-4b06-ac84-616e0149b02f" providerId="ADAL" clId="{F611E1DF-76AB-405A-AB4D-E572CB2457F9}" dt="2022-01-09T19:40:08.953" v="632" actId="1076"/>
          <ac:picMkLst>
            <pc:docMk/>
            <pc:sldMk cId="0" sldId="276"/>
            <ac:picMk id="5" creationId="{1AAC9A8F-37AB-4E9C-BC1F-7C993A73E96F}"/>
          </ac:picMkLst>
        </pc:picChg>
      </pc:sldChg>
      <pc:sldChg chg="addSp delSp modSp mod modClrScheme chgLayout">
        <pc:chgData name="BADHAM, JENNIFER M." userId="d3e5acb5-b2db-4b06-ac84-616e0149b02f" providerId="ADAL" clId="{F611E1DF-76AB-405A-AB4D-E572CB2457F9}" dt="2022-01-09T18:36:39.429" v="261"/>
        <pc:sldMkLst>
          <pc:docMk/>
          <pc:sldMk cId="3929312333" sldId="278"/>
        </pc:sldMkLst>
        <pc:spChg chg="mod ord">
          <ac:chgData name="BADHAM, JENNIFER M." userId="d3e5acb5-b2db-4b06-ac84-616e0149b02f" providerId="ADAL" clId="{F611E1DF-76AB-405A-AB4D-E572CB2457F9}" dt="2022-01-09T18:27:47.408" v="169" actId="700"/>
          <ac:spMkLst>
            <pc:docMk/>
            <pc:sldMk cId="3929312333" sldId="278"/>
            <ac:spMk id="2" creationId="{00000000-0000-0000-0000-000000000000}"/>
          </ac:spMkLst>
        </pc:spChg>
        <pc:spChg chg="mod ord">
          <ac:chgData name="BADHAM, JENNIFER M." userId="d3e5acb5-b2db-4b06-ac84-616e0149b02f" providerId="ADAL" clId="{F611E1DF-76AB-405A-AB4D-E572CB2457F9}" dt="2022-01-09T18:27:58.129" v="171" actId="14100"/>
          <ac:spMkLst>
            <pc:docMk/>
            <pc:sldMk cId="3929312333" sldId="278"/>
            <ac:spMk id="3" creationId="{AC986985-92AC-4767-BA13-A8232C4343A4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3929312333" sldId="278"/>
            <ac:spMk id="22" creationId="{00000000-0000-0000-0000-000000000000}"/>
          </ac:spMkLst>
        </pc:spChg>
        <pc:spChg chg="add del mod">
          <ac:chgData name="BADHAM, JENNIFER M." userId="d3e5acb5-b2db-4b06-ac84-616e0149b02f" providerId="ADAL" clId="{F611E1DF-76AB-405A-AB4D-E572CB2457F9}" dt="2022-01-09T18:36:33.594" v="260" actId="478"/>
          <ac:spMkLst>
            <pc:docMk/>
            <pc:sldMk cId="3929312333" sldId="278"/>
            <ac:spMk id="30" creationId="{C08532F0-8AFB-4476-8F94-F4E5462769E3}"/>
          </ac:spMkLst>
        </pc:spChg>
        <pc:spChg chg="add mod">
          <ac:chgData name="BADHAM, JENNIFER M." userId="d3e5acb5-b2db-4b06-ac84-616e0149b02f" providerId="ADAL" clId="{F611E1DF-76AB-405A-AB4D-E572CB2457F9}" dt="2022-01-09T18:32:47.987" v="251"/>
          <ac:spMkLst>
            <pc:docMk/>
            <pc:sldMk cId="3929312333" sldId="278"/>
            <ac:spMk id="31" creationId="{62DC73C7-2D51-4FDB-9453-877E24762857}"/>
          </ac:spMkLst>
        </pc:spChg>
        <pc:spChg chg="add mod">
          <ac:chgData name="BADHAM, JENNIFER M." userId="d3e5acb5-b2db-4b06-ac84-616e0149b02f" providerId="ADAL" clId="{F611E1DF-76AB-405A-AB4D-E572CB2457F9}" dt="2022-01-09T18:36:39.429" v="261"/>
          <ac:spMkLst>
            <pc:docMk/>
            <pc:sldMk cId="3929312333" sldId="278"/>
            <ac:spMk id="32" creationId="{F7223EC3-8601-4BF9-8021-579CCBA59F38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3929312333" sldId="278"/>
            <ac:spMk id="33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3929312333" sldId="278"/>
            <ac:spMk id="44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3929312333" sldId="278"/>
            <ac:spMk id="55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3929312333" sldId="278"/>
            <ac:spMk id="66" creationId="{00000000-0000-0000-0000-000000000000}"/>
          </ac:spMkLst>
        </pc:spChg>
        <pc:spChg chg="del mod">
          <ac:chgData name="BADHAM, JENNIFER M." userId="d3e5acb5-b2db-4b06-ac84-616e0149b02f" providerId="ADAL" clId="{F611E1DF-76AB-405A-AB4D-E572CB2457F9}" dt="2022-01-09T18:27:34.246" v="167" actId="478"/>
          <ac:spMkLst>
            <pc:docMk/>
            <pc:sldMk cId="3929312333" sldId="278"/>
            <ac:spMk id="67" creationId="{36688145-E364-469F-ADFA-3684B8C15AFA}"/>
          </ac:spMkLst>
        </pc:sp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5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6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7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9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23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24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25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26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34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35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36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37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45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46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47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48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56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57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58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3929312333" sldId="278"/>
            <ac:picMk id="59" creationId="{00000000-0000-0000-0000-000000000000}"/>
          </ac:picMkLst>
        </pc:picChg>
      </pc:sldChg>
      <pc:sldChg chg="addSp delSp modSp mod chgLayout">
        <pc:chgData name="BADHAM, JENNIFER M." userId="d3e5acb5-b2db-4b06-ac84-616e0149b02f" providerId="ADAL" clId="{F611E1DF-76AB-405A-AB4D-E572CB2457F9}" dt="2022-01-09T18:13:02.319" v="30" actId="6264"/>
        <pc:sldMkLst>
          <pc:docMk/>
          <pc:sldMk cId="641077799" sldId="296"/>
        </pc:sldMkLst>
        <pc:spChg chg="add del mod">
          <ac:chgData name="BADHAM, JENNIFER M." userId="d3e5acb5-b2db-4b06-ac84-616e0149b02f" providerId="ADAL" clId="{F611E1DF-76AB-405A-AB4D-E572CB2457F9}" dt="2022-01-09T18:12:23.984" v="27" actId="6264"/>
          <ac:spMkLst>
            <pc:docMk/>
            <pc:sldMk cId="641077799" sldId="296"/>
            <ac:spMk id="2" creationId="{702F1A0B-94EE-45D2-8D2F-50FD785D841E}"/>
          </ac:spMkLst>
        </pc:spChg>
        <pc:spChg chg="mod ord">
          <ac:chgData name="BADHAM, JENNIFER M." userId="d3e5acb5-b2db-4b06-ac84-616e0149b02f" providerId="ADAL" clId="{F611E1DF-76AB-405A-AB4D-E572CB2457F9}" dt="2022-01-09T18:13:02.319" v="30" actId="6264"/>
          <ac:spMkLst>
            <pc:docMk/>
            <pc:sldMk cId="641077799" sldId="296"/>
            <ac:spMk id="3" creationId="{00000000-0000-0000-0000-000000000000}"/>
          </ac:spMkLst>
        </pc:spChg>
        <pc:spChg chg="mod ord">
          <ac:chgData name="BADHAM, JENNIFER M." userId="d3e5acb5-b2db-4b06-ac84-616e0149b02f" providerId="ADAL" clId="{F611E1DF-76AB-405A-AB4D-E572CB2457F9}" dt="2022-01-09T18:13:02.319" v="30" actId="6264"/>
          <ac:spMkLst>
            <pc:docMk/>
            <pc:sldMk cId="641077799" sldId="296"/>
            <ac:spMk id="4" creationId="{00000000-0000-0000-0000-000000000000}"/>
          </ac:spMkLst>
        </pc:spChg>
        <pc:spChg chg="add del mod">
          <ac:chgData name="BADHAM, JENNIFER M." userId="d3e5acb5-b2db-4b06-ac84-616e0149b02f" providerId="ADAL" clId="{F611E1DF-76AB-405A-AB4D-E572CB2457F9}" dt="2022-01-09T18:12:23.984" v="27" actId="6264"/>
          <ac:spMkLst>
            <pc:docMk/>
            <pc:sldMk cId="641077799" sldId="296"/>
            <ac:spMk id="5" creationId="{AE795635-1C12-4615-9339-34EFCC73A43D}"/>
          </ac:spMkLst>
        </pc:spChg>
        <pc:spChg chg="add del mod">
          <ac:chgData name="BADHAM, JENNIFER M." userId="d3e5acb5-b2db-4b06-ac84-616e0149b02f" providerId="ADAL" clId="{F611E1DF-76AB-405A-AB4D-E572CB2457F9}" dt="2022-01-09T18:13:02.319" v="30" actId="6264"/>
          <ac:spMkLst>
            <pc:docMk/>
            <pc:sldMk cId="641077799" sldId="296"/>
            <ac:spMk id="6" creationId="{19C2E221-B7F7-4EE2-B3C4-DE084FD4264B}"/>
          </ac:spMkLst>
        </pc:spChg>
        <pc:spChg chg="add del mod">
          <ac:chgData name="BADHAM, JENNIFER M." userId="d3e5acb5-b2db-4b06-ac84-616e0149b02f" providerId="ADAL" clId="{F611E1DF-76AB-405A-AB4D-E572CB2457F9}" dt="2022-01-09T18:13:02.319" v="30" actId="6264"/>
          <ac:spMkLst>
            <pc:docMk/>
            <pc:sldMk cId="641077799" sldId="296"/>
            <ac:spMk id="7" creationId="{F11DE60E-A806-4253-B5FD-992716EBBB55}"/>
          </ac:spMkLst>
        </pc:spChg>
      </pc:sldChg>
      <pc:sldChg chg="modSp mod modClrScheme chgLayout">
        <pc:chgData name="BADHAM, JENNIFER M." userId="d3e5acb5-b2db-4b06-ac84-616e0149b02f" providerId="ADAL" clId="{F611E1DF-76AB-405A-AB4D-E572CB2457F9}" dt="2022-01-09T20:15:14.415" v="901" actId="14100"/>
        <pc:sldMkLst>
          <pc:docMk/>
          <pc:sldMk cId="4000776449" sldId="301"/>
        </pc:sldMkLst>
        <pc:spChg chg="mod ord">
          <ac:chgData name="BADHAM, JENNIFER M." userId="d3e5acb5-b2db-4b06-ac84-616e0149b02f" providerId="ADAL" clId="{F611E1DF-76AB-405A-AB4D-E572CB2457F9}" dt="2022-01-09T20:14:42.469" v="894" actId="1076"/>
          <ac:spMkLst>
            <pc:docMk/>
            <pc:sldMk cId="4000776449" sldId="301"/>
            <ac:spMk id="2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20:15:14.415" v="901" actId="14100"/>
          <ac:spMkLst>
            <pc:docMk/>
            <pc:sldMk cId="4000776449" sldId="301"/>
            <ac:spMk id="7" creationId="{C4D58969-1862-4A86-AF59-03BEE40194C9}"/>
          </ac:spMkLst>
        </pc:spChg>
        <pc:picChg chg="mod modCrop">
          <ac:chgData name="BADHAM, JENNIFER M." userId="d3e5acb5-b2db-4b06-ac84-616e0149b02f" providerId="ADAL" clId="{F611E1DF-76AB-405A-AB4D-E572CB2457F9}" dt="2022-01-09T20:14:57.278" v="897" actId="732"/>
          <ac:picMkLst>
            <pc:docMk/>
            <pc:sldMk cId="4000776449" sldId="301"/>
            <ac:picMk id="3" creationId="{00000000-0000-0000-0000-000000000000}"/>
          </ac:picMkLst>
        </pc:picChg>
      </pc:sldChg>
      <pc:sldChg chg="addSp modSp mod modClrScheme chgLayout">
        <pc:chgData name="BADHAM, JENNIFER M." userId="d3e5acb5-b2db-4b06-ac84-616e0149b02f" providerId="ADAL" clId="{F611E1DF-76AB-405A-AB4D-E572CB2457F9}" dt="2022-01-09T19:47:29.508" v="707" actId="1076"/>
        <pc:sldMkLst>
          <pc:docMk/>
          <pc:sldMk cId="3319245001" sldId="343"/>
        </pc:sldMkLst>
        <pc:spChg chg="mod ord">
          <ac:chgData name="BADHAM, JENNIFER M." userId="d3e5acb5-b2db-4b06-ac84-616e0149b02f" providerId="ADAL" clId="{F611E1DF-76AB-405A-AB4D-E572CB2457F9}" dt="2022-01-09T19:47:06.802" v="701" actId="700"/>
          <ac:spMkLst>
            <pc:docMk/>
            <pc:sldMk cId="3319245001" sldId="343"/>
            <ac:spMk id="2" creationId="{00000000-0000-0000-0000-000000000000}"/>
          </ac:spMkLst>
        </pc:spChg>
        <pc:spChg chg="mod ord">
          <ac:chgData name="BADHAM, JENNIFER M." userId="d3e5acb5-b2db-4b06-ac84-616e0149b02f" providerId="ADAL" clId="{F611E1DF-76AB-405A-AB4D-E572CB2457F9}" dt="2022-01-09T19:47:23.291" v="705" actId="14100"/>
          <ac:spMkLst>
            <pc:docMk/>
            <pc:sldMk cId="3319245001" sldId="343"/>
            <ac:spMk id="3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9:46:55.398" v="700" actId="20577"/>
          <ac:spMkLst>
            <pc:docMk/>
            <pc:sldMk cId="3319245001" sldId="343"/>
            <ac:spMk id="5" creationId="{E59CAD96-AC62-4E90-B48D-C44BF699117C}"/>
          </ac:spMkLst>
        </pc:spChg>
        <pc:picChg chg="mod ord">
          <ac:chgData name="BADHAM, JENNIFER M." userId="d3e5acb5-b2db-4b06-ac84-616e0149b02f" providerId="ADAL" clId="{F611E1DF-76AB-405A-AB4D-E572CB2457F9}" dt="2022-01-09T19:47:29.508" v="707" actId="1076"/>
          <ac:picMkLst>
            <pc:docMk/>
            <pc:sldMk cId="3319245001" sldId="343"/>
            <ac:picMk id="8" creationId="{4F20312C-525D-410C-A891-EE175CA49911}"/>
          </ac:picMkLst>
        </pc:picChg>
      </pc:sldChg>
      <pc:sldChg chg="addSp modSp mod modClrScheme chgLayout">
        <pc:chgData name="BADHAM, JENNIFER M." userId="d3e5acb5-b2db-4b06-ac84-616e0149b02f" providerId="ADAL" clId="{F611E1DF-76AB-405A-AB4D-E572CB2457F9}" dt="2022-01-09T19:51:46.263" v="745" actId="14100"/>
        <pc:sldMkLst>
          <pc:docMk/>
          <pc:sldMk cId="495988296" sldId="353"/>
        </pc:sldMkLst>
        <pc:spChg chg="mod ord">
          <ac:chgData name="BADHAM, JENNIFER M." userId="d3e5acb5-b2db-4b06-ac84-616e0149b02f" providerId="ADAL" clId="{F611E1DF-76AB-405A-AB4D-E572CB2457F9}" dt="2022-01-09T19:49:14.896" v="730" actId="27636"/>
          <ac:spMkLst>
            <pc:docMk/>
            <pc:sldMk cId="495988296" sldId="353"/>
            <ac:spMk id="2" creationId="{00000000-0000-0000-0000-000000000000}"/>
          </ac:spMkLst>
        </pc:spChg>
        <pc:spChg chg="mod ord">
          <ac:chgData name="BADHAM, JENNIFER M." userId="d3e5acb5-b2db-4b06-ac84-616e0149b02f" providerId="ADAL" clId="{F611E1DF-76AB-405A-AB4D-E572CB2457F9}" dt="2022-01-09T19:49:25.968" v="732" actId="14100"/>
          <ac:spMkLst>
            <pc:docMk/>
            <pc:sldMk cId="495988296" sldId="353"/>
            <ac:spMk id="3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50:57.063" v="737" actId="14100"/>
          <ac:spMkLst>
            <pc:docMk/>
            <pc:sldMk cId="495988296" sldId="353"/>
            <ac:spMk id="6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51:01.838" v="738" actId="14100"/>
          <ac:spMkLst>
            <pc:docMk/>
            <pc:sldMk cId="495988296" sldId="353"/>
            <ac:spMk id="7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51:12.495" v="740" actId="14100"/>
          <ac:spMkLst>
            <pc:docMk/>
            <pc:sldMk cId="495988296" sldId="353"/>
            <ac:spMk id="9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51:08.367" v="739" actId="14100"/>
          <ac:spMkLst>
            <pc:docMk/>
            <pc:sldMk cId="495988296" sldId="353"/>
            <ac:spMk id="10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51:18.383" v="741" actId="14100"/>
          <ac:spMkLst>
            <pc:docMk/>
            <pc:sldMk cId="495988296" sldId="353"/>
            <ac:spMk id="11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51:23.959" v="742" actId="14100"/>
          <ac:spMkLst>
            <pc:docMk/>
            <pc:sldMk cId="495988296" sldId="353"/>
            <ac:spMk id="12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51:31.335" v="743" actId="14100"/>
          <ac:spMkLst>
            <pc:docMk/>
            <pc:sldMk cId="495988296" sldId="353"/>
            <ac:spMk id="13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51:40.007" v="744" actId="14100"/>
          <ac:spMkLst>
            <pc:docMk/>
            <pc:sldMk cId="495988296" sldId="353"/>
            <ac:spMk id="14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51:46.263" v="745" actId="14100"/>
          <ac:spMkLst>
            <pc:docMk/>
            <pc:sldMk cId="495988296" sldId="353"/>
            <ac:spMk id="15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9:49:07.300" v="728"/>
          <ac:spMkLst>
            <pc:docMk/>
            <pc:sldMk cId="495988296" sldId="353"/>
            <ac:spMk id="16" creationId="{DFF81D8A-13E7-4B67-99F8-F97DE044D2EE}"/>
          </ac:spMkLst>
        </pc:spChg>
        <pc:picChg chg="mod">
          <ac:chgData name="BADHAM, JENNIFER M." userId="d3e5acb5-b2db-4b06-ac84-616e0149b02f" providerId="ADAL" clId="{F611E1DF-76AB-405A-AB4D-E572CB2457F9}" dt="2022-01-09T19:49:35.032" v="734" actId="1076"/>
          <ac:picMkLst>
            <pc:docMk/>
            <pc:sldMk cId="495988296" sldId="353"/>
            <ac:picMk id="18" creationId="{91E4D850-B071-45F0-B52B-22D7B9613F8A}"/>
          </ac:picMkLst>
        </pc:picChg>
      </pc:sldChg>
      <pc:sldChg chg="addSp modSp mod">
        <pc:chgData name="BADHAM, JENNIFER M." userId="d3e5acb5-b2db-4b06-ac84-616e0149b02f" providerId="ADAL" clId="{F611E1DF-76AB-405A-AB4D-E572CB2457F9}" dt="2022-01-09T20:03:45.125" v="773" actId="171"/>
        <pc:sldMkLst>
          <pc:docMk/>
          <pc:sldMk cId="805212576" sldId="354"/>
        </pc:sldMkLst>
        <pc:spChg chg="mod">
          <ac:chgData name="BADHAM, JENNIFER M." userId="d3e5acb5-b2db-4b06-ac84-616e0149b02f" providerId="ADAL" clId="{F611E1DF-76AB-405A-AB4D-E572CB2457F9}" dt="2022-01-09T18:11:57.895" v="0"/>
          <ac:spMkLst>
            <pc:docMk/>
            <pc:sldMk cId="805212576" sldId="354"/>
            <ac:spMk id="2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9:51:56.920" v="746"/>
          <ac:spMkLst>
            <pc:docMk/>
            <pc:sldMk cId="805212576" sldId="354"/>
            <ac:spMk id="11" creationId="{2202C126-1229-485A-BE52-0254E8F4D68D}"/>
          </ac:spMkLst>
        </pc:spChg>
        <pc:spChg chg="mod">
          <ac:chgData name="BADHAM, JENNIFER M." userId="d3e5acb5-b2db-4b06-ac84-616e0149b02f" providerId="ADAL" clId="{F611E1DF-76AB-405A-AB4D-E572CB2457F9}" dt="2022-01-09T20:02:53.506" v="765" actId="14100"/>
          <ac:spMkLst>
            <pc:docMk/>
            <pc:sldMk cId="805212576" sldId="354"/>
            <ac:spMk id="12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20:02:19.380" v="762" actId="14100"/>
          <ac:spMkLst>
            <pc:docMk/>
            <pc:sldMk cId="805212576" sldId="354"/>
            <ac:spMk id="13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20:03:03.116" v="767" actId="14100"/>
          <ac:spMkLst>
            <pc:docMk/>
            <pc:sldMk cId="805212576" sldId="354"/>
            <ac:spMk id="14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20:01:42.863" v="758" actId="14100"/>
          <ac:spMkLst>
            <pc:docMk/>
            <pc:sldMk cId="805212576" sldId="354"/>
            <ac:spMk id="15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20:01:59.907" v="760" actId="14100"/>
          <ac:spMkLst>
            <pc:docMk/>
            <pc:sldMk cId="805212576" sldId="354"/>
            <ac:spMk id="16" creationId="{00000000-0000-0000-0000-000000000000}"/>
          </ac:spMkLst>
        </pc:spChg>
        <pc:picChg chg="mod">
          <ac:chgData name="BADHAM, JENNIFER M." userId="d3e5acb5-b2db-4b06-ac84-616e0149b02f" providerId="ADAL" clId="{F611E1DF-76AB-405A-AB4D-E572CB2457F9}" dt="2022-01-09T20:00:06.055" v="747" actId="1076"/>
          <ac:picMkLst>
            <pc:docMk/>
            <pc:sldMk cId="805212576" sldId="354"/>
            <ac:picMk id="3" creationId="{0E51CA36-F4C4-4143-9BC1-B01495CD2CDB}"/>
          </ac:picMkLst>
        </pc:picChg>
        <pc:picChg chg="mod ord">
          <ac:chgData name="BADHAM, JENNIFER M." userId="d3e5acb5-b2db-4b06-ac84-616e0149b02f" providerId="ADAL" clId="{F611E1DF-76AB-405A-AB4D-E572CB2457F9}" dt="2022-01-09T20:03:45.125" v="773" actId="171"/>
          <ac:picMkLst>
            <pc:docMk/>
            <pc:sldMk cId="805212576" sldId="354"/>
            <ac:picMk id="4" creationId="{C7A95D94-B504-4DE0-ACE2-1E2E73382750}"/>
          </ac:picMkLst>
        </pc:picChg>
        <pc:picChg chg="mod">
          <ac:chgData name="BADHAM, JENNIFER M." userId="d3e5acb5-b2db-4b06-ac84-616e0149b02f" providerId="ADAL" clId="{F611E1DF-76AB-405A-AB4D-E572CB2457F9}" dt="2022-01-09T20:00:10.455" v="749" actId="1076"/>
          <ac:picMkLst>
            <pc:docMk/>
            <pc:sldMk cId="805212576" sldId="354"/>
            <ac:picMk id="5" creationId="{8E5C9D29-ACB9-438C-88E1-7E3DA0515C07}"/>
          </ac:picMkLst>
        </pc:picChg>
      </pc:sldChg>
      <pc:sldChg chg="addSp modSp mod modClrScheme chgLayout">
        <pc:chgData name="BADHAM, JENNIFER M." userId="d3e5acb5-b2db-4b06-ac84-616e0149b02f" providerId="ADAL" clId="{F611E1DF-76AB-405A-AB4D-E572CB2457F9}" dt="2022-01-09T18:39:50.026" v="284" actId="14100"/>
        <pc:sldMkLst>
          <pc:docMk/>
          <pc:sldMk cId="3617208327" sldId="382"/>
        </pc:sldMkLst>
        <pc:spChg chg="mod ord">
          <ac:chgData name="BADHAM, JENNIFER M." userId="d3e5acb5-b2db-4b06-ac84-616e0149b02f" providerId="ADAL" clId="{F611E1DF-76AB-405A-AB4D-E572CB2457F9}" dt="2022-01-09T18:38:11.472" v="275" actId="700"/>
          <ac:spMkLst>
            <pc:docMk/>
            <pc:sldMk cId="3617208327" sldId="382"/>
            <ac:spMk id="2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8:38:05.344" v="274"/>
          <ac:spMkLst>
            <pc:docMk/>
            <pc:sldMk cId="3617208327" sldId="382"/>
            <ac:spMk id="4" creationId="{99817795-EBF4-4750-A5E2-BDA4EE351BCD}"/>
          </ac:spMkLst>
        </pc:spChg>
        <pc:graphicFrameChg chg="mod">
          <ac:chgData name="BADHAM, JENNIFER M." userId="d3e5acb5-b2db-4b06-ac84-616e0149b02f" providerId="ADAL" clId="{F611E1DF-76AB-405A-AB4D-E572CB2457F9}" dt="2022-01-09T18:39:50.026" v="284" actId="14100"/>
          <ac:graphicFrameMkLst>
            <pc:docMk/>
            <pc:sldMk cId="3617208327" sldId="382"/>
            <ac:graphicFrameMk id="6" creationId="{00000000-0000-0000-0000-000000000000}"/>
          </ac:graphicFrameMkLst>
        </pc:graphicFrameChg>
      </pc:sldChg>
      <pc:sldChg chg="addSp delSp modSp mod modClrScheme chgLayout">
        <pc:chgData name="BADHAM, JENNIFER M." userId="d3e5acb5-b2db-4b06-ac84-616e0149b02f" providerId="ADAL" clId="{F611E1DF-76AB-405A-AB4D-E572CB2457F9}" dt="2022-01-09T18:32:27.553" v="249" actId="1076"/>
        <pc:sldMkLst>
          <pc:docMk/>
          <pc:sldMk cId="2578344740" sldId="386"/>
        </pc:sldMkLst>
        <pc:spChg chg="mod ord">
          <ac:chgData name="BADHAM, JENNIFER M." userId="d3e5acb5-b2db-4b06-ac84-616e0149b02f" providerId="ADAL" clId="{F611E1DF-76AB-405A-AB4D-E572CB2457F9}" dt="2022-01-09T18:22:39.862" v="150" actId="6264"/>
          <ac:spMkLst>
            <pc:docMk/>
            <pc:sldMk cId="2578344740" sldId="386"/>
            <ac:spMk id="2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22:25.493" v="149" actId="1076"/>
          <ac:spMkLst>
            <pc:docMk/>
            <pc:sldMk cId="2578344740" sldId="386"/>
            <ac:spMk id="3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26:53.201" v="165" actId="1076"/>
          <ac:spMkLst>
            <pc:docMk/>
            <pc:sldMk cId="2578344740" sldId="386"/>
            <ac:spMk id="4" creationId="{00000000-0000-0000-0000-000000000000}"/>
          </ac:spMkLst>
        </pc:spChg>
        <pc:spChg chg="add del mod">
          <ac:chgData name="BADHAM, JENNIFER M." userId="d3e5acb5-b2db-4b06-ac84-616e0149b02f" providerId="ADAL" clId="{F611E1DF-76AB-405A-AB4D-E572CB2457F9}" dt="2022-01-09T18:22:39.862" v="150" actId="6264"/>
          <ac:spMkLst>
            <pc:docMk/>
            <pc:sldMk cId="2578344740" sldId="386"/>
            <ac:spMk id="5" creationId="{1CA561BE-87E0-4B91-ABAD-920BB471EA0B}"/>
          </ac:spMkLst>
        </pc:spChg>
        <pc:spChg chg="add del mod">
          <ac:chgData name="BADHAM, JENNIFER M." userId="d3e5acb5-b2db-4b06-ac84-616e0149b02f" providerId="ADAL" clId="{F611E1DF-76AB-405A-AB4D-E572CB2457F9}" dt="2022-01-09T18:22:39.862" v="150" actId="6264"/>
          <ac:spMkLst>
            <pc:docMk/>
            <pc:sldMk cId="2578344740" sldId="386"/>
            <ac:spMk id="6" creationId="{826B7395-EA85-4BC0-A2AC-3B117E00B258}"/>
          </ac:spMkLst>
        </pc:spChg>
        <pc:spChg chg="mod ord">
          <ac:chgData name="BADHAM, JENNIFER M." userId="d3e5acb5-b2db-4b06-ac84-616e0149b02f" providerId="ADAL" clId="{F611E1DF-76AB-405A-AB4D-E572CB2457F9}" dt="2022-01-09T18:22:39.862" v="150" actId="6264"/>
          <ac:spMkLst>
            <pc:docMk/>
            <pc:sldMk cId="2578344740" sldId="386"/>
            <ac:spMk id="8" creationId="{85832D00-65AE-443D-93D0-5F59F5179A43}"/>
          </ac:spMkLst>
        </pc:spChg>
        <pc:spChg chg="add mod">
          <ac:chgData name="BADHAM, JENNIFER M." userId="d3e5acb5-b2db-4b06-ac84-616e0149b02f" providerId="ADAL" clId="{F611E1DF-76AB-405A-AB4D-E572CB2457F9}" dt="2022-01-09T18:32:27.553" v="249" actId="1076"/>
          <ac:spMkLst>
            <pc:docMk/>
            <pc:sldMk cId="2578344740" sldId="386"/>
            <ac:spMk id="9" creationId="{AFC0DC9A-DC58-4CA4-B947-5AB8E2C6D961}"/>
          </ac:spMkLst>
        </pc:spChg>
      </pc:sldChg>
      <pc:sldChg chg="addSp modSp mod modClrScheme chgLayout">
        <pc:chgData name="BADHAM, JENNIFER M." userId="d3e5acb5-b2db-4b06-ac84-616e0149b02f" providerId="ADAL" clId="{F611E1DF-76AB-405A-AB4D-E572CB2457F9}" dt="2022-01-09T18:36:26.516" v="258" actId="1076"/>
        <pc:sldMkLst>
          <pc:docMk/>
          <pc:sldMk cId="2861536656" sldId="387"/>
        </pc:sldMkLst>
        <pc:spChg chg="mod ord">
          <ac:chgData name="BADHAM, JENNIFER M." userId="d3e5acb5-b2db-4b06-ac84-616e0149b02f" providerId="ADAL" clId="{F611E1DF-76AB-405A-AB4D-E572CB2457F9}" dt="2022-01-09T18:23:29.775" v="152" actId="27636"/>
          <ac:spMkLst>
            <pc:docMk/>
            <pc:sldMk cId="2861536656" sldId="387"/>
            <ac:spMk id="2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2861536656" sldId="387"/>
            <ac:spMk id="7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23:47.130" v="153" actId="1076"/>
          <ac:spMkLst>
            <pc:docMk/>
            <pc:sldMk cId="2861536656" sldId="387"/>
            <ac:spMk id="22" creationId="{D6299062-EE2B-4250-82BD-3848A456C66A}"/>
          </ac:spMkLst>
        </pc:spChg>
        <pc:spChg chg="mod">
          <ac:chgData name="BADHAM, JENNIFER M." userId="d3e5acb5-b2db-4b06-ac84-616e0149b02f" providerId="ADAL" clId="{F611E1DF-76AB-405A-AB4D-E572CB2457F9}" dt="2022-01-09T18:36:26.516" v="258" actId="1076"/>
          <ac:spMkLst>
            <pc:docMk/>
            <pc:sldMk cId="2861536656" sldId="387"/>
            <ac:spMk id="23" creationId="{FED11539-5EA5-469C-A233-8EF3A947F53C}"/>
          </ac:spMkLst>
        </pc:spChg>
        <pc:spChg chg="add mod">
          <ac:chgData name="BADHAM, JENNIFER M." userId="d3e5acb5-b2db-4b06-ac84-616e0149b02f" providerId="ADAL" clId="{F611E1DF-76AB-405A-AB4D-E572CB2457F9}" dt="2022-01-09T18:32:45.260" v="250"/>
          <ac:spMkLst>
            <pc:docMk/>
            <pc:sldMk cId="2861536656" sldId="387"/>
            <ac:spMk id="24" creationId="{9EC22E54-7F5B-428F-99DA-9FDF13B14E64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2861536656" sldId="387"/>
            <ac:spMk id="25" creationId="{00000000-0000-0000-0000-000000000000}"/>
          </ac:spMkLst>
        </pc:spChg>
        <pc:grpChg chg="mod">
          <ac:chgData name="BADHAM, JENNIFER M." userId="d3e5acb5-b2db-4b06-ac84-616e0149b02f" providerId="ADAL" clId="{F611E1DF-76AB-405A-AB4D-E572CB2457F9}" dt="2022-01-09T18:12:03.608" v="19"/>
          <ac:grpSpMkLst>
            <pc:docMk/>
            <pc:sldMk cId="2861536656" sldId="387"/>
            <ac:grpSpMk id="4" creationId="{00000000-0000-0000-0000-000000000000}"/>
          </ac:grpSpMkLst>
        </pc:grpChg>
        <pc:grpChg chg="mod">
          <ac:chgData name="BADHAM, JENNIFER M." userId="d3e5acb5-b2db-4b06-ac84-616e0149b02f" providerId="ADAL" clId="{F611E1DF-76AB-405A-AB4D-E572CB2457F9}" dt="2022-01-09T18:12:03.608" v="19"/>
          <ac:grpSpMkLst>
            <pc:docMk/>
            <pc:sldMk cId="2861536656" sldId="387"/>
            <ac:grpSpMk id="8" creationId="{00000000-0000-0000-0000-000000000000}"/>
          </ac:grpSpMkLst>
        </pc:grp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2861536656" sldId="387"/>
            <ac:picMk id="3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2861536656" sldId="387"/>
            <ac:picMk id="5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2861536656" sldId="387"/>
            <ac:picMk id="6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3:47.130" v="153" actId="1076"/>
          <ac:picMkLst>
            <pc:docMk/>
            <pc:sldMk cId="2861536656" sldId="387"/>
            <ac:picMk id="19" creationId="{E9FACA01-9F50-430B-9532-A277C3B706A3}"/>
          </ac:picMkLst>
        </pc:picChg>
        <pc:picChg chg="mod">
          <ac:chgData name="BADHAM, JENNIFER M." userId="d3e5acb5-b2db-4b06-ac84-616e0149b02f" providerId="ADAL" clId="{F611E1DF-76AB-405A-AB4D-E572CB2457F9}" dt="2022-01-09T18:23:47.130" v="153" actId="1076"/>
          <ac:picMkLst>
            <pc:docMk/>
            <pc:sldMk cId="2861536656" sldId="387"/>
            <ac:picMk id="20" creationId="{E043A3FF-8FAB-4073-9FEA-F8FA7DB8F087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2861536656" sldId="387"/>
            <ac:picMk id="1026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2861536656" sldId="387"/>
            <ac:picMk id="1028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2861536656" sldId="387"/>
            <ac:picMk id="1030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2861536656" sldId="387"/>
            <ac:picMk id="1032" creationId="{00000000-0000-0000-0000-000000000000}"/>
          </ac:picMkLst>
        </pc:picChg>
        <pc:cxnChg chg="mod">
          <ac:chgData name="BADHAM, JENNIFER M." userId="d3e5acb5-b2db-4b06-ac84-616e0149b02f" providerId="ADAL" clId="{F611E1DF-76AB-405A-AB4D-E572CB2457F9}" dt="2022-01-09T18:12:03.608" v="19"/>
          <ac:cxnSpMkLst>
            <pc:docMk/>
            <pc:sldMk cId="2861536656" sldId="387"/>
            <ac:cxnSpMk id="11" creationId="{00000000-0000-0000-0000-000000000000}"/>
          </ac:cxnSpMkLst>
        </pc:cxnChg>
        <pc:cxnChg chg="mod">
          <ac:chgData name="BADHAM, JENNIFER M." userId="d3e5acb5-b2db-4b06-ac84-616e0149b02f" providerId="ADAL" clId="{F611E1DF-76AB-405A-AB4D-E572CB2457F9}" dt="2022-01-09T18:12:03.608" v="19"/>
          <ac:cxnSpMkLst>
            <pc:docMk/>
            <pc:sldMk cId="2861536656" sldId="387"/>
            <ac:cxnSpMk id="16" creationId="{00000000-0000-0000-0000-000000000000}"/>
          </ac:cxnSpMkLst>
        </pc:cxnChg>
        <pc:cxnChg chg="mod">
          <ac:chgData name="BADHAM, JENNIFER M." userId="d3e5acb5-b2db-4b06-ac84-616e0149b02f" providerId="ADAL" clId="{F611E1DF-76AB-405A-AB4D-E572CB2457F9}" dt="2022-01-09T18:12:03.608" v="19"/>
          <ac:cxnSpMkLst>
            <pc:docMk/>
            <pc:sldMk cId="2861536656" sldId="387"/>
            <ac:cxnSpMk id="17" creationId="{00000000-0000-0000-0000-000000000000}"/>
          </ac:cxnSpMkLst>
        </pc:cxnChg>
        <pc:cxnChg chg="mod">
          <ac:chgData name="BADHAM, JENNIFER M." userId="d3e5acb5-b2db-4b06-ac84-616e0149b02f" providerId="ADAL" clId="{F611E1DF-76AB-405A-AB4D-E572CB2457F9}" dt="2022-01-09T18:12:03.608" v="19"/>
          <ac:cxnSpMkLst>
            <pc:docMk/>
            <pc:sldMk cId="2861536656" sldId="387"/>
            <ac:cxnSpMk id="18" creationId="{00000000-0000-0000-0000-000000000000}"/>
          </ac:cxnSpMkLst>
        </pc:cxnChg>
      </pc:sldChg>
      <pc:sldChg chg="addSp modSp mod modClrScheme chgLayout">
        <pc:chgData name="BADHAM, JENNIFER M." userId="d3e5acb5-b2db-4b06-ac84-616e0149b02f" providerId="ADAL" clId="{F611E1DF-76AB-405A-AB4D-E572CB2457F9}" dt="2022-01-09T19:32:37.054" v="552" actId="207"/>
        <pc:sldMkLst>
          <pc:docMk/>
          <pc:sldMk cId="1518601235" sldId="450"/>
        </pc:sldMkLst>
        <pc:spChg chg="mod ord">
          <ac:chgData name="BADHAM, JENNIFER M." userId="d3e5acb5-b2db-4b06-ac84-616e0149b02f" providerId="ADAL" clId="{F611E1DF-76AB-405A-AB4D-E572CB2457F9}" dt="2022-01-09T19:29:34.469" v="541" actId="700"/>
          <ac:spMkLst>
            <pc:docMk/>
            <pc:sldMk cId="1518601235" sldId="450"/>
            <ac:spMk id="2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32:37.054" v="552" actId="207"/>
          <ac:spMkLst>
            <pc:docMk/>
            <pc:sldMk cId="1518601235" sldId="450"/>
            <ac:spMk id="5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32:34.638" v="551" actId="207"/>
          <ac:spMkLst>
            <pc:docMk/>
            <pc:sldMk cId="1518601235" sldId="450"/>
            <ac:spMk id="10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32:31.298" v="550" actId="207"/>
          <ac:spMkLst>
            <pc:docMk/>
            <pc:sldMk cId="1518601235" sldId="450"/>
            <ac:spMk id="11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9:00:35.996" v="383"/>
          <ac:spMkLst>
            <pc:docMk/>
            <pc:sldMk cId="1518601235" sldId="450"/>
            <ac:spMk id="12" creationId="{D90C1025-D589-47A6-81EC-829F32C7D998}"/>
          </ac:spMkLst>
        </pc:spChg>
        <pc:graphicFrameChg chg="mod">
          <ac:chgData name="BADHAM, JENNIFER M." userId="d3e5acb5-b2db-4b06-ac84-616e0149b02f" providerId="ADAL" clId="{F611E1DF-76AB-405A-AB4D-E572CB2457F9}" dt="2022-01-09T19:31:36.603" v="546" actId="12100"/>
          <ac:graphicFrameMkLst>
            <pc:docMk/>
            <pc:sldMk cId="1518601235" sldId="450"/>
            <ac:graphicFrameMk id="7" creationId="{00000000-0000-0000-0000-000000000000}"/>
          </ac:graphicFrameMkLst>
        </pc:graphicFrameChg>
        <pc:graphicFrameChg chg="mod">
          <ac:chgData name="BADHAM, JENNIFER M." userId="d3e5acb5-b2db-4b06-ac84-616e0149b02f" providerId="ADAL" clId="{F611E1DF-76AB-405A-AB4D-E572CB2457F9}" dt="2022-01-09T19:31:42.772" v="547" actId="12100"/>
          <ac:graphicFrameMkLst>
            <pc:docMk/>
            <pc:sldMk cId="1518601235" sldId="450"/>
            <ac:graphicFrameMk id="8" creationId="{00000000-0000-0000-0000-000000000000}"/>
          </ac:graphicFrameMkLst>
        </pc:graphicFrameChg>
        <pc:graphicFrameChg chg="mod modGraphic">
          <ac:chgData name="BADHAM, JENNIFER M." userId="d3e5acb5-b2db-4b06-ac84-616e0149b02f" providerId="ADAL" clId="{F611E1DF-76AB-405A-AB4D-E572CB2457F9}" dt="2022-01-09T19:31:24.165" v="545" actId="12269"/>
          <ac:graphicFrameMkLst>
            <pc:docMk/>
            <pc:sldMk cId="1518601235" sldId="450"/>
            <ac:graphicFrameMk id="9" creationId="{00000000-0000-0000-0000-000000000000}"/>
          </ac:graphicFrameMkLst>
        </pc:graphicFrameChg>
      </pc:sldChg>
      <pc:sldChg chg="addSp modSp mod modClrScheme chgLayout">
        <pc:chgData name="BADHAM, JENNIFER M." userId="d3e5acb5-b2db-4b06-ac84-616e0149b02f" providerId="ADAL" clId="{F611E1DF-76AB-405A-AB4D-E572CB2457F9}" dt="2022-01-09T19:41:33.047" v="649" actId="1076"/>
        <pc:sldMkLst>
          <pc:docMk/>
          <pc:sldMk cId="1181659295" sldId="461"/>
        </pc:sldMkLst>
        <pc:spChg chg="mod ord">
          <ac:chgData name="BADHAM, JENNIFER M." userId="d3e5acb5-b2db-4b06-ac84-616e0149b02f" providerId="ADAL" clId="{F611E1DF-76AB-405A-AB4D-E572CB2457F9}" dt="2022-01-09T19:41:15.274" v="644" actId="700"/>
          <ac:spMkLst>
            <pc:docMk/>
            <pc:sldMk cId="1181659295" sldId="461"/>
            <ac:spMk id="2" creationId="{00000000-0000-0000-0000-000000000000}"/>
          </ac:spMkLst>
        </pc:spChg>
        <pc:spChg chg="mod ord">
          <ac:chgData name="BADHAM, JENNIFER M." userId="d3e5acb5-b2db-4b06-ac84-616e0149b02f" providerId="ADAL" clId="{F611E1DF-76AB-405A-AB4D-E572CB2457F9}" dt="2022-01-09T19:41:29.055" v="648" actId="14100"/>
          <ac:spMkLst>
            <pc:docMk/>
            <pc:sldMk cId="1181659295" sldId="461"/>
            <ac:spMk id="3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9:00:50.604" v="389"/>
          <ac:spMkLst>
            <pc:docMk/>
            <pc:sldMk cId="1181659295" sldId="461"/>
            <ac:spMk id="5" creationId="{461D3D80-7262-44C5-9B4A-046500120D35}"/>
          </ac:spMkLst>
        </pc:spChg>
        <pc:picChg chg="mod">
          <ac:chgData name="BADHAM, JENNIFER M." userId="d3e5acb5-b2db-4b06-ac84-616e0149b02f" providerId="ADAL" clId="{F611E1DF-76AB-405A-AB4D-E572CB2457F9}" dt="2022-01-09T19:41:33.047" v="649" actId="1076"/>
          <ac:picMkLst>
            <pc:docMk/>
            <pc:sldMk cId="1181659295" sldId="461"/>
            <ac:picMk id="7" creationId="{CF4D5AEC-DCE2-4FB1-AB1F-55ECAE461EC5}"/>
          </ac:picMkLst>
        </pc:picChg>
      </pc:sldChg>
      <pc:sldChg chg="addSp modSp mod modClrScheme chgLayout">
        <pc:chgData name="BADHAM, JENNIFER M." userId="d3e5acb5-b2db-4b06-ac84-616e0149b02f" providerId="ADAL" clId="{F611E1DF-76AB-405A-AB4D-E572CB2457F9}" dt="2022-01-09T19:39:40.807" v="629" actId="14100"/>
        <pc:sldMkLst>
          <pc:docMk/>
          <pc:sldMk cId="2154377661" sldId="466"/>
        </pc:sldMkLst>
        <pc:spChg chg="mod ord">
          <ac:chgData name="BADHAM, JENNIFER M." userId="d3e5acb5-b2db-4b06-ac84-616e0149b02f" providerId="ADAL" clId="{F611E1DF-76AB-405A-AB4D-E572CB2457F9}" dt="2022-01-09T19:36:41.820" v="591" actId="700"/>
          <ac:spMkLst>
            <pc:docMk/>
            <pc:sldMk cId="2154377661" sldId="466"/>
            <ac:spMk id="2" creationId="{00000000-0000-0000-0000-000000000000}"/>
          </ac:spMkLst>
        </pc:spChg>
        <pc:spChg chg="mod ord">
          <ac:chgData name="BADHAM, JENNIFER M." userId="d3e5acb5-b2db-4b06-ac84-616e0149b02f" providerId="ADAL" clId="{F611E1DF-76AB-405A-AB4D-E572CB2457F9}" dt="2022-01-09T19:36:49.619" v="593" actId="14100"/>
          <ac:spMkLst>
            <pc:docMk/>
            <pc:sldMk cId="2154377661" sldId="466"/>
            <ac:spMk id="3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39:33.187" v="628" actId="14100"/>
          <ac:spMkLst>
            <pc:docMk/>
            <pc:sldMk cId="2154377661" sldId="466"/>
            <ac:spMk id="11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9:00:45.218" v="386"/>
          <ac:spMkLst>
            <pc:docMk/>
            <pc:sldMk cId="2154377661" sldId="466"/>
            <ac:spMk id="12" creationId="{0F93398B-2A9C-4396-A880-76E0AD50BD8B}"/>
          </ac:spMkLst>
        </pc:spChg>
        <pc:spChg chg="mod">
          <ac:chgData name="BADHAM, JENNIFER M." userId="d3e5acb5-b2db-4b06-ac84-616e0149b02f" providerId="ADAL" clId="{F611E1DF-76AB-405A-AB4D-E572CB2457F9}" dt="2022-01-09T19:39:40.807" v="629" actId="14100"/>
          <ac:spMkLst>
            <pc:docMk/>
            <pc:sldMk cId="2154377661" sldId="466"/>
            <ac:spMk id="16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37:46.467" v="603" actId="14100"/>
          <ac:spMkLst>
            <pc:docMk/>
            <pc:sldMk cId="2154377661" sldId="466"/>
            <ac:spMk id="17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37:05.684" v="594" actId="1076"/>
          <ac:spMkLst>
            <pc:docMk/>
            <pc:sldMk cId="2154377661" sldId="466"/>
            <ac:spMk id="18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37:05.684" v="594" actId="1076"/>
          <ac:spMkLst>
            <pc:docMk/>
            <pc:sldMk cId="2154377661" sldId="466"/>
            <ac:spMk id="19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37:05.684" v="594" actId="1076"/>
          <ac:spMkLst>
            <pc:docMk/>
            <pc:sldMk cId="2154377661" sldId="466"/>
            <ac:spMk id="20" creationId="{00000000-0000-0000-0000-000000000000}"/>
          </ac:spMkLst>
        </pc:spChg>
        <pc:picChg chg="mod">
          <ac:chgData name="BADHAM, JENNIFER M." userId="d3e5acb5-b2db-4b06-ac84-616e0149b02f" providerId="ADAL" clId="{F611E1DF-76AB-405A-AB4D-E572CB2457F9}" dt="2022-01-09T19:37:13.891" v="595" actId="14100"/>
          <ac:picMkLst>
            <pc:docMk/>
            <pc:sldMk cId="2154377661" sldId="466"/>
            <ac:picMk id="4" creationId="{A1B17C64-B459-4939-9808-EF76850C289E}"/>
          </ac:picMkLst>
        </pc:picChg>
      </pc:sldChg>
      <pc:sldChg chg="addSp delSp modSp mod modClrScheme chgLayout">
        <pc:chgData name="BADHAM, JENNIFER M." userId="d3e5acb5-b2db-4b06-ac84-616e0149b02f" providerId="ADAL" clId="{F611E1DF-76AB-405A-AB4D-E572CB2457F9}" dt="2022-01-09T19:02:12.140" v="398" actId="1076"/>
        <pc:sldMkLst>
          <pc:docMk/>
          <pc:sldMk cId="340531029" sldId="525"/>
        </pc:sldMkLst>
        <pc:spChg chg="add del mod ord">
          <ac:chgData name="BADHAM, JENNIFER M." userId="d3e5acb5-b2db-4b06-ac84-616e0149b02f" providerId="ADAL" clId="{F611E1DF-76AB-405A-AB4D-E572CB2457F9}" dt="2022-01-09T19:02:05.976" v="396" actId="700"/>
          <ac:spMkLst>
            <pc:docMk/>
            <pc:sldMk cId="340531029" sldId="525"/>
            <ac:spMk id="3" creationId="{A86F8224-6145-4CAD-AD11-9C4CCEA54748}"/>
          </ac:spMkLst>
        </pc:spChg>
        <pc:spChg chg="mod ord">
          <ac:chgData name="BADHAM, JENNIFER M." userId="d3e5acb5-b2db-4b06-ac84-616e0149b02f" providerId="ADAL" clId="{F611E1DF-76AB-405A-AB4D-E572CB2457F9}" dt="2022-01-09T19:02:05.976" v="396" actId="700"/>
          <ac:spMkLst>
            <pc:docMk/>
            <pc:sldMk cId="340531029" sldId="525"/>
            <ac:spMk id="4" creationId="{00000000-0000-0000-0000-000000000000}"/>
          </ac:spMkLst>
        </pc:spChg>
        <pc:spChg chg="mod ord">
          <ac:chgData name="BADHAM, JENNIFER M." userId="d3e5acb5-b2db-4b06-ac84-616e0149b02f" providerId="ADAL" clId="{F611E1DF-76AB-405A-AB4D-E572CB2457F9}" dt="2022-01-09T19:02:05.976" v="396" actId="700"/>
          <ac:spMkLst>
            <pc:docMk/>
            <pc:sldMk cId="340531029" sldId="525"/>
            <ac:spMk id="5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9:00:18.910" v="377"/>
          <ac:spMkLst>
            <pc:docMk/>
            <pc:sldMk cId="340531029" sldId="525"/>
            <ac:spMk id="6" creationId="{7D1F9C2D-8DC0-4BC3-A0E0-04995FF9F110}"/>
          </ac:spMkLst>
        </pc:spChg>
        <pc:picChg chg="mod">
          <ac:chgData name="BADHAM, JENNIFER M." userId="d3e5acb5-b2db-4b06-ac84-616e0149b02f" providerId="ADAL" clId="{F611E1DF-76AB-405A-AB4D-E572CB2457F9}" dt="2022-01-09T19:02:12.140" v="398" actId="1076"/>
          <ac:picMkLst>
            <pc:docMk/>
            <pc:sldMk cId="340531029" sldId="525"/>
            <ac:picMk id="2" creationId="{00000000-0000-0000-0000-000000000000}"/>
          </ac:picMkLst>
        </pc:picChg>
      </pc:sldChg>
      <pc:sldChg chg="addSp delSp modSp mod modClrScheme chgLayout">
        <pc:chgData name="BADHAM, JENNIFER M." userId="d3e5acb5-b2db-4b06-ac84-616e0149b02f" providerId="ADAL" clId="{F611E1DF-76AB-405A-AB4D-E572CB2457F9}" dt="2022-01-09T18:37:03.681" v="263" actId="1076"/>
        <pc:sldMkLst>
          <pc:docMk/>
          <pc:sldMk cId="559264679" sldId="555"/>
        </pc:sldMkLst>
        <pc:spChg chg="mod ord">
          <ac:chgData name="BADHAM, JENNIFER M." userId="d3e5acb5-b2db-4b06-ac84-616e0149b02f" providerId="ADAL" clId="{F611E1DF-76AB-405A-AB4D-E572CB2457F9}" dt="2022-01-09T18:28:50.242" v="177" actId="27636"/>
          <ac:spMkLst>
            <pc:docMk/>
            <pc:sldMk cId="559264679" sldId="555"/>
            <ac:spMk id="2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35:07.155" v="253" actId="108"/>
          <ac:spMkLst>
            <pc:docMk/>
            <pc:sldMk cId="559264679" sldId="555"/>
            <ac:spMk id="19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35:16.222" v="254" actId="108"/>
          <ac:spMkLst>
            <pc:docMk/>
            <pc:sldMk cId="559264679" sldId="555"/>
            <ac:spMk id="21" creationId="{00000000-0000-0000-0000-000000000000}"/>
          </ac:spMkLst>
        </pc:spChg>
        <pc:spChg chg="del mod">
          <ac:chgData name="BADHAM, JENNIFER M." userId="d3e5acb5-b2db-4b06-ac84-616e0149b02f" providerId="ADAL" clId="{F611E1DF-76AB-405A-AB4D-E572CB2457F9}" dt="2022-01-09T18:28:59.548" v="179" actId="478"/>
          <ac:spMkLst>
            <pc:docMk/>
            <pc:sldMk cId="559264679" sldId="555"/>
            <ac:spMk id="23" creationId="{E51F998F-5129-4D1E-9383-3BBD7E9A08C9}"/>
          </ac:spMkLst>
        </pc:spChg>
        <pc:spChg chg="add mod ord">
          <ac:chgData name="BADHAM, JENNIFER M." userId="d3e5acb5-b2db-4b06-ac84-616e0149b02f" providerId="ADAL" clId="{F611E1DF-76AB-405A-AB4D-E572CB2457F9}" dt="2022-01-09T18:37:03.681" v="263" actId="1076"/>
          <ac:spMkLst>
            <pc:docMk/>
            <pc:sldMk cId="559264679" sldId="555"/>
            <ac:spMk id="24" creationId="{C3B655F9-8E6C-4115-969D-FC63C2AD958A}"/>
          </ac:spMkLst>
        </pc:spChg>
        <pc:spChg chg="add mod">
          <ac:chgData name="BADHAM, JENNIFER M." userId="d3e5acb5-b2db-4b06-ac84-616e0149b02f" providerId="ADAL" clId="{F611E1DF-76AB-405A-AB4D-E572CB2457F9}" dt="2022-01-09T18:32:51.063" v="252"/>
          <ac:spMkLst>
            <pc:docMk/>
            <pc:sldMk cId="559264679" sldId="555"/>
            <ac:spMk id="25" creationId="{6279FCB7-E146-451A-8E5E-1D3480615FF5}"/>
          </ac:spMkLst>
        </pc:spChg>
        <pc:grpChg chg="mod">
          <ac:chgData name="BADHAM, JENNIFER M." userId="d3e5acb5-b2db-4b06-ac84-616e0149b02f" providerId="ADAL" clId="{F611E1DF-76AB-405A-AB4D-E572CB2457F9}" dt="2022-01-09T18:29:09.841" v="180" actId="1076"/>
          <ac:grpSpMkLst>
            <pc:docMk/>
            <pc:sldMk cId="559264679" sldId="555"/>
            <ac:grpSpMk id="3" creationId="{00000000-0000-0000-0000-000000000000}"/>
          </ac:grpSpMkLst>
        </pc:grpChg>
        <pc:graphicFrameChg chg="mod">
          <ac:chgData name="BADHAM, JENNIFER M." userId="d3e5acb5-b2db-4b06-ac84-616e0149b02f" providerId="ADAL" clId="{F611E1DF-76AB-405A-AB4D-E572CB2457F9}" dt="2022-01-09T18:35:53.729" v="257"/>
          <ac:graphicFrameMkLst>
            <pc:docMk/>
            <pc:sldMk cId="559264679" sldId="555"/>
            <ac:graphicFrameMk id="20" creationId="{00000000-0000-0000-0000-000000000000}"/>
          </ac:graphicFrameMkLst>
        </pc:graphicFrame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4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5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6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7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8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9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10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11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12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13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14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15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16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17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8:29:09.841" v="180" actId="1076"/>
          <ac:picMkLst>
            <pc:docMk/>
            <pc:sldMk cId="559264679" sldId="555"/>
            <ac:picMk id="18" creationId="{00000000-0000-0000-0000-000000000000}"/>
          </ac:picMkLst>
        </pc:picChg>
      </pc:sldChg>
      <pc:sldChg chg="addSp modSp mod modClrScheme chgLayout">
        <pc:chgData name="BADHAM, JENNIFER M." userId="d3e5acb5-b2db-4b06-ac84-616e0149b02f" providerId="ADAL" clId="{F611E1DF-76AB-405A-AB4D-E572CB2457F9}" dt="2022-01-09T18:37:51.523" v="273" actId="20577"/>
        <pc:sldMkLst>
          <pc:docMk/>
          <pc:sldMk cId="1998432407" sldId="557"/>
        </pc:sldMkLst>
        <pc:spChg chg="add mod ord">
          <ac:chgData name="BADHAM, JENNIFER M." userId="d3e5acb5-b2db-4b06-ac84-616e0149b02f" providerId="ADAL" clId="{F611E1DF-76AB-405A-AB4D-E572CB2457F9}" dt="2022-01-09T18:37:44.171" v="271"/>
          <ac:spMkLst>
            <pc:docMk/>
            <pc:sldMk cId="1998432407" sldId="557"/>
            <ac:spMk id="2" creationId="{780B0FE7-D23F-4840-852C-4606214706BC}"/>
          </ac:spMkLst>
        </pc:spChg>
        <pc:spChg chg="mod ord">
          <ac:chgData name="BADHAM, JENNIFER M." userId="d3e5acb5-b2db-4b06-ac84-616e0149b02f" providerId="ADAL" clId="{F611E1DF-76AB-405A-AB4D-E572CB2457F9}" dt="2022-01-09T18:37:37.946" v="267" actId="700"/>
          <ac:spMkLst>
            <pc:docMk/>
            <pc:sldMk cId="1998432407" sldId="557"/>
            <ac:spMk id="4" creationId="{00000000-0000-0000-0000-000000000000}"/>
          </ac:spMkLst>
        </pc:spChg>
        <pc:spChg chg="mod ord">
          <ac:chgData name="BADHAM, JENNIFER M." userId="d3e5acb5-b2db-4b06-ac84-616e0149b02f" providerId="ADAL" clId="{F611E1DF-76AB-405A-AB4D-E572CB2457F9}" dt="2022-01-09T18:37:51.523" v="273" actId="20577"/>
          <ac:spMkLst>
            <pc:docMk/>
            <pc:sldMk cId="1998432407" sldId="557"/>
            <ac:spMk id="5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8:37:20.854" v="264"/>
          <ac:spMkLst>
            <pc:docMk/>
            <pc:sldMk cId="1998432407" sldId="557"/>
            <ac:spMk id="6" creationId="{ADF561BF-5FA4-419C-AA46-911327D8CC51}"/>
          </ac:spMkLst>
        </pc:spChg>
      </pc:sldChg>
      <pc:sldChg chg="addSp modSp mod modClrScheme chgLayout">
        <pc:chgData name="BADHAM, JENNIFER M." userId="d3e5acb5-b2db-4b06-ac84-616e0149b02f" providerId="ADAL" clId="{F611E1DF-76AB-405A-AB4D-E572CB2457F9}" dt="2022-01-09T20:09:36.885" v="841" actId="1076"/>
        <pc:sldMkLst>
          <pc:docMk/>
          <pc:sldMk cId="1915216244" sldId="573"/>
        </pc:sldMkLst>
        <pc:spChg chg="mod ord">
          <ac:chgData name="BADHAM, JENNIFER M." userId="d3e5acb5-b2db-4b06-ac84-616e0149b02f" providerId="ADAL" clId="{F611E1DF-76AB-405A-AB4D-E572CB2457F9}" dt="2022-01-09T20:09:10.006" v="833" actId="700"/>
          <ac:spMkLst>
            <pc:docMk/>
            <pc:sldMk cId="1915216244" sldId="573"/>
            <ac:spMk id="2" creationId="{B0C806E9-8473-4065-9CC9-0E475E147CD3}"/>
          </ac:spMkLst>
        </pc:spChg>
        <pc:spChg chg="add mod">
          <ac:chgData name="BADHAM, JENNIFER M." userId="d3e5acb5-b2db-4b06-ac84-616e0149b02f" providerId="ADAL" clId="{F611E1DF-76AB-405A-AB4D-E572CB2457F9}" dt="2022-01-09T20:09:01.614" v="832"/>
          <ac:spMkLst>
            <pc:docMk/>
            <pc:sldMk cId="1915216244" sldId="573"/>
            <ac:spMk id="5" creationId="{20416062-A47D-4B7F-9F7E-CD7FCB8B96DC}"/>
          </ac:spMkLst>
        </pc:spChg>
        <pc:spChg chg="mod">
          <ac:chgData name="BADHAM, JENNIFER M." userId="d3e5acb5-b2db-4b06-ac84-616e0149b02f" providerId="ADAL" clId="{F611E1DF-76AB-405A-AB4D-E572CB2457F9}" dt="2022-01-09T20:09:36.885" v="841" actId="1076"/>
          <ac:spMkLst>
            <pc:docMk/>
            <pc:sldMk cId="1915216244" sldId="573"/>
            <ac:spMk id="6" creationId="{1A0127E1-142B-4086-A86B-0081CE37959A}"/>
          </ac:spMkLst>
        </pc:spChg>
        <pc:picChg chg="mod">
          <ac:chgData name="BADHAM, JENNIFER M." userId="d3e5acb5-b2db-4b06-ac84-616e0149b02f" providerId="ADAL" clId="{F611E1DF-76AB-405A-AB4D-E572CB2457F9}" dt="2022-01-09T20:09:34.166" v="840" actId="1076"/>
          <ac:picMkLst>
            <pc:docMk/>
            <pc:sldMk cId="1915216244" sldId="573"/>
            <ac:picMk id="4" creationId="{7067C412-AF40-4517-A44A-A9940E845E2D}"/>
          </ac:picMkLst>
        </pc:picChg>
      </pc:sldChg>
      <pc:sldChg chg="addSp modSp mod modClrScheme modAnim chgLayout">
        <pc:chgData name="BADHAM, JENNIFER M." userId="d3e5acb5-b2db-4b06-ac84-616e0149b02f" providerId="ADAL" clId="{F611E1DF-76AB-405A-AB4D-E572CB2457F9}" dt="2022-01-09T19:11:53.161" v="445" actId="14100"/>
        <pc:sldMkLst>
          <pc:docMk/>
          <pc:sldMk cId="2954917234" sldId="574"/>
        </pc:sldMkLst>
        <pc:spChg chg="mod ord">
          <ac:chgData name="BADHAM, JENNIFER M." userId="d3e5acb5-b2db-4b06-ac84-616e0149b02f" providerId="ADAL" clId="{F611E1DF-76AB-405A-AB4D-E572CB2457F9}" dt="2022-01-09T19:04:39.580" v="413" actId="1076"/>
          <ac:spMkLst>
            <pc:docMk/>
            <pc:sldMk cId="2954917234" sldId="574"/>
            <ac:spMk id="4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10:41.643" v="431" actId="208"/>
          <ac:spMkLst>
            <pc:docMk/>
            <pc:sldMk cId="2954917234" sldId="574"/>
            <ac:spMk id="8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9:00:25.190" v="380"/>
          <ac:spMkLst>
            <pc:docMk/>
            <pc:sldMk cId="2954917234" sldId="574"/>
            <ac:spMk id="21" creationId="{4B198C75-C197-4066-88C5-71C5D792D85C}"/>
          </ac:spMkLst>
        </pc:spChg>
        <pc:spChg chg="mod">
          <ac:chgData name="BADHAM, JENNIFER M." userId="d3e5acb5-b2db-4b06-ac84-616e0149b02f" providerId="ADAL" clId="{F611E1DF-76AB-405A-AB4D-E572CB2457F9}" dt="2022-01-09T19:11:07.192" v="435" actId="1076"/>
          <ac:spMkLst>
            <pc:docMk/>
            <pc:sldMk cId="2954917234" sldId="574"/>
            <ac:spMk id="27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11:07.192" v="435" actId="1076"/>
          <ac:spMkLst>
            <pc:docMk/>
            <pc:sldMk cId="2954917234" sldId="574"/>
            <ac:spMk id="30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9:11:53.161" v="445" actId="14100"/>
          <ac:spMkLst>
            <pc:docMk/>
            <pc:sldMk cId="2954917234" sldId="574"/>
            <ac:spMk id="2048" creationId="{00000000-0000-0000-0000-000000000000}"/>
          </ac:spMkLst>
        </pc:spChg>
        <pc:graphicFrameChg chg="mod">
          <ac:chgData name="BADHAM, JENNIFER M." userId="d3e5acb5-b2db-4b06-ac84-616e0149b02f" providerId="ADAL" clId="{F611E1DF-76AB-405A-AB4D-E572CB2457F9}" dt="2022-01-09T19:06:59.856" v="417" actId="12100"/>
          <ac:graphicFrameMkLst>
            <pc:docMk/>
            <pc:sldMk cId="2954917234" sldId="574"/>
            <ac:graphicFrameMk id="5" creationId="{00000000-0000-0000-0000-000000000000}"/>
          </ac:graphicFrameMkLst>
        </pc:graphicFrameChg>
        <pc:graphicFrameChg chg="mod">
          <ac:chgData name="BADHAM, JENNIFER M." userId="d3e5acb5-b2db-4b06-ac84-616e0149b02f" providerId="ADAL" clId="{F611E1DF-76AB-405A-AB4D-E572CB2457F9}" dt="2022-01-09T19:11:07.192" v="435" actId="1076"/>
          <ac:graphicFrameMkLst>
            <pc:docMk/>
            <pc:sldMk cId="2954917234" sldId="574"/>
            <ac:graphicFrameMk id="11" creationId="{00000000-0000-0000-0000-000000000000}"/>
          </ac:graphicFrameMkLst>
        </pc:graphicFrameChg>
        <pc:graphicFrameChg chg="mod">
          <ac:chgData name="BADHAM, JENNIFER M." userId="d3e5acb5-b2db-4b06-ac84-616e0149b02f" providerId="ADAL" clId="{F611E1DF-76AB-405A-AB4D-E572CB2457F9}" dt="2022-01-09T19:11:07.192" v="435" actId="1076"/>
          <ac:graphicFrameMkLst>
            <pc:docMk/>
            <pc:sldMk cId="2954917234" sldId="574"/>
            <ac:graphicFrameMk id="12" creationId="{00000000-0000-0000-0000-000000000000}"/>
          </ac:graphicFrameMkLst>
        </pc:graphicFrameChg>
        <pc:graphicFrameChg chg="mod">
          <ac:chgData name="BADHAM, JENNIFER M." userId="d3e5acb5-b2db-4b06-ac84-616e0149b02f" providerId="ADAL" clId="{F611E1DF-76AB-405A-AB4D-E572CB2457F9}" dt="2022-01-09T19:11:07.192" v="435" actId="1076"/>
          <ac:graphicFrameMkLst>
            <pc:docMk/>
            <pc:sldMk cId="2954917234" sldId="574"/>
            <ac:graphicFrameMk id="13" creationId="{00000000-0000-0000-0000-000000000000}"/>
          </ac:graphicFrameMkLst>
        </pc:graphicFrameChg>
        <pc:picChg chg="mod">
          <ac:chgData name="BADHAM, JENNIFER M." userId="d3e5acb5-b2db-4b06-ac84-616e0149b02f" providerId="ADAL" clId="{F611E1DF-76AB-405A-AB4D-E572CB2457F9}" dt="2022-01-09T19:06:28.169" v="416" actId="1076"/>
          <ac:picMkLst>
            <pc:docMk/>
            <pc:sldMk cId="2954917234" sldId="574"/>
            <ac:picMk id="2" creationId="{BB082812-4503-4992-AE3B-BAA616E72837}"/>
          </ac:picMkLst>
        </pc:picChg>
        <pc:picChg chg="mod">
          <ac:chgData name="BADHAM, JENNIFER M." userId="d3e5acb5-b2db-4b06-ac84-616e0149b02f" providerId="ADAL" clId="{F611E1DF-76AB-405A-AB4D-E572CB2457F9}" dt="2022-01-09T19:06:28.169" v="416" actId="1076"/>
          <ac:picMkLst>
            <pc:docMk/>
            <pc:sldMk cId="2954917234" sldId="574"/>
            <ac:picMk id="2050" creationId="{00000000-0000-0000-0000-000000000000}"/>
          </ac:picMkLst>
        </pc:picChg>
        <pc:picChg chg="mod">
          <ac:chgData name="BADHAM, JENNIFER M." userId="d3e5acb5-b2db-4b06-ac84-616e0149b02f" providerId="ADAL" clId="{F611E1DF-76AB-405A-AB4D-E572CB2457F9}" dt="2022-01-09T19:06:28.169" v="416" actId="1076"/>
          <ac:picMkLst>
            <pc:docMk/>
            <pc:sldMk cId="2954917234" sldId="574"/>
            <ac:picMk id="2052" creationId="{00000000-0000-0000-0000-000000000000}"/>
          </ac:picMkLst>
        </pc:picChg>
        <pc:cxnChg chg="mod">
          <ac:chgData name="BADHAM, JENNIFER M." userId="d3e5acb5-b2db-4b06-ac84-616e0149b02f" providerId="ADAL" clId="{F611E1DF-76AB-405A-AB4D-E572CB2457F9}" dt="2022-01-09T19:11:43.336" v="443" actId="14100"/>
          <ac:cxnSpMkLst>
            <pc:docMk/>
            <pc:sldMk cId="2954917234" sldId="574"/>
            <ac:cxnSpMk id="10" creationId="{00000000-0000-0000-0000-000000000000}"/>
          </ac:cxnSpMkLst>
        </pc:cxnChg>
        <pc:cxnChg chg="mod">
          <ac:chgData name="BADHAM, JENNIFER M." userId="d3e5acb5-b2db-4b06-ac84-616e0149b02f" providerId="ADAL" clId="{F611E1DF-76AB-405A-AB4D-E572CB2457F9}" dt="2022-01-09T19:11:39.567" v="442" actId="14100"/>
          <ac:cxnSpMkLst>
            <pc:docMk/>
            <pc:sldMk cId="2954917234" sldId="574"/>
            <ac:cxnSpMk id="18" creationId="{00000000-0000-0000-0000-000000000000}"/>
          </ac:cxnSpMkLst>
        </pc:cxnChg>
        <pc:cxnChg chg="mod">
          <ac:chgData name="BADHAM, JENNIFER M." userId="d3e5acb5-b2db-4b06-ac84-616e0149b02f" providerId="ADAL" clId="{F611E1DF-76AB-405A-AB4D-E572CB2457F9}" dt="2022-01-09T19:11:35.664" v="441" actId="14100"/>
          <ac:cxnSpMkLst>
            <pc:docMk/>
            <pc:sldMk cId="2954917234" sldId="574"/>
            <ac:cxnSpMk id="19" creationId="{00000000-0000-0000-0000-000000000000}"/>
          </ac:cxnSpMkLst>
        </pc:cxnChg>
        <pc:cxnChg chg="mod">
          <ac:chgData name="BADHAM, JENNIFER M." userId="d3e5acb5-b2db-4b06-ac84-616e0149b02f" providerId="ADAL" clId="{F611E1DF-76AB-405A-AB4D-E572CB2457F9}" dt="2022-01-09T19:11:32.768" v="440" actId="14100"/>
          <ac:cxnSpMkLst>
            <pc:docMk/>
            <pc:sldMk cId="2954917234" sldId="574"/>
            <ac:cxnSpMk id="20" creationId="{00000000-0000-0000-0000-000000000000}"/>
          </ac:cxnSpMkLst>
        </pc:cxnChg>
      </pc:sldChg>
      <pc:sldChg chg="addSp delSp modSp del mod modClrScheme chgLayout modNotes">
        <pc:chgData name="BADHAM, JENNIFER M." userId="d3e5acb5-b2db-4b06-ac84-616e0149b02f" providerId="ADAL" clId="{F611E1DF-76AB-405A-AB4D-E572CB2457F9}" dt="2022-01-09T19:00:09.724" v="375" actId="47"/>
        <pc:sldMkLst>
          <pc:docMk/>
          <pc:sldMk cId="2738236488" sldId="581"/>
        </pc:sldMkLst>
        <pc:spChg chg="mod ord">
          <ac:chgData name="BADHAM, JENNIFER M." userId="d3e5acb5-b2db-4b06-ac84-616e0149b02f" providerId="ADAL" clId="{F611E1DF-76AB-405A-AB4D-E572CB2457F9}" dt="2022-01-09T18:56:53.446" v="338" actId="700"/>
          <ac:spMkLst>
            <pc:docMk/>
            <pc:sldMk cId="2738236488" sldId="581"/>
            <ac:spMk id="2" creationId="{21393273-AA5B-477F-9014-4A314A3B7FC9}"/>
          </ac:spMkLst>
        </pc:spChg>
        <pc:spChg chg="add del mod ord">
          <ac:chgData name="BADHAM, JENNIFER M." userId="d3e5acb5-b2db-4b06-ac84-616e0149b02f" providerId="ADAL" clId="{F611E1DF-76AB-405A-AB4D-E572CB2457F9}" dt="2022-01-09T18:56:53.446" v="338" actId="700"/>
          <ac:spMkLst>
            <pc:docMk/>
            <pc:sldMk cId="2738236488" sldId="581"/>
            <ac:spMk id="3" creationId="{8C790299-DB94-484C-AFB1-C43B3AAEE407}"/>
          </ac:spMkLst>
        </pc:spChg>
        <pc:spChg chg="add mod">
          <ac:chgData name="BADHAM, JENNIFER M." userId="d3e5acb5-b2db-4b06-ac84-616e0149b02f" providerId="ADAL" clId="{F611E1DF-76AB-405A-AB4D-E572CB2457F9}" dt="2022-01-09T18:40:25.809" v="300" actId="20577"/>
          <ac:spMkLst>
            <pc:docMk/>
            <pc:sldMk cId="2738236488" sldId="581"/>
            <ac:spMk id="5" creationId="{8AC1B35C-1E26-4F0B-9E3F-984C93FDC94B}"/>
          </ac:spMkLst>
        </pc:spChg>
        <pc:spChg chg="add del mod ord">
          <ac:chgData name="BADHAM, JENNIFER M." userId="d3e5acb5-b2db-4b06-ac84-616e0149b02f" providerId="ADAL" clId="{F611E1DF-76AB-405A-AB4D-E572CB2457F9}" dt="2022-01-09T18:56:53.446" v="338" actId="700"/>
          <ac:spMkLst>
            <pc:docMk/>
            <pc:sldMk cId="2738236488" sldId="581"/>
            <ac:spMk id="8" creationId="{ADDF183F-B652-4523-A86C-B64D836F5F72}"/>
          </ac:spMkLst>
        </pc:spChg>
        <pc:spChg chg="add del mod">
          <ac:chgData name="BADHAM, JENNIFER M." userId="d3e5acb5-b2db-4b06-ac84-616e0149b02f" providerId="ADAL" clId="{F611E1DF-76AB-405A-AB4D-E572CB2457F9}" dt="2022-01-09T18:56:57.567" v="350" actId="1076"/>
          <ac:spMkLst>
            <pc:docMk/>
            <pc:sldMk cId="2738236488" sldId="581"/>
            <ac:spMk id="9" creationId="{F5810333-A11B-4623-BFA5-B312D9702FB1}"/>
          </ac:spMkLst>
        </pc:spChg>
        <pc:spChg chg="add del mod">
          <ac:chgData name="BADHAM, JENNIFER M." userId="d3e5acb5-b2db-4b06-ac84-616e0149b02f" providerId="ADAL" clId="{F611E1DF-76AB-405A-AB4D-E572CB2457F9}" dt="2022-01-09T18:56:54.379" v="343" actId="478"/>
          <ac:spMkLst>
            <pc:docMk/>
            <pc:sldMk cId="2738236488" sldId="581"/>
            <ac:spMk id="10" creationId="{13C38DD6-B564-4824-88FA-26C1FC058118}"/>
          </ac:spMkLst>
        </pc:sp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2738236488" sldId="581"/>
            <ac:picMk id="6" creationId="{6D96B1EC-72CD-44DA-BFE1-3BA4615BE3AE}"/>
          </ac:picMkLst>
        </pc:picChg>
      </pc:sldChg>
      <pc:sldChg chg="addSp delSp modSp mod modClrScheme chgLayout">
        <pc:chgData name="BADHAM, JENNIFER M." userId="d3e5acb5-b2db-4b06-ac84-616e0149b02f" providerId="ADAL" clId="{F611E1DF-76AB-405A-AB4D-E572CB2457F9}" dt="2022-01-09T20:11:03.675" v="860" actId="207"/>
        <pc:sldMkLst>
          <pc:docMk/>
          <pc:sldMk cId="543183976" sldId="584"/>
        </pc:sldMkLst>
        <pc:spChg chg="del mod ord">
          <ac:chgData name="BADHAM, JENNIFER M." userId="d3e5acb5-b2db-4b06-ac84-616e0149b02f" providerId="ADAL" clId="{F611E1DF-76AB-405A-AB4D-E572CB2457F9}" dt="2022-01-09T20:09:51.755" v="843" actId="478"/>
          <ac:spMkLst>
            <pc:docMk/>
            <pc:sldMk cId="543183976" sldId="584"/>
            <ac:spMk id="2" creationId="{B870A7AE-D130-4A40-A2A8-486DCDB5D0B2}"/>
          </ac:spMkLst>
        </pc:spChg>
        <pc:spChg chg="add mod ord">
          <ac:chgData name="BADHAM, JENNIFER M." userId="d3e5acb5-b2db-4b06-ac84-616e0149b02f" providerId="ADAL" clId="{F611E1DF-76AB-405A-AB4D-E572CB2457F9}" dt="2022-01-09T20:10:32.505" v="855" actId="122"/>
          <ac:spMkLst>
            <pc:docMk/>
            <pc:sldMk cId="543183976" sldId="584"/>
            <ac:spMk id="3" creationId="{641EBBCE-4E07-4BE8-8D8F-FB3FDDF5E8C9}"/>
          </ac:spMkLst>
        </pc:spChg>
        <pc:picChg chg="add del mod">
          <ac:chgData name="BADHAM, JENNIFER M." userId="d3e5acb5-b2db-4b06-ac84-616e0149b02f" providerId="ADAL" clId="{F611E1DF-76AB-405A-AB4D-E572CB2457F9}" dt="2022-01-09T20:11:03.675" v="860" actId="207"/>
          <ac:picMkLst>
            <pc:docMk/>
            <pc:sldMk cId="543183976" sldId="584"/>
            <ac:picMk id="4" creationId="{C8E626EB-08ED-41C1-A0DB-3E36B2EA226E}"/>
          </ac:picMkLst>
        </pc:picChg>
      </pc:sldChg>
      <pc:sldChg chg="addSp delSp modSp del mod modClrScheme chgLayout">
        <pc:chgData name="BADHAM, JENNIFER M." userId="d3e5acb5-b2db-4b06-ac84-616e0149b02f" providerId="ADAL" clId="{F611E1DF-76AB-405A-AB4D-E572CB2457F9}" dt="2022-01-09T18:18:15.911" v="81" actId="47"/>
        <pc:sldMkLst>
          <pc:docMk/>
          <pc:sldMk cId="142747692" sldId="587"/>
        </pc:sldMkLst>
        <pc:spChg chg="mod ord">
          <ac:chgData name="BADHAM, JENNIFER M." userId="d3e5acb5-b2db-4b06-ac84-616e0149b02f" providerId="ADAL" clId="{F611E1DF-76AB-405A-AB4D-E572CB2457F9}" dt="2022-01-09T18:14:11.951" v="36" actId="6264"/>
          <ac:spMkLst>
            <pc:docMk/>
            <pc:sldMk cId="142747692" sldId="587"/>
            <ac:spMk id="2" creationId="{E00A122F-E298-458F-BC96-33DEEC4E207C}"/>
          </ac:spMkLst>
        </pc:spChg>
        <pc:spChg chg="mod ord">
          <ac:chgData name="BADHAM, JENNIFER M." userId="d3e5acb5-b2db-4b06-ac84-616e0149b02f" providerId="ADAL" clId="{F611E1DF-76AB-405A-AB4D-E572CB2457F9}" dt="2022-01-09T18:14:16.881" v="37" actId="14100"/>
          <ac:spMkLst>
            <pc:docMk/>
            <pc:sldMk cId="142747692" sldId="587"/>
            <ac:spMk id="3" creationId="{059EA54E-8A1D-44C6-8CEF-610345E4832D}"/>
          </ac:spMkLst>
        </pc:spChg>
        <pc:spChg chg="add del mod ord">
          <ac:chgData name="BADHAM, JENNIFER M." userId="d3e5acb5-b2db-4b06-ac84-616e0149b02f" providerId="ADAL" clId="{F611E1DF-76AB-405A-AB4D-E572CB2457F9}" dt="2022-01-09T18:13:55.142" v="33" actId="700"/>
          <ac:spMkLst>
            <pc:docMk/>
            <pc:sldMk cId="142747692" sldId="587"/>
            <ac:spMk id="4" creationId="{D85749A6-9453-491D-9BEA-56228BA9D75A}"/>
          </ac:spMkLst>
        </pc:spChg>
        <pc:spChg chg="add del mod">
          <ac:chgData name="BADHAM, JENNIFER M." userId="d3e5acb5-b2db-4b06-ac84-616e0149b02f" providerId="ADAL" clId="{F611E1DF-76AB-405A-AB4D-E572CB2457F9}" dt="2022-01-09T18:14:11.951" v="36" actId="6264"/>
          <ac:spMkLst>
            <pc:docMk/>
            <pc:sldMk cId="142747692" sldId="587"/>
            <ac:spMk id="5" creationId="{8F780B97-50BB-4874-8ECF-96E84F26C6CB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142747692" sldId="587"/>
            <ac:spMk id="6" creationId="{C331AD69-6258-48F8-95FC-5222783D639C}"/>
          </ac:spMkLst>
        </pc:spChg>
        <pc:spChg chg="mod">
          <ac:chgData name="BADHAM, JENNIFER M." userId="d3e5acb5-b2db-4b06-ac84-616e0149b02f" providerId="ADAL" clId="{F611E1DF-76AB-405A-AB4D-E572CB2457F9}" dt="2022-01-09T18:15:45.286" v="45" actId="13822"/>
          <ac:spMkLst>
            <pc:docMk/>
            <pc:sldMk cId="142747692" sldId="587"/>
            <ac:spMk id="7" creationId="{65FDCED1-CBAB-4A31-B83C-3995178F7D2A}"/>
          </ac:spMkLst>
        </pc:spChg>
        <pc:spChg chg="add del mod">
          <ac:chgData name="BADHAM, JENNIFER M." userId="d3e5acb5-b2db-4b06-ac84-616e0149b02f" providerId="ADAL" clId="{F611E1DF-76AB-405A-AB4D-E572CB2457F9}" dt="2022-01-09T18:14:11.951" v="36" actId="6264"/>
          <ac:spMkLst>
            <pc:docMk/>
            <pc:sldMk cId="142747692" sldId="587"/>
            <ac:spMk id="9" creationId="{DE07232B-EE48-4C74-B2CB-4568A4183805}"/>
          </ac:spMkLst>
        </pc:spChg>
        <pc:picChg chg="mod">
          <ac:chgData name="BADHAM, JENNIFER M." userId="d3e5acb5-b2db-4b06-ac84-616e0149b02f" providerId="ADAL" clId="{F611E1DF-76AB-405A-AB4D-E572CB2457F9}" dt="2022-01-09T18:14:01.323" v="34" actId="1076"/>
          <ac:picMkLst>
            <pc:docMk/>
            <pc:sldMk cId="142747692" sldId="587"/>
            <ac:picMk id="8" creationId="{04FEE03E-2431-479C-A036-265B70D3277A}"/>
          </ac:picMkLst>
        </pc:picChg>
      </pc:sldChg>
      <pc:sldChg chg="addSp delSp modSp del mod modClrScheme chgLayout modNotes">
        <pc:chgData name="BADHAM, JENNIFER M." userId="d3e5acb5-b2db-4b06-ac84-616e0149b02f" providerId="ADAL" clId="{F611E1DF-76AB-405A-AB4D-E572CB2457F9}" dt="2022-01-09T18:22:10.411" v="148" actId="47"/>
        <pc:sldMkLst>
          <pc:docMk/>
          <pc:sldMk cId="2160166875" sldId="599"/>
        </pc:sldMkLst>
        <pc:spChg chg="del mod ord">
          <ac:chgData name="BADHAM, JENNIFER M." userId="d3e5acb5-b2db-4b06-ac84-616e0149b02f" providerId="ADAL" clId="{F611E1DF-76AB-405A-AB4D-E572CB2457F9}" dt="2022-01-09T18:18:42.831" v="85" actId="478"/>
          <ac:spMkLst>
            <pc:docMk/>
            <pc:sldMk cId="2160166875" sldId="599"/>
            <ac:spMk id="2" creationId="{21393273-AA5B-477F-9014-4A314A3B7FC9}"/>
          </ac:spMkLst>
        </pc:spChg>
        <pc:spChg chg="add mod ord">
          <ac:chgData name="BADHAM, JENNIFER M." userId="d3e5acb5-b2db-4b06-ac84-616e0149b02f" providerId="ADAL" clId="{F611E1DF-76AB-405A-AB4D-E572CB2457F9}" dt="2022-01-09T18:18:56.594" v="95" actId="120"/>
          <ac:spMkLst>
            <pc:docMk/>
            <pc:sldMk cId="2160166875" sldId="599"/>
            <ac:spMk id="3" creationId="{D5ABCC43-E588-428E-A587-5EBE54D1748F}"/>
          </ac:spMkLst>
        </pc:spChg>
        <pc:graphicFrameChg chg="mod">
          <ac:chgData name="BADHAM, JENNIFER M." userId="d3e5acb5-b2db-4b06-ac84-616e0149b02f" providerId="ADAL" clId="{F611E1DF-76AB-405A-AB4D-E572CB2457F9}" dt="2022-01-09T18:12:03.608" v="19"/>
          <ac:graphicFrameMkLst>
            <pc:docMk/>
            <pc:sldMk cId="2160166875" sldId="599"/>
            <ac:graphicFrameMk id="6" creationId="{175E495C-19F9-4DA2-980D-4E3F92FF2B0A}"/>
          </ac:graphicFrameMkLst>
        </pc:graphicFrameChg>
      </pc:sldChg>
      <pc:sldChg chg="delSp modSp mod modClrScheme chgLayout modNotes">
        <pc:chgData name="BADHAM, JENNIFER M." userId="d3e5acb5-b2db-4b06-ac84-616e0149b02f" providerId="ADAL" clId="{F611E1DF-76AB-405A-AB4D-E572CB2457F9}" dt="2022-01-09T20:11:20.528" v="862" actId="700"/>
        <pc:sldMkLst>
          <pc:docMk/>
          <pc:sldMk cId="3361884824" sldId="607"/>
        </pc:sldMkLst>
        <pc:spChg chg="mod ord">
          <ac:chgData name="BADHAM, JENNIFER M." userId="d3e5acb5-b2db-4b06-ac84-616e0149b02f" providerId="ADAL" clId="{F611E1DF-76AB-405A-AB4D-E572CB2457F9}" dt="2022-01-09T20:11:20.528" v="862" actId="700"/>
          <ac:spMkLst>
            <pc:docMk/>
            <pc:sldMk cId="3361884824" sldId="607"/>
            <ac:spMk id="2" creationId="{00000000-0000-0000-0000-000000000000}"/>
          </ac:spMkLst>
        </pc:spChg>
        <pc:spChg chg="mod ord">
          <ac:chgData name="BADHAM, JENNIFER M." userId="d3e5acb5-b2db-4b06-ac84-616e0149b02f" providerId="ADAL" clId="{F611E1DF-76AB-405A-AB4D-E572CB2457F9}" dt="2022-01-09T20:11:20.528" v="862" actId="700"/>
          <ac:spMkLst>
            <pc:docMk/>
            <pc:sldMk cId="3361884824" sldId="607"/>
            <ac:spMk id="4" creationId="{DCDB85D4-2DA6-4034-9A00-974042D4436B}"/>
          </ac:spMkLst>
        </pc:spChg>
        <pc:spChg chg="mod ord">
          <ac:chgData name="BADHAM, JENNIFER M." userId="d3e5acb5-b2db-4b06-ac84-616e0149b02f" providerId="ADAL" clId="{F611E1DF-76AB-405A-AB4D-E572CB2457F9}" dt="2022-01-09T20:11:20.528" v="862" actId="700"/>
          <ac:spMkLst>
            <pc:docMk/>
            <pc:sldMk cId="3361884824" sldId="607"/>
            <ac:spMk id="5" creationId="{70545C33-1C45-45C8-AAAE-19C0E1F7E8D8}"/>
          </ac:spMkLst>
        </pc:spChg>
        <pc:spChg chg="mod ord">
          <ac:chgData name="BADHAM, JENNIFER M." userId="d3e5acb5-b2db-4b06-ac84-616e0149b02f" providerId="ADAL" clId="{F611E1DF-76AB-405A-AB4D-E572CB2457F9}" dt="2022-01-09T20:11:20.528" v="862" actId="700"/>
          <ac:spMkLst>
            <pc:docMk/>
            <pc:sldMk cId="3361884824" sldId="607"/>
            <ac:spMk id="7" creationId="{C5C540B6-0728-494D-8A53-786DDD76E87D}"/>
          </ac:spMkLst>
        </pc:spChg>
        <pc:spChg chg="mod ord">
          <ac:chgData name="BADHAM, JENNIFER M." userId="d3e5acb5-b2db-4b06-ac84-616e0149b02f" providerId="ADAL" clId="{F611E1DF-76AB-405A-AB4D-E572CB2457F9}" dt="2022-01-09T20:11:20.528" v="862" actId="700"/>
          <ac:spMkLst>
            <pc:docMk/>
            <pc:sldMk cId="3361884824" sldId="607"/>
            <ac:spMk id="8" creationId="{DBF0A8BC-4C9C-4C39-AF96-60BC8F51F1FC}"/>
          </ac:spMkLst>
        </pc:spChg>
        <pc:spChg chg="del mod">
          <ac:chgData name="BADHAM, JENNIFER M." userId="d3e5acb5-b2db-4b06-ac84-616e0149b02f" providerId="ADAL" clId="{F611E1DF-76AB-405A-AB4D-E572CB2457F9}" dt="2022-01-09T20:11:13.149" v="861" actId="478"/>
          <ac:spMkLst>
            <pc:docMk/>
            <pc:sldMk cId="3361884824" sldId="607"/>
            <ac:spMk id="11" creationId="{00000000-0000-0000-0000-000000000000}"/>
          </ac:spMkLst>
        </pc:spChg>
      </pc:sldChg>
      <pc:sldChg chg="addSp modSp mod modClrScheme chgLayout">
        <pc:chgData name="BADHAM, JENNIFER M." userId="d3e5acb5-b2db-4b06-ac84-616e0149b02f" providerId="ADAL" clId="{F611E1DF-76AB-405A-AB4D-E572CB2457F9}" dt="2022-01-09T19:01:41.312" v="394" actId="1076"/>
        <pc:sldMkLst>
          <pc:docMk/>
          <pc:sldMk cId="1923625785" sldId="610"/>
        </pc:sldMkLst>
        <pc:spChg chg="mod ord">
          <ac:chgData name="BADHAM, JENNIFER M." userId="d3e5acb5-b2db-4b06-ac84-616e0149b02f" providerId="ADAL" clId="{F611E1DF-76AB-405A-AB4D-E572CB2457F9}" dt="2022-01-09T19:01:15.931" v="391" actId="700"/>
          <ac:spMkLst>
            <pc:docMk/>
            <pc:sldMk cId="1923625785" sldId="610"/>
            <ac:spMk id="4" creationId="{7F010FA9-628B-4B54-84A9-C74AF3E18B64}"/>
          </ac:spMkLst>
        </pc:spChg>
        <pc:spChg chg="add mod">
          <ac:chgData name="BADHAM, JENNIFER M." userId="d3e5acb5-b2db-4b06-ac84-616e0149b02f" providerId="ADAL" clId="{F611E1DF-76AB-405A-AB4D-E572CB2457F9}" dt="2022-01-09T19:00:17.110" v="376"/>
          <ac:spMkLst>
            <pc:docMk/>
            <pc:sldMk cId="1923625785" sldId="610"/>
            <ac:spMk id="5" creationId="{7F1E6D4D-FE98-495E-BB8E-EDA12F73884E}"/>
          </ac:spMkLst>
        </pc:spChg>
        <pc:spChg chg="mod ord">
          <ac:chgData name="BADHAM, JENNIFER M." userId="d3e5acb5-b2db-4b06-ac84-616e0149b02f" providerId="ADAL" clId="{F611E1DF-76AB-405A-AB4D-E572CB2457F9}" dt="2022-01-09T19:01:15.931" v="391" actId="700"/>
          <ac:spMkLst>
            <pc:docMk/>
            <pc:sldMk cId="1923625785" sldId="610"/>
            <ac:spMk id="8" creationId="{32A6CB37-3100-4EDD-919E-CEB1A60CFCC4}"/>
          </ac:spMkLst>
        </pc:spChg>
        <pc:picChg chg="mod ord">
          <ac:chgData name="BADHAM, JENNIFER M." userId="d3e5acb5-b2db-4b06-ac84-616e0149b02f" providerId="ADAL" clId="{F611E1DF-76AB-405A-AB4D-E572CB2457F9}" dt="2022-01-09T19:01:41.312" v="394" actId="1076"/>
          <ac:picMkLst>
            <pc:docMk/>
            <pc:sldMk cId="1923625785" sldId="610"/>
            <ac:picMk id="9" creationId="{C038A833-8A9A-4191-8DFD-CA62FC0C9686}"/>
          </ac:picMkLst>
        </pc:picChg>
      </pc:sldChg>
      <pc:sldChg chg="addSp modSp mod modClrScheme chgLayout">
        <pc:chgData name="BADHAM, JENNIFER M." userId="d3e5acb5-b2db-4b06-ac84-616e0149b02f" providerId="ADAL" clId="{F611E1DF-76AB-405A-AB4D-E572CB2457F9}" dt="2022-01-09T19:02:58.588" v="404" actId="14100"/>
        <pc:sldMkLst>
          <pc:docMk/>
          <pc:sldMk cId="3456273172" sldId="613"/>
        </pc:sldMkLst>
        <pc:spChg chg="mod ord">
          <ac:chgData name="BADHAM, JENNIFER M." userId="d3e5acb5-b2db-4b06-ac84-616e0149b02f" providerId="ADAL" clId="{F611E1DF-76AB-405A-AB4D-E572CB2457F9}" dt="2022-01-09T19:02:25.458" v="399" actId="700"/>
          <ac:spMkLst>
            <pc:docMk/>
            <pc:sldMk cId="3456273172" sldId="613"/>
            <ac:spMk id="5" creationId="{93F8B943-7E06-4B86-B74B-DF11D5754B6D}"/>
          </ac:spMkLst>
        </pc:spChg>
        <pc:spChg chg="add mod">
          <ac:chgData name="BADHAM, JENNIFER M." userId="d3e5acb5-b2db-4b06-ac84-616e0149b02f" providerId="ADAL" clId="{F611E1DF-76AB-405A-AB4D-E572CB2457F9}" dt="2022-01-09T19:00:21.195" v="378"/>
          <ac:spMkLst>
            <pc:docMk/>
            <pc:sldMk cId="3456273172" sldId="613"/>
            <ac:spMk id="10" creationId="{8CAA76D4-A81B-4D89-AE39-CF281AFE8BFA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3456273172" sldId="613"/>
            <ac:spMk id="11" creationId="{561EE503-6568-4936-89FF-B4A2FDD38848}"/>
          </ac:spMkLst>
        </pc:spChg>
        <pc:spChg chg="mod">
          <ac:chgData name="BADHAM, JENNIFER M." userId="d3e5acb5-b2db-4b06-ac84-616e0149b02f" providerId="ADAL" clId="{F611E1DF-76AB-405A-AB4D-E572CB2457F9}" dt="2022-01-09T19:02:58.588" v="404" actId="14100"/>
          <ac:spMkLst>
            <pc:docMk/>
            <pc:sldMk cId="3456273172" sldId="613"/>
            <ac:spMk id="12" creationId="{205C87C3-921E-4B02-B623-7F2A197E29F5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3456273172" sldId="613"/>
            <ac:spMk id="13" creationId="{A80BB6BB-F0B9-4AC6-B702-AB59C57B40C9}"/>
          </ac:spMkLst>
        </pc:spChg>
        <pc:picChg chg="mod">
          <ac:chgData name="BADHAM, JENNIFER M." userId="d3e5acb5-b2db-4b06-ac84-616e0149b02f" providerId="ADAL" clId="{F611E1DF-76AB-405A-AB4D-E572CB2457F9}" dt="2022-01-09T19:02:29.780" v="400" actId="1076"/>
          <ac:picMkLst>
            <pc:docMk/>
            <pc:sldMk cId="3456273172" sldId="613"/>
            <ac:picMk id="7" creationId="{3D398613-5713-44C2-8DB9-EF1F0D583E15}"/>
          </ac:picMkLst>
        </pc:picChg>
        <pc:picChg chg="mod">
          <ac:chgData name="BADHAM, JENNIFER M." userId="d3e5acb5-b2db-4b06-ac84-616e0149b02f" providerId="ADAL" clId="{F611E1DF-76AB-405A-AB4D-E572CB2457F9}" dt="2022-01-09T19:02:32.196" v="401" actId="1076"/>
          <ac:picMkLst>
            <pc:docMk/>
            <pc:sldMk cId="3456273172" sldId="613"/>
            <ac:picMk id="8" creationId="{886E9917-6911-4027-83EE-F83E5D2F18D8}"/>
          </ac:picMkLst>
        </pc:picChg>
        <pc:picChg chg="mod">
          <ac:chgData name="BADHAM, JENNIFER M." userId="d3e5acb5-b2db-4b06-ac84-616e0149b02f" providerId="ADAL" clId="{F611E1DF-76AB-405A-AB4D-E572CB2457F9}" dt="2022-01-09T19:02:35.012" v="402" actId="1076"/>
          <ac:picMkLst>
            <pc:docMk/>
            <pc:sldMk cId="3456273172" sldId="613"/>
            <ac:picMk id="9" creationId="{E3FA452F-FF85-461D-99D3-5FF295A61E3F}"/>
          </ac:picMkLst>
        </pc:picChg>
      </pc:sldChg>
      <pc:sldChg chg="addSp modSp mod modClrScheme chgLayout">
        <pc:chgData name="BADHAM, JENNIFER M." userId="d3e5acb5-b2db-4b06-ac84-616e0149b02f" providerId="ADAL" clId="{F611E1DF-76AB-405A-AB4D-E572CB2457F9}" dt="2022-01-09T19:03:41.253" v="410" actId="1076"/>
        <pc:sldMkLst>
          <pc:docMk/>
          <pc:sldMk cId="2681558153" sldId="614"/>
        </pc:sldMkLst>
        <pc:spChg chg="mod ord">
          <ac:chgData name="BADHAM, JENNIFER M." userId="d3e5acb5-b2db-4b06-ac84-616e0149b02f" providerId="ADAL" clId="{F611E1DF-76AB-405A-AB4D-E572CB2457F9}" dt="2022-01-09T19:03:15.730" v="405" actId="700"/>
          <ac:spMkLst>
            <pc:docMk/>
            <pc:sldMk cId="2681558153" sldId="614"/>
            <ac:spMk id="2" creationId="{F243661F-A482-408A-9F26-892DA294077C}"/>
          </ac:spMkLst>
        </pc:spChg>
        <pc:spChg chg="mod ord">
          <ac:chgData name="BADHAM, JENNIFER M." userId="d3e5acb5-b2db-4b06-ac84-616e0149b02f" providerId="ADAL" clId="{F611E1DF-76AB-405A-AB4D-E572CB2457F9}" dt="2022-01-09T19:03:15.780" v="406" actId="27636"/>
          <ac:spMkLst>
            <pc:docMk/>
            <pc:sldMk cId="2681558153" sldId="614"/>
            <ac:spMk id="7" creationId="{C7031334-A95E-4030-AD1D-0539B4BBD8A4}"/>
          </ac:spMkLst>
        </pc:spChg>
        <pc:spChg chg="mod">
          <ac:chgData name="BADHAM, JENNIFER M." userId="d3e5acb5-b2db-4b06-ac84-616e0149b02f" providerId="ADAL" clId="{F611E1DF-76AB-405A-AB4D-E572CB2457F9}" dt="2022-01-09T19:03:36.244" v="409" actId="1076"/>
          <ac:spMkLst>
            <pc:docMk/>
            <pc:sldMk cId="2681558153" sldId="614"/>
            <ac:spMk id="8" creationId="{CDBF958A-BC1F-40FE-B38A-EA3B695DAF58}"/>
          </ac:spMkLst>
        </pc:spChg>
        <pc:spChg chg="mod">
          <ac:chgData name="BADHAM, JENNIFER M." userId="d3e5acb5-b2db-4b06-ac84-616e0149b02f" providerId="ADAL" clId="{F611E1DF-76AB-405A-AB4D-E572CB2457F9}" dt="2022-01-09T19:03:36.244" v="409" actId="1076"/>
          <ac:spMkLst>
            <pc:docMk/>
            <pc:sldMk cId="2681558153" sldId="614"/>
            <ac:spMk id="9" creationId="{CE3C6B87-2609-49E0-B61B-7B8C3559EC1A}"/>
          </ac:spMkLst>
        </pc:spChg>
        <pc:spChg chg="mod">
          <ac:chgData name="BADHAM, JENNIFER M." userId="d3e5acb5-b2db-4b06-ac84-616e0149b02f" providerId="ADAL" clId="{F611E1DF-76AB-405A-AB4D-E572CB2457F9}" dt="2022-01-09T19:03:36.244" v="409" actId="1076"/>
          <ac:spMkLst>
            <pc:docMk/>
            <pc:sldMk cId="2681558153" sldId="614"/>
            <ac:spMk id="10" creationId="{CD9D7BE3-E03F-4F58-9594-F312E24E1B7A}"/>
          </ac:spMkLst>
        </pc:spChg>
        <pc:spChg chg="add mod">
          <ac:chgData name="BADHAM, JENNIFER M." userId="d3e5acb5-b2db-4b06-ac84-616e0149b02f" providerId="ADAL" clId="{F611E1DF-76AB-405A-AB4D-E572CB2457F9}" dt="2022-01-09T19:00:22.208" v="379"/>
          <ac:spMkLst>
            <pc:docMk/>
            <pc:sldMk cId="2681558153" sldId="614"/>
            <ac:spMk id="11" creationId="{9242CCEC-A6E6-4508-9F34-116C321A79B8}"/>
          </ac:spMkLst>
        </pc:spChg>
        <pc:picChg chg="mod">
          <ac:chgData name="BADHAM, JENNIFER M." userId="d3e5acb5-b2db-4b06-ac84-616e0149b02f" providerId="ADAL" clId="{F611E1DF-76AB-405A-AB4D-E572CB2457F9}" dt="2022-01-09T19:03:41.253" v="410" actId="1076"/>
          <ac:picMkLst>
            <pc:docMk/>
            <pc:sldMk cId="2681558153" sldId="614"/>
            <ac:picMk id="3" creationId="{FF7814FE-96AF-4C2D-A9AC-6784B5D39A83}"/>
          </ac:picMkLst>
        </pc:picChg>
        <pc:picChg chg="mod">
          <ac:chgData name="BADHAM, JENNIFER M." userId="d3e5acb5-b2db-4b06-ac84-616e0149b02f" providerId="ADAL" clId="{F611E1DF-76AB-405A-AB4D-E572CB2457F9}" dt="2022-01-09T19:03:36.244" v="409" actId="1076"/>
          <ac:picMkLst>
            <pc:docMk/>
            <pc:sldMk cId="2681558153" sldId="614"/>
            <ac:picMk id="4" creationId="{3DE13522-4318-4D42-80CA-411240F50D15}"/>
          </ac:picMkLst>
        </pc:picChg>
        <pc:picChg chg="mod">
          <ac:chgData name="BADHAM, JENNIFER M." userId="d3e5acb5-b2db-4b06-ac84-616e0149b02f" providerId="ADAL" clId="{F611E1DF-76AB-405A-AB4D-E572CB2457F9}" dt="2022-01-09T19:03:36.244" v="409" actId="1076"/>
          <ac:picMkLst>
            <pc:docMk/>
            <pc:sldMk cId="2681558153" sldId="614"/>
            <ac:picMk id="5" creationId="{0175C638-84DD-4D27-819F-CE04FEAB41FE}"/>
          </ac:picMkLst>
        </pc:picChg>
        <pc:picChg chg="mod">
          <ac:chgData name="BADHAM, JENNIFER M." userId="d3e5acb5-b2db-4b06-ac84-616e0149b02f" providerId="ADAL" clId="{F611E1DF-76AB-405A-AB4D-E572CB2457F9}" dt="2022-01-09T19:03:36.244" v="409" actId="1076"/>
          <ac:picMkLst>
            <pc:docMk/>
            <pc:sldMk cId="2681558153" sldId="614"/>
            <ac:picMk id="6" creationId="{78FE2247-8DB4-4B4B-A359-A0B05A238A2A}"/>
          </ac:picMkLst>
        </pc:picChg>
      </pc:sldChg>
      <pc:sldChg chg="addSp modSp mod modClrScheme modAnim chgLayout">
        <pc:chgData name="BADHAM, JENNIFER M." userId="d3e5acb5-b2db-4b06-ac84-616e0149b02f" providerId="ADAL" clId="{F611E1DF-76AB-405A-AB4D-E572CB2457F9}" dt="2022-01-09T19:25:54.658" v="528"/>
        <pc:sldMkLst>
          <pc:docMk/>
          <pc:sldMk cId="249228987" sldId="615"/>
        </pc:sldMkLst>
        <pc:spChg chg="mod ord">
          <ac:chgData name="BADHAM, JENNIFER M." userId="d3e5acb5-b2db-4b06-ac84-616e0149b02f" providerId="ADAL" clId="{F611E1DF-76AB-405A-AB4D-E572CB2457F9}" dt="2022-01-09T19:12:05.317" v="446" actId="700"/>
          <ac:spMkLst>
            <pc:docMk/>
            <pc:sldMk cId="249228987" sldId="615"/>
            <ac:spMk id="2" creationId="{6DE3F0BE-9C29-49C4-9996-DAE0A487DC45}"/>
          </ac:spMkLst>
        </pc:spChg>
        <pc:spChg chg="mod">
          <ac:chgData name="BADHAM, JENNIFER M." userId="d3e5acb5-b2db-4b06-ac84-616e0149b02f" providerId="ADAL" clId="{F611E1DF-76AB-405A-AB4D-E572CB2457F9}" dt="2022-01-09T19:15:02.504" v="463" actId="14100"/>
          <ac:spMkLst>
            <pc:docMk/>
            <pc:sldMk cId="249228987" sldId="615"/>
            <ac:spMk id="6" creationId="{2B513FDB-1D0A-496E-9E46-02F4767E79DD}"/>
          </ac:spMkLst>
        </pc:spChg>
        <pc:spChg chg="mod">
          <ac:chgData name="BADHAM, JENNIFER M." userId="d3e5acb5-b2db-4b06-ac84-616e0149b02f" providerId="ADAL" clId="{F611E1DF-76AB-405A-AB4D-E572CB2457F9}" dt="2022-01-09T19:15:55.953" v="470" actId="14100"/>
          <ac:spMkLst>
            <pc:docMk/>
            <pc:sldMk cId="249228987" sldId="615"/>
            <ac:spMk id="8" creationId="{CCACB070-07BA-4459-9AA1-39FC3DF42EA9}"/>
          </ac:spMkLst>
        </pc:spChg>
        <pc:spChg chg="add mod">
          <ac:chgData name="BADHAM, JENNIFER M." userId="d3e5acb5-b2db-4b06-ac84-616e0149b02f" providerId="ADAL" clId="{F611E1DF-76AB-405A-AB4D-E572CB2457F9}" dt="2022-01-09T19:00:26.650" v="381"/>
          <ac:spMkLst>
            <pc:docMk/>
            <pc:sldMk cId="249228987" sldId="615"/>
            <ac:spMk id="16" creationId="{C917715D-C1BC-4E64-A839-C34F912765C3}"/>
          </ac:spMkLst>
        </pc:spChg>
        <pc:spChg chg="mod">
          <ac:chgData name="BADHAM, JENNIFER M." userId="d3e5acb5-b2db-4b06-ac84-616e0149b02f" providerId="ADAL" clId="{F611E1DF-76AB-405A-AB4D-E572CB2457F9}" dt="2022-01-09T19:15:47.120" v="468" actId="1076"/>
          <ac:spMkLst>
            <pc:docMk/>
            <pc:sldMk cId="249228987" sldId="615"/>
            <ac:spMk id="18" creationId="{98F08EF5-2CCA-41EE-9907-E0C1A54AAE12}"/>
          </ac:spMkLst>
        </pc:spChg>
        <pc:spChg chg="mod">
          <ac:chgData name="BADHAM, JENNIFER M." userId="d3e5acb5-b2db-4b06-ac84-616e0149b02f" providerId="ADAL" clId="{F611E1DF-76AB-405A-AB4D-E572CB2457F9}" dt="2022-01-09T19:12:47.434" v="450" actId="14100"/>
          <ac:spMkLst>
            <pc:docMk/>
            <pc:sldMk cId="249228987" sldId="615"/>
            <ac:spMk id="19" creationId="{5E7F8097-94D3-4E50-B362-F4ACBD59A3B7}"/>
          </ac:spMkLst>
        </pc:spChg>
        <pc:spChg chg="mod">
          <ac:chgData name="BADHAM, JENNIFER M." userId="d3e5acb5-b2db-4b06-ac84-616e0149b02f" providerId="ADAL" clId="{F611E1DF-76AB-405A-AB4D-E572CB2457F9}" dt="2022-01-09T19:15:21.961" v="465" actId="1076"/>
          <ac:spMkLst>
            <pc:docMk/>
            <pc:sldMk cId="249228987" sldId="615"/>
            <ac:spMk id="20" creationId="{CC060CD3-5126-42D0-9F92-78C0DCDA6129}"/>
          </ac:spMkLst>
        </pc:spChg>
        <pc:spChg chg="mod">
          <ac:chgData name="BADHAM, JENNIFER M." userId="d3e5acb5-b2db-4b06-ac84-616e0149b02f" providerId="ADAL" clId="{F611E1DF-76AB-405A-AB4D-E572CB2457F9}" dt="2022-01-09T19:15:07.297" v="464" actId="1076"/>
          <ac:spMkLst>
            <pc:docMk/>
            <pc:sldMk cId="249228987" sldId="615"/>
            <ac:spMk id="21" creationId="{384BC6F1-1BF1-4370-9DFA-0EF766AC9595}"/>
          </ac:spMkLst>
        </pc:spChg>
        <pc:spChg chg="mod">
          <ac:chgData name="BADHAM, JENNIFER M." userId="d3e5acb5-b2db-4b06-ac84-616e0149b02f" providerId="ADAL" clId="{F611E1DF-76AB-405A-AB4D-E572CB2457F9}" dt="2022-01-09T19:13:58.029" v="456" actId="1076"/>
          <ac:spMkLst>
            <pc:docMk/>
            <pc:sldMk cId="249228987" sldId="615"/>
            <ac:spMk id="22" creationId="{49EDF3AA-FE13-4322-8D16-F44723D98B9C}"/>
          </ac:spMkLst>
        </pc:spChg>
        <pc:spChg chg="mod">
          <ac:chgData name="BADHAM, JENNIFER M." userId="d3e5acb5-b2db-4b06-ac84-616e0149b02f" providerId="ADAL" clId="{F611E1DF-76AB-405A-AB4D-E572CB2457F9}" dt="2022-01-09T19:12:58.053" v="451" actId="1076"/>
          <ac:spMkLst>
            <pc:docMk/>
            <pc:sldMk cId="249228987" sldId="615"/>
            <ac:spMk id="23" creationId="{D34C7DC7-6C75-4C16-BC38-39DFF96E8CBD}"/>
          </ac:spMkLst>
        </pc:spChg>
        <pc:picChg chg="mod">
          <ac:chgData name="BADHAM, JENNIFER M." userId="d3e5acb5-b2db-4b06-ac84-616e0149b02f" providerId="ADAL" clId="{F611E1DF-76AB-405A-AB4D-E572CB2457F9}" dt="2022-01-09T19:12:27.116" v="448" actId="14100"/>
          <ac:picMkLst>
            <pc:docMk/>
            <pc:sldMk cId="249228987" sldId="615"/>
            <ac:picMk id="3" creationId="{B3C34A7D-47F7-43DC-ACD5-C5418CE334C7}"/>
          </ac:picMkLst>
        </pc:picChg>
        <pc:cxnChg chg="mod">
          <ac:chgData name="BADHAM, JENNIFER M." userId="d3e5acb5-b2db-4b06-ac84-616e0149b02f" providerId="ADAL" clId="{F611E1DF-76AB-405A-AB4D-E572CB2457F9}" dt="2022-01-09T19:15:41.616" v="467" actId="14100"/>
          <ac:cxnSpMkLst>
            <pc:docMk/>
            <pc:sldMk cId="249228987" sldId="615"/>
            <ac:cxnSpMk id="10" creationId="{095D39C3-346C-4AB2-B901-5B7FD6F5E3FF}"/>
          </ac:cxnSpMkLst>
        </pc:cxnChg>
        <pc:cxnChg chg="mod">
          <ac:chgData name="BADHAM, JENNIFER M." userId="d3e5acb5-b2db-4b06-ac84-616e0149b02f" providerId="ADAL" clId="{F611E1DF-76AB-405A-AB4D-E572CB2457F9}" dt="2022-01-09T19:15:28.912" v="466" actId="1076"/>
          <ac:cxnSpMkLst>
            <pc:docMk/>
            <pc:sldMk cId="249228987" sldId="615"/>
            <ac:cxnSpMk id="13" creationId="{F65476AA-EC96-4567-9A54-7954859C57DA}"/>
          </ac:cxnSpMkLst>
        </pc:cxnChg>
        <pc:cxnChg chg="mod">
          <ac:chgData name="BADHAM, JENNIFER M." userId="d3e5acb5-b2db-4b06-ac84-616e0149b02f" providerId="ADAL" clId="{F611E1DF-76AB-405A-AB4D-E572CB2457F9}" dt="2022-01-09T19:13:50.556" v="455" actId="14100"/>
          <ac:cxnSpMkLst>
            <pc:docMk/>
            <pc:sldMk cId="249228987" sldId="615"/>
            <ac:cxnSpMk id="14" creationId="{E5258B87-5EE8-4B82-8A51-F693531B3957}"/>
          </ac:cxnSpMkLst>
        </pc:cxnChg>
        <pc:cxnChg chg="mod">
          <ac:chgData name="BADHAM, JENNIFER M." userId="d3e5acb5-b2db-4b06-ac84-616e0149b02f" providerId="ADAL" clId="{F611E1DF-76AB-405A-AB4D-E572CB2457F9}" dt="2022-01-09T19:14:11.555" v="458" actId="14100"/>
          <ac:cxnSpMkLst>
            <pc:docMk/>
            <pc:sldMk cId="249228987" sldId="615"/>
            <ac:cxnSpMk id="15" creationId="{913D2FA3-3A1A-4D64-99F5-2D6E47EC9A85}"/>
          </ac:cxnSpMkLst>
        </pc:cxnChg>
      </pc:sldChg>
      <pc:sldChg chg="addSp modSp mod modClrScheme modAnim chgLayout">
        <pc:chgData name="BADHAM, JENNIFER M." userId="d3e5acb5-b2db-4b06-ac84-616e0149b02f" providerId="ADAL" clId="{F611E1DF-76AB-405A-AB4D-E572CB2457F9}" dt="2022-01-09T19:29:15.636" v="540"/>
        <pc:sldMkLst>
          <pc:docMk/>
          <pc:sldMk cId="815966638" sldId="616"/>
        </pc:sldMkLst>
        <pc:spChg chg="mod ord">
          <ac:chgData name="BADHAM, JENNIFER M." userId="d3e5acb5-b2db-4b06-ac84-616e0149b02f" providerId="ADAL" clId="{F611E1DF-76AB-405A-AB4D-E572CB2457F9}" dt="2022-01-09T19:19:24.732" v="480" actId="700"/>
          <ac:spMkLst>
            <pc:docMk/>
            <pc:sldMk cId="815966638" sldId="616"/>
            <ac:spMk id="2" creationId="{6DE3F0BE-9C29-49C4-9996-DAE0A487DC45}"/>
          </ac:spMkLst>
        </pc:spChg>
        <pc:spChg chg="mod">
          <ac:chgData name="BADHAM, JENNIFER M." userId="d3e5acb5-b2db-4b06-ac84-616e0149b02f" providerId="ADAL" clId="{F611E1DF-76AB-405A-AB4D-E572CB2457F9}" dt="2022-01-09T19:23:44.996" v="514" actId="14100"/>
          <ac:spMkLst>
            <pc:docMk/>
            <pc:sldMk cId="815966638" sldId="616"/>
            <ac:spMk id="4" creationId="{9BABEABE-C97F-47AA-9D71-146613C30E30}"/>
          </ac:spMkLst>
        </pc:spChg>
        <pc:spChg chg="mod">
          <ac:chgData name="BADHAM, JENNIFER M." userId="d3e5acb5-b2db-4b06-ac84-616e0149b02f" providerId="ADAL" clId="{F611E1DF-76AB-405A-AB4D-E572CB2457F9}" dt="2022-01-09T19:23:03.988" v="505" actId="1076"/>
          <ac:spMkLst>
            <pc:docMk/>
            <pc:sldMk cId="815966638" sldId="616"/>
            <ac:spMk id="5" creationId="{1DAFF99F-3CB8-44AC-80CB-51FF2C96B7FC}"/>
          </ac:spMkLst>
        </pc:spChg>
        <pc:spChg chg="mod">
          <ac:chgData name="BADHAM, JENNIFER M." userId="d3e5acb5-b2db-4b06-ac84-616e0149b02f" providerId="ADAL" clId="{F611E1DF-76AB-405A-AB4D-E572CB2457F9}" dt="2022-01-09T19:23:14.420" v="508" actId="1076"/>
          <ac:spMkLst>
            <pc:docMk/>
            <pc:sldMk cId="815966638" sldId="616"/>
            <ac:spMk id="10" creationId="{E16D5976-271B-4380-847E-D68B18427859}"/>
          </ac:spMkLst>
        </pc:spChg>
        <pc:spChg chg="mod">
          <ac:chgData name="BADHAM, JENNIFER M." userId="d3e5acb5-b2db-4b06-ac84-616e0149b02f" providerId="ADAL" clId="{F611E1DF-76AB-405A-AB4D-E572CB2457F9}" dt="2022-01-09T19:24:07.957" v="519" actId="1076"/>
          <ac:spMkLst>
            <pc:docMk/>
            <pc:sldMk cId="815966638" sldId="616"/>
            <ac:spMk id="11" creationId="{83EDE795-DEC6-4B7C-94D4-A724206D274B}"/>
          </ac:spMkLst>
        </pc:spChg>
        <pc:spChg chg="mod">
          <ac:chgData name="BADHAM, JENNIFER M." userId="d3e5acb5-b2db-4b06-ac84-616e0149b02f" providerId="ADAL" clId="{F611E1DF-76AB-405A-AB4D-E572CB2457F9}" dt="2022-01-09T19:23:07.718" v="506" actId="1076"/>
          <ac:spMkLst>
            <pc:docMk/>
            <pc:sldMk cId="815966638" sldId="616"/>
            <ac:spMk id="12" creationId="{1EDB2D8A-134C-4F0D-8D77-B61045D4540F}"/>
          </ac:spMkLst>
        </pc:spChg>
        <pc:spChg chg="mod">
          <ac:chgData name="BADHAM, JENNIFER M." userId="d3e5acb5-b2db-4b06-ac84-616e0149b02f" providerId="ADAL" clId="{F611E1DF-76AB-405A-AB4D-E572CB2457F9}" dt="2022-01-09T19:23:49.628" v="515" actId="1076"/>
          <ac:spMkLst>
            <pc:docMk/>
            <pc:sldMk cId="815966638" sldId="616"/>
            <ac:spMk id="13" creationId="{210CBB4F-E980-4B7B-9A68-35DCD1F39292}"/>
          </ac:spMkLst>
        </pc:spChg>
        <pc:spChg chg="mod">
          <ac:chgData name="BADHAM, JENNIFER M." userId="d3e5acb5-b2db-4b06-ac84-616e0149b02f" providerId="ADAL" clId="{F611E1DF-76AB-405A-AB4D-E572CB2457F9}" dt="2022-01-09T19:24:04.157" v="518" actId="1076"/>
          <ac:spMkLst>
            <pc:docMk/>
            <pc:sldMk cId="815966638" sldId="616"/>
            <ac:spMk id="14" creationId="{0BC5DE39-4284-4BF2-BBE9-5CDE26B930CC}"/>
          </ac:spMkLst>
        </pc:spChg>
        <pc:spChg chg="mod">
          <ac:chgData name="BADHAM, JENNIFER M." userId="d3e5acb5-b2db-4b06-ac84-616e0149b02f" providerId="ADAL" clId="{F611E1DF-76AB-405A-AB4D-E572CB2457F9}" dt="2022-01-09T19:20:29.873" v="489" actId="14100"/>
          <ac:spMkLst>
            <pc:docMk/>
            <pc:sldMk cId="815966638" sldId="616"/>
            <ac:spMk id="15" creationId="{D0C39299-7970-442E-80E7-2EB57582C7ED}"/>
          </ac:spMkLst>
        </pc:spChg>
        <pc:spChg chg="mod">
          <ac:chgData name="BADHAM, JENNIFER M." userId="d3e5acb5-b2db-4b06-ac84-616e0149b02f" providerId="ADAL" clId="{F611E1DF-76AB-405A-AB4D-E572CB2457F9}" dt="2022-01-09T19:22:07.015" v="499" actId="1076"/>
          <ac:spMkLst>
            <pc:docMk/>
            <pc:sldMk cId="815966638" sldId="616"/>
            <ac:spMk id="16" creationId="{3936CF61-268B-4910-85F0-E8FEE2B4329E}"/>
          </ac:spMkLst>
        </pc:spChg>
        <pc:spChg chg="mod">
          <ac:chgData name="BADHAM, JENNIFER M." userId="d3e5acb5-b2db-4b06-ac84-616e0149b02f" providerId="ADAL" clId="{F611E1DF-76AB-405A-AB4D-E572CB2457F9}" dt="2022-01-09T19:24:18.132" v="521" actId="1076"/>
          <ac:spMkLst>
            <pc:docMk/>
            <pc:sldMk cId="815966638" sldId="616"/>
            <ac:spMk id="17" creationId="{A6816759-B404-464B-B804-3F461E84165C}"/>
          </ac:spMkLst>
        </pc:spChg>
        <pc:spChg chg="add mod">
          <ac:chgData name="BADHAM, JENNIFER M." userId="d3e5acb5-b2db-4b06-ac84-616e0149b02f" providerId="ADAL" clId="{F611E1DF-76AB-405A-AB4D-E572CB2457F9}" dt="2022-01-09T19:00:33.737" v="382"/>
          <ac:spMkLst>
            <pc:docMk/>
            <pc:sldMk cId="815966638" sldId="616"/>
            <ac:spMk id="18" creationId="{DF6263FA-4673-493C-9CFB-3DA5A3EB7EBD}"/>
          </ac:spMkLst>
        </pc:spChg>
        <pc:picChg chg="mod">
          <ac:chgData name="BADHAM, JENNIFER M." userId="d3e5acb5-b2db-4b06-ac84-616e0149b02f" providerId="ADAL" clId="{F611E1DF-76AB-405A-AB4D-E572CB2457F9}" dt="2022-01-09T19:23:33.655" v="512" actId="1076"/>
          <ac:picMkLst>
            <pc:docMk/>
            <pc:sldMk cId="815966638" sldId="616"/>
            <ac:picMk id="3" creationId="{B3C34A7D-47F7-43DC-ACD5-C5418CE334C7}"/>
          </ac:picMkLst>
        </pc:picChg>
        <pc:cxnChg chg="mod">
          <ac:chgData name="BADHAM, JENNIFER M." userId="d3e5acb5-b2db-4b06-ac84-616e0149b02f" providerId="ADAL" clId="{F611E1DF-76AB-405A-AB4D-E572CB2457F9}" dt="2022-01-09T19:24:12.861" v="520" actId="14100"/>
          <ac:cxnSpMkLst>
            <pc:docMk/>
            <pc:sldMk cId="815966638" sldId="616"/>
            <ac:cxnSpMk id="6" creationId="{66F60387-3558-455B-B909-D659558F290A}"/>
          </ac:cxnSpMkLst>
        </pc:cxnChg>
        <pc:cxnChg chg="mod">
          <ac:chgData name="BADHAM, JENNIFER M." userId="d3e5acb5-b2db-4b06-ac84-616e0149b02f" providerId="ADAL" clId="{F611E1DF-76AB-405A-AB4D-E572CB2457F9}" dt="2022-01-09T19:23:11.300" v="507" actId="14100"/>
          <ac:cxnSpMkLst>
            <pc:docMk/>
            <pc:sldMk cId="815966638" sldId="616"/>
            <ac:cxnSpMk id="7" creationId="{1DD193DE-1230-4198-AE11-968C032A0FDA}"/>
          </ac:cxnSpMkLst>
        </pc:cxnChg>
        <pc:cxnChg chg="mod">
          <ac:chgData name="BADHAM, JENNIFER M." userId="d3e5acb5-b2db-4b06-ac84-616e0149b02f" providerId="ADAL" clId="{F611E1DF-76AB-405A-AB4D-E572CB2457F9}" dt="2022-01-09T19:21:52.776" v="498" actId="14100"/>
          <ac:cxnSpMkLst>
            <pc:docMk/>
            <pc:sldMk cId="815966638" sldId="616"/>
            <ac:cxnSpMk id="8" creationId="{B787CD91-2126-440E-A809-F95A738CF804}"/>
          </ac:cxnSpMkLst>
        </pc:cxnChg>
        <pc:cxnChg chg="mod">
          <ac:chgData name="BADHAM, JENNIFER M." userId="d3e5acb5-b2db-4b06-ac84-616e0149b02f" providerId="ADAL" clId="{F611E1DF-76AB-405A-AB4D-E572CB2457F9}" dt="2022-01-09T19:24:00.988" v="517" actId="14100"/>
          <ac:cxnSpMkLst>
            <pc:docMk/>
            <pc:sldMk cId="815966638" sldId="616"/>
            <ac:cxnSpMk id="9" creationId="{15D7BAE5-13BA-493F-959E-82EFE3664197}"/>
          </ac:cxnSpMkLst>
        </pc:cxnChg>
      </pc:sldChg>
      <pc:sldChg chg="addSp delSp modSp mod modClrScheme chgLayout">
        <pc:chgData name="BADHAM, JENNIFER M." userId="d3e5acb5-b2db-4b06-ac84-616e0149b02f" providerId="ADAL" clId="{F611E1DF-76AB-405A-AB4D-E572CB2457F9}" dt="2022-01-09T19:36:06.425" v="590" actId="1076"/>
        <pc:sldMkLst>
          <pc:docMk/>
          <pc:sldMk cId="787638650" sldId="618"/>
        </pc:sldMkLst>
        <pc:spChg chg="mod ord">
          <ac:chgData name="BADHAM, JENNIFER M." userId="d3e5acb5-b2db-4b06-ac84-616e0149b02f" providerId="ADAL" clId="{F611E1DF-76AB-405A-AB4D-E572CB2457F9}" dt="2022-01-09T19:33:53.128" v="560" actId="700"/>
          <ac:spMkLst>
            <pc:docMk/>
            <pc:sldMk cId="787638650" sldId="618"/>
            <ac:spMk id="2" creationId="{B074DC19-E392-461A-8B9F-A1B536DE2385}"/>
          </ac:spMkLst>
        </pc:spChg>
        <pc:spChg chg="mod ord">
          <ac:chgData name="BADHAM, JENNIFER M." userId="d3e5acb5-b2db-4b06-ac84-616e0149b02f" providerId="ADAL" clId="{F611E1DF-76AB-405A-AB4D-E572CB2457F9}" dt="2022-01-09T19:33:53.128" v="560" actId="700"/>
          <ac:spMkLst>
            <pc:docMk/>
            <pc:sldMk cId="787638650" sldId="618"/>
            <ac:spMk id="4" creationId="{B1D905A4-4164-4FDB-A9EE-2129235BE63B}"/>
          </ac:spMkLst>
        </pc:spChg>
        <pc:spChg chg="mod ord">
          <ac:chgData name="BADHAM, JENNIFER M." userId="d3e5acb5-b2db-4b06-ac84-616e0149b02f" providerId="ADAL" clId="{F611E1DF-76AB-405A-AB4D-E572CB2457F9}" dt="2022-01-09T19:34:40.784" v="582" actId="14100"/>
          <ac:spMkLst>
            <pc:docMk/>
            <pc:sldMk cId="787638650" sldId="618"/>
            <ac:spMk id="5" creationId="{1C26B659-37C6-4E6D-93B8-5106232F9D15}"/>
          </ac:spMkLst>
        </pc:spChg>
        <pc:spChg chg="mod ord">
          <ac:chgData name="BADHAM, JENNIFER M." userId="d3e5acb5-b2db-4b06-ac84-616e0149b02f" providerId="ADAL" clId="{F611E1DF-76AB-405A-AB4D-E572CB2457F9}" dt="2022-01-09T19:33:53.128" v="560" actId="700"/>
          <ac:spMkLst>
            <pc:docMk/>
            <pc:sldMk cId="787638650" sldId="618"/>
            <ac:spMk id="6" creationId="{B749C629-1532-472E-B85A-C388ADEB1D64}"/>
          </ac:spMkLst>
        </pc:spChg>
        <pc:spChg chg="mod ord">
          <ac:chgData name="BADHAM, JENNIFER M." userId="d3e5acb5-b2db-4b06-ac84-616e0149b02f" providerId="ADAL" clId="{F611E1DF-76AB-405A-AB4D-E572CB2457F9}" dt="2022-01-09T19:33:53.202" v="561" actId="27636"/>
          <ac:spMkLst>
            <pc:docMk/>
            <pc:sldMk cId="787638650" sldId="618"/>
            <ac:spMk id="7" creationId="{21D3FD29-8825-486D-B3BE-3DB92FF7F551}"/>
          </ac:spMkLst>
        </pc:spChg>
        <pc:spChg chg="del mod">
          <ac:chgData name="BADHAM, JENNIFER M." userId="d3e5acb5-b2db-4b06-ac84-616e0149b02f" providerId="ADAL" clId="{F611E1DF-76AB-405A-AB4D-E572CB2457F9}" dt="2022-01-09T19:34:23.107" v="579" actId="478"/>
          <ac:spMkLst>
            <pc:docMk/>
            <pc:sldMk cId="787638650" sldId="618"/>
            <ac:spMk id="8" creationId="{35C7F4E1-41B1-4187-BFCD-EDB2CCCD1481}"/>
          </ac:spMkLst>
        </pc:spChg>
        <pc:spChg chg="mod">
          <ac:chgData name="BADHAM, JENNIFER M." userId="d3e5acb5-b2db-4b06-ac84-616e0149b02f" providerId="ADAL" clId="{F611E1DF-76AB-405A-AB4D-E572CB2457F9}" dt="2022-01-09T19:35:12.570" v="586" actId="21"/>
          <ac:spMkLst>
            <pc:docMk/>
            <pc:sldMk cId="787638650" sldId="618"/>
            <ac:spMk id="9" creationId="{23D84F6F-9C85-4C71-B46C-8955E6775316}"/>
          </ac:spMkLst>
        </pc:spChg>
        <pc:spChg chg="add mod">
          <ac:chgData name="BADHAM, JENNIFER M." userId="d3e5acb5-b2db-4b06-ac84-616e0149b02f" providerId="ADAL" clId="{F611E1DF-76AB-405A-AB4D-E572CB2457F9}" dt="2022-01-09T19:00:43.385" v="385"/>
          <ac:spMkLst>
            <pc:docMk/>
            <pc:sldMk cId="787638650" sldId="618"/>
            <ac:spMk id="11" creationId="{F9907336-2AAE-4908-8CB9-04FF11022844}"/>
          </ac:spMkLst>
        </pc:spChg>
        <pc:spChg chg="add mod">
          <ac:chgData name="BADHAM, JENNIFER M." userId="d3e5acb5-b2db-4b06-ac84-616e0149b02f" providerId="ADAL" clId="{F611E1DF-76AB-405A-AB4D-E572CB2457F9}" dt="2022-01-09T19:34:18.264" v="578" actId="20577"/>
          <ac:spMkLst>
            <pc:docMk/>
            <pc:sldMk cId="787638650" sldId="618"/>
            <ac:spMk id="12" creationId="{C393928E-6502-4E14-BDF0-DED3E3AEF728}"/>
          </ac:spMkLst>
        </pc:spChg>
        <pc:spChg chg="add mod">
          <ac:chgData name="BADHAM, JENNIFER M." userId="d3e5acb5-b2db-4b06-ac84-616e0149b02f" providerId="ADAL" clId="{F611E1DF-76AB-405A-AB4D-E572CB2457F9}" dt="2022-01-09T19:35:24.330" v="588" actId="14100"/>
          <ac:spMkLst>
            <pc:docMk/>
            <pc:sldMk cId="787638650" sldId="618"/>
            <ac:spMk id="13" creationId="{0A4750D4-F519-4D01-8A65-1F36C366A39C}"/>
          </ac:spMkLst>
        </pc:spChg>
        <pc:picChg chg="mod">
          <ac:chgData name="BADHAM, JENNIFER M." userId="d3e5acb5-b2db-4b06-ac84-616e0149b02f" providerId="ADAL" clId="{F611E1DF-76AB-405A-AB4D-E572CB2457F9}" dt="2022-01-09T19:36:06.425" v="590" actId="1076"/>
          <ac:picMkLst>
            <pc:docMk/>
            <pc:sldMk cId="787638650" sldId="618"/>
            <ac:picMk id="10" creationId="{75683F79-FFBF-40D5-880E-CF7407EFC597}"/>
          </ac:picMkLst>
        </pc:picChg>
      </pc:sldChg>
      <pc:sldChg chg="addSp modSp mod modClrScheme chgLayout modNotes">
        <pc:chgData name="BADHAM, JENNIFER M." userId="d3e5acb5-b2db-4b06-ac84-616e0149b02f" providerId="ADAL" clId="{F611E1DF-76AB-405A-AB4D-E572CB2457F9}" dt="2022-01-09T19:40:58.534" v="643" actId="1076"/>
        <pc:sldMkLst>
          <pc:docMk/>
          <pc:sldMk cId="1355817426" sldId="619"/>
        </pc:sldMkLst>
        <pc:spChg chg="mod ord">
          <ac:chgData name="BADHAM, JENNIFER M." userId="d3e5acb5-b2db-4b06-ac84-616e0149b02f" providerId="ADAL" clId="{F611E1DF-76AB-405A-AB4D-E572CB2457F9}" dt="2022-01-09T19:40:46.923" v="641" actId="700"/>
          <ac:spMkLst>
            <pc:docMk/>
            <pc:sldMk cId="1355817426" sldId="619"/>
            <ac:spMk id="2" creationId="{5EE9A118-34F8-498C-AC8F-3892470FE03E}"/>
          </ac:spMkLst>
        </pc:spChg>
        <pc:spChg chg="add mod">
          <ac:chgData name="BADHAM, JENNIFER M." userId="d3e5acb5-b2db-4b06-ac84-616e0149b02f" providerId="ADAL" clId="{F611E1DF-76AB-405A-AB4D-E572CB2457F9}" dt="2022-01-09T19:00:48.269" v="388"/>
          <ac:spMkLst>
            <pc:docMk/>
            <pc:sldMk cId="1355817426" sldId="619"/>
            <ac:spMk id="4" creationId="{C06DA84C-0DAC-4389-97DB-E4AB75F69E7B}"/>
          </ac:spMkLst>
        </pc:spChg>
        <pc:graphicFrameChg chg="mod ord">
          <ac:chgData name="BADHAM, JENNIFER M." userId="d3e5acb5-b2db-4b06-ac84-616e0149b02f" providerId="ADAL" clId="{F611E1DF-76AB-405A-AB4D-E572CB2457F9}" dt="2022-01-09T19:40:58.534" v="643" actId="1076"/>
          <ac:graphicFrameMkLst>
            <pc:docMk/>
            <pc:sldMk cId="1355817426" sldId="619"/>
            <ac:graphicFrameMk id="5" creationId="{CED4AC28-AD07-4DF9-A20C-095309183C5F}"/>
          </ac:graphicFrameMkLst>
        </pc:graphicFrameChg>
      </pc:sldChg>
      <pc:sldChg chg="addSp delSp modSp mod modClrScheme delAnim modAnim chgLayout">
        <pc:chgData name="BADHAM, JENNIFER M." userId="d3e5acb5-b2db-4b06-ac84-616e0149b02f" providerId="ADAL" clId="{F611E1DF-76AB-405A-AB4D-E572CB2457F9}" dt="2022-01-09T19:46:15.567" v="694" actId="14100"/>
        <pc:sldMkLst>
          <pc:docMk/>
          <pc:sldMk cId="2435962688" sldId="620"/>
        </pc:sldMkLst>
        <pc:spChg chg="mod ord">
          <ac:chgData name="BADHAM, JENNIFER M." userId="d3e5acb5-b2db-4b06-ac84-616e0149b02f" providerId="ADAL" clId="{F611E1DF-76AB-405A-AB4D-E572CB2457F9}" dt="2022-01-09T19:42:44.249" v="655" actId="700"/>
          <ac:spMkLst>
            <pc:docMk/>
            <pc:sldMk cId="2435962688" sldId="620"/>
            <ac:spMk id="2" creationId="{13CAEDD8-4C28-424A-81F4-5B1285563315}"/>
          </ac:spMkLst>
        </pc:spChg>
        <pc:spChg chg="add del mod ord">
          <ac:chgData name="BADHAM, JENNIFER M." userId="d3e5acb5-b2db-4b06-ac84-616e0149b02f" providerId="ADAL" clId="{F611E1DF-76AB-405A-AB4D-E572CB2457F9}" dt="2022-01-09T19:42:44.249" v="655" actId="700"/>
          <ac:spMkLst>
            <pc:docMk/>
            <pc:sldMk cId="2435962688" sldId="620"/>
            <ac:spMk id="3" creationId="{DC12E904-A088-4453-8AE3-D8131B2284EA}"/>
          </ac:spMkLst>
        </pc:spChg>
        <pc:spChg chg="add mod">
          <ac:chgData name="BADHAM, JENNIFER M." userId="d3e5acb5-b2db-4b06-ac84-616e0149b02f" providerId="ADAL" clId="{F611E1DF-76AB-405A-AB4D-E572CB2457F9}" dt="2022-01-09T19:00:52.581" v="390"/>
          <ac:spMkLst>
            <pc:docMk/>
            <pc:sldMk cId="2435962688" sldId="620"/>
            <ac:spMk id="6" creationId="{B8322D7B-7CEA-4C15-8164-EAA0E516DB6D}"/>
          </ac:spMkLst>
        </pc:spChg>
        <pc:spChg chg="mod ord">
          <ac:chgData name="BADHAM, JENNIFER M." userId="d3e5acb5-b2db-4b06-ac84-616e0149b02f" providerId="ADAL" clId="{F611E1DF-76AB-405A-AB4D-E572CB2457F9}" dt="2022-01-09T19:45:42.605" v="689" actId="20577"/>
          <ac:spMkLst>
            <pc:docMk/>
            <pc:sldMk cId="2435962688" sldId="620"/>
            <ac:spMk id="7" creationId="{FF0C6B20-67A1-46C9-A058-9AC6713C5B20}"/>
          </ac:spMkLst>
        </pc:spChg>
        <pc:picChg chg="mod">
          <ac:chgData name="BADHAM, JENNIFER M." userId="d3e5acb5-b2db-4b06-ac84-616e0149b02f" providerId="ADAL" clId="{F611E1DF-76AB-405A-AB4D-E572CB2457F9}" dt="2022-01-09T19:45:47.543" v="690" actId="1076"/>
          <ac:picMkLst>
            <pc:docMk/>
            <pc:sldMk cId="2435962688" sldId="620"/>
            <ac:picMk id="10" creationId="{AD8372A5-318B-4606-8D14-39415994BE73}"/>
          </ac:picMkLst>
        </pc:picChg>
        <pc:picChg chg="mod">
          <ac:chgData name="BADHAM, JENNIFER M." userId="d3e5acb5-b2db-4b06-ac84-616e0149b02f" providerId="ADAL" clId="{F611E1DF-76AB-405A-AB4D-E572CB2457F9}" dt="2022-01-09T19:46:06.656" v="693" actId="1076"/>
          <ac:picMkLst>
            <pc:docMk/>
            <pc:sldMk cId="2435962688" sldId="620"/>
            <ac:picMk id="11" creationId="{C52CD558-E578-4D43-B4D5-6BC96A0AA009}"/>
          </ac:picMkLst>
        </pc:picChg>
        <pc:cxnChg chg="add del mod">
          <ac:chgData name="BADHAM, JENNIFER M." userId="d3e5acb5-b2db-4b06-ac84-616e0149b02f" providerId="ADAL" clId="{F611E1DF-76AB-405A-AB4D-E572CB2457F9}" dt="2022-01-09T19:44:37.706" v="680" actId="478"/>
          <ac:cxnSpMkLst>
            <pc:docMk/>
            <pc:sldMk cId="2435962688" sldId="620"/>
            <ac:cxnSpMk id="5" creationId="{077941C8-5473-47AD-82C2-2DD2A3B20BA9}"/>
          </ac:cxnSpMkLst>
        </pc:cxnChg>
        <pc:cxnChg chg="add mod">
          <ac:chgData name="BADHAM, JENNIFER M." userId="d3e5acb5-b2db-4b06-ac84-616e0149b02f" providerId="ADAL" clId="{F611E1DF-76AB-405A-AB4D-E572CB2457F9}" dt="2022-01-09T19:46:15.567" v="694" actId="14100"/>
          <ac:cxnSpMkLst>
            <pc:docMk/>
            <pc:sldMk cId="2435962688" sldId="620"/>
            <ac:cxnSpMk id="9" creationId="{8762F6C9-10AA-4F8A-A1FB-12581CF9D0FD}"/>
          </ac:cxnSpMkLst>
        </pc:cxnChg>
      </pc:sldChg>
      <pc:sldChg chg="addSp modSp mod modClrScheme chgLayout">
        <pc:chgData name="BADHAM, JENNIFER M." userId="d3e5acb5-b2db-4b06-ac84-616e0149b02f" providerId="ADAL" clId="{F611E1DF-76AB-405A-AB4D-E572CB2457F9}" dt="2022-01-09T19:49:04.211" v="726"/>
        <pc:sldMkLst>
          <pc:docMk/>
          <pc:sldMk cId="2143212732" sldId="621"/>
        </pc:sldMkLst>
        <pc:spChg chg="mod ord">
          <ac:chgData name="BADHAM, JENNIFER M." userId="d3e5acb5-b2db-4b06-ac84-616e0149b02f" providerId="ADAL" clId="{F611E1DF-76AB-405A-AB4D-E572CB2457F9}" dt="2022-01-09T19:47:52.371" v="708" actId="700"/>
          <ac:spMkLst>
            <pc:docMk/>
            <pc:sldMk cId="2143212732" sldId="621"/>
            <ac:spMk id="2" creationId="{2DA5B54C-3B51-4BF5-AB3C-36F77B741B55}"/>
          </ac:spMkLst>
        </pc:spChg>
        <pc:spChg chg="mod ord">
          <ac:chgData name="BADHAM, JENNIFER M." userId="d3e5acb5-b2db-4b06-ac84-616e0149b02f" providerId="ADAL" clId="{F611E1DF-76AB-405A-AB4D-E572CB2457F9}" dt="2022-01-09T19:47:52.411" v="709" actId="27636"/>
          <ac:spMkLst>
            <pc:docMk/>
            <pc:sldMk cId="2143212732" sldId="621"/>
            <ac:spMk id="6" creationId="{D44AE840-8F1A-40F8-B4B4-9C9D1952A42E}"/>
          </ac:spMkLst>
        </pc:spChg>
        <pc:spChg chg="add mod">
          <ac:chgData name="BADHAM, JENNIFER M." userId="d3e5acb5-b2db-4b06-ac84-616e0149b02f" providerId="ADAL" clId="{F611E1DF-76AB-405A-AB4D-E572CB2457F9}" dt="2022-01-09T19:49:04.211" v="726"/>
          <ac:spMkLst>
            <pc:docMk/>
            <pc:sldMk cId="2143212732" sldId="621"/>
            <ac:spMk id="7" creationId="{51A3F7AF-136B-4B20-AB5E-BA50D3FEDC2D}"/>
          </ac:spMkLst>
        </pc:spChg>
        <pc:picChg chg="mod">
          <ac:chgData name="BADHAM, JENNIFER M." userId="d3e5acb5-b2db-4b06-ac84-616e0149b02f" providerId="ADAL" clId="{F611E1DF-76AB-405A-AB4D-E572CB2457F9}" dt="2022-01-09T19:48:37.243" v="721" actId="1076"/>
          <ac:picMkLst>
            <pc:docMk/>
            <pc:sldMk cId="2143212732" sldId="621"/>
            <ac:picMk id="4" creationId="{B37F99B2-D29A-4EC0-A05A-BEC705E6C0FD}"/>
          </ac:picMkLst>
        </pc:picChg>
        <pc:picChg chg="mod">
          <ac:chgData name="BADHAM, JENNIFER M." userId="d3e5acb5-b2db-4b06-ac84-616e0149b02f" providerId="ADAL" clId="{F611E1DF-76AB-405A-AB4D-E572CB2457F9}" dt="2022-01-09T19:48:33.835" v="720" actId="1076"/>
          <ac:picMkLst>
            <pc:docMk/>
            <pc:sldMk cId="2143212732" sldId="621"/>
            <ac:picMk id="5" creationId="{7DCB5A8A-F5F2-4909-9F0B-B2C4A438244F}"/>
          </ac:picMkLst>
        </pc:picChg>
      </pc:sldChg>
      <pc:sldChg chg="addSp modSp mod modClrScheme chgLayout">
        <pc:chgData name="BADHAM, JENNIFER M." userId="d3e5acb5-b2db-4b06-ac84-616e0149b02f" providerId="ADAL" clId="{F611E1DF-76AB-405A-AB4D-E572CB2457F9}" dt="2022-01-09T19:49:05.054" v="727"/>
        <pc:sldMkLst>
          <pc:docMk/>
          <pc:sldMk cId="4229610965" sldId="622"/>
        </pc:sldMkLst>
        <pc:spChg chg="mod ord">
          <ac:chgData name="BADHAM, JENNIFER M." userId="d3e5acb5-b2db-4b06-ac84-616e0149b02f" providerId="ADAL" clId="{F611E1DF-76AB-405A-AB4D-E572CB2457F9}" dt="2022-01-09T19:48:43.408" v="722" actId="700"/>
          <ac:spMkLst>
            <pc:docMk/>
            <pc:sldMk cId="4229610965" sldId="622"/>
            <ac:spMk id="2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19:49:05.054" v="727"/>
          <ac:spMkLst>
            <pc:docMk/>
            <pc:sldMk cId="4229610965" sldId="622"/>
            <ac:spMk id="4" creationId="{EC53EFC1-4D00-4F72-BC30-543D49A849A8}"/>
          </ac:spMkLst>
        </pc:spChg>
        <pc:picChg chg="mod">
          <ac:chgData name="BADHAM, JENNIFER M." userId="d3e5acb5-b2db-4b06-ac84-616e0149b02f" providerId="ADAL" clId="{F611E1DF-76AB-405A-AB4D-E572CB2457F9}" dt="2022-01-09T19:48:51.364" v="725" actId="1076"/>
          <ac:picMkLst>
            <pc:docMk/>
            <pc:sldMk cId="4229610965" sldId="622"/>
            <ac:picMk id="3" creationId="{7102DE83-0CCB-4509-9978-971E78168B67}"/>
          </ac:picMkLst>
        </pc:picChg>
      </pc:sldChg>
      <pc:sldChg chg="addSp delSp modSp mod modClrScheme chgLayout">
        <pc:chgData name="BADHAM, JENNIFER M." userId="d3e5acb5-b2db-4b06-ac84-616e0149b02f" providerId="ADAL" clId="{F611E1DF-76AB-405A-AB4D-E572CB2457F9}" dt="2022-01-09T20:07:18.379" v="814" actId="14100"/>
        <pc:sldMkLst>
          <pc:docMk/>
          <pc:sldMk cId="1840062043" sldId="623"/>
        </pc:sldMkLst>
        <pc:spChg chg="mod ord">
          <ac:chgData name="BADHAM, JENNIFER M." userId="d3e5acb5-b2db-4b06-ac84-616e0149b02f" providerId="ADAL" clId="{F611E1DF-76AB-405A-AB4D-E572CB2457F9}" dt="2022-01-09T20:04:05.229" v="775" actId="700"/>
          <ac:spMkLst>
            <pc:docMk/>
            <pc:sldMk cId="1840062043" sldId="623"/>
            <ac:spMk id="2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20:04:45.654" v="783" actId="14100"/>
          <ac:spMkLst>
            <pc:docMk/>
            <pc:sldMk cId="1840062043" sldId="623"/>
            <ac:spMk id="4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20:04:53.454" v="785" actId="14100"/>
          <ac:spMkLst>
            <pc:docMk/>
            <pc:sldMk cId="1840062043" sldId="623"/>
            <ac:spMk id="5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20:05:11.678" v="789" actId="1076"/>
          <ac:spMkLst>
            <pc:docMk/>
            <pc:sldMk cId="1840062043" sldId="623"/>
            <ac:spMk id="6" creationId="{00000000-0000-0000-0000-000000000000}"/>
          </ac:spMkLst>
        </pc:spChg>
        <pc:spChg chg="del mod">
          <ac:chgData name="BADHAM, JENNIFER M." userId="d3e5acb5-b2db-4b06-ac84-616e0149b02f" providerId="ADAL" clId="{F611E1DF-76AB-405A-AB4D-E572CB2457F9}" dt="2022-01-09T20:06:27.053" v="802" actId="478"/>
          <ac:spMkLst>
            <pc:docMk/>
            <pc:sldMk cId="1840062043" sldId="623"/>
            <ac:spMk id="8" creationId="{00000000-0000-0000-0000-000000000000}"/>
          </ac:spMkLst>
        </pc:spChg>
        <pc:spChg chg="del mod">
          <ac:chgData name="BADHAM, JENNIFER M." userId="d3e5acb5-b2db-4b06-ac84-616e0149b02f" providerId="ADAL" clId="{F611E1DF-76AB-405A-AB4D-E572CB2457F9}" dt="2022-01-09T20:06:20.612" v="801" actId="478"/>
          <ac:spMkLst>
            <pc:docMk/>
            <pc:sldMk cId="1840062043" sldId="623"/>
            <ac:spMk id="9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20:06:49.463" v="806" actId="14100"/>
          <ac:spMkLst>
            <pc:docMk/>
            <pc:sldMk cId="1840062043" sldId="623"/>
            <ac:spMk id="10" creationId="{00000000-0000-0000-0000-000000000000}"/>
          </ac:spMkLst>
        </pc:spChg>
        <pc:spChg chg="add mod">
          <ac:chgData name="BADHAM, JENNIFER M." userId="d3e5acb5-b2db-4b06-ac84-616e0149b02f" providerId="ADAL" clId="{F611E1DF-76AB-405A-AB4D-E572CB2457F9}" dt="2022-01-09T20:03:55.371" v="774"/>
          <ac:spMkLst>
            <pc:docMk/>
            <pc:sldMk cId="1840062043" sldId="623"/>
            <ac:spMk id="11" creationId="{F1C96F41-7E1F-464C-BB31-CDDD3D8CFA25}"/>
          </ac:spMkLst>
        </pc:spChg>
        <pc:spChg chg="add mod">
          <ac:chgData name="BADHAM, JENNIFER M." userId="d3e5acb5-b2db-4b06-ac84-616e0149b02f" providerId="ADAL" clId="{F611E1DF-76AB-405A-AB4D-E572CB2457F9}" dt="2022-01-09T20:07:18.379" v="814" actId="14100"/>
          <ac:spMkLst>
            <pc:docMk/>
            <pc:sldMk cId="1840062043" sldId="623"/>
            <ac:spMk id="12" creationId="{487555F6-10D3-4D3B-A0A6-48089A5C0AF6}"/>
          </ac:spMkLst>
        </pc:spChg>
        <pc:spChg chg="mod ord">
          <ac:chgData name="BADHAM, JENNIFER M." userId="d3e5acb5-b2db-4b06-ac84-616e0149b02f" providerId="ADAL" clId="{F611E1DF-76AB-405A-AB4D-E572CB2457F9}" dt="2022-01-09T20:04:05.229" v="775" actId="700"/>
          <ac:spMkLst>
            <pc:docMk/>
            <pc:sldMk cId="1840062043" sldId="623"/>
            <ac:spMk id="13" creationId="{EAF2F019-B5F1-4AAA-9194-250F2BD392C6}"/>
          </ac:spMkLst>
        </pc:spChg>
        <pc:spChg chg="add mod">
          <ac:chgData name="BADHAM, JENNIFER M." userId="d3e5acb5-b2db-4b06-ac84-616e0149b02f" providerId="ADAL" clId="{F611E1DF-76AB-405A-AB4D-E572CB2457F9}" dt="2022-01-09T20:07:06.978" v="812" actId="14100"/>
          <ac:spMkLst>
            <pc:docMk/>
            <pc:sldMk cId="1840062043" sldId="623"/>
            <ac:spMk id="15" creationId="{44D7D4EB-772A-4E3D-8D9B-988D5ACE287B}"/>
          </ac:spMkLst>
        </pc:spChg>
        <pc:picChg chg="mod ord">
          <ac:chgData name="BADHAM, JENNIFER M." userId="d3e5acb5-b2db-4b06-ac84-616e0149b02f" providerId="ADAL" clId="{F611E1DF-76AB-405A-AB4D-E572CB2457F9}" dt="2022-01-09T20:06:58.223" v="810" actId="1076"/>
          <ac:picMkLst>
            <pc:docMk/>
            <pc:sldMk cId="1840062043" sldId="623"/>
            <ac:picMk id="14" creationId="{EAC3A107-8923-4786-9BF2-7AAA8E751773}"/>
          </ac:picMkLst>
        </pc:picChg>
      </pc:sldChg>
      <pc:sldChg chg="addSp modSp mod modClrScheme chgLayout">
        <pc:chgData name="BADHAM, JENNIFER M." userId="d3e5acb5-b2db-4b06-ac84-616e0149b02f" providerId="ADAL" clId="{F611E1DF-76AB-405A-AB4D-E572CB2457F9}" dt="2022-01-09T20:08:13.698" v="825"/>
        <pc:sldMkLst>
          <pc:docMk/>
          <pc:sldMk cId="2024011313" sldId="624"/>
        </pc:sldMkLst>
        <pc:spChg chg="mod ord">
          <ac:chgData name="BADHAM, JENNIFER M." userId="d3e5acb5-b2db-4b06-ac84-616e0149b02f" providerId="ADAL" clId="{F611E1DF-76AB-405A-AB4D-E572CB2457F9}" dt="2022-01-09T20:07:32.180" v="815" actId="700"/>
          <ac:spMkLst>
            <pc:docMk/>
            <pc:sldMk cId="2024011313" sldId="624"/>
            <ac:spMk id="5" creationId="{5DB88AEA-8799-49D9-B896-6D5FAEE45DE7}"/>
          </ac:spMkLst>
        </pc:spChg>
        <pc:spChg chg="add mod">
          <ac:chgData name="BADHAM, JENNIFER M." userId="d3e5acb5-b2db-4b06-ac84-616e0149b02f" providerId="ADAL" clId="{F611E1DF-76AB-405A-AB4D-E572CB2457F9}" dt="2022-01-09T20:08:13.698" v="825"/>
          <ac:spMkLst>
            <pc:docMk/>
            <pc:sldMk cId="2024011313" sldId="624"/>
            <ac:spMk id="6" creationId="{77709188-EE30-473D-BC25-6BE6126A5C6C}"/>
          </ac:spMkLst>
        </pc:spChg>
        <pc:picChg chg="mod">
          <ac:chgData name="BADHAM, JENNIFER M." userId="d3e5acb5-b2db-4b06-ac84-616e0149b02f" providerId="ADAL" clId="{F611E1DF-76AB-405A-AB4D-E572CB2457F9}" dt="2022-01-09T20:07:51.586" v="821" actId="1076"/>
          <ac:picMkLst>
            <pc:docMk/>
            <pc:sldMk cId="2024011313" sldId="624"/>
            <ac:picMk id="2" creationId="{A467AD32-99CA-45AA-9368-F6FD92DB57BA}"/>
          </ac:picMkLst>
        </pc:picChg>
        <pc:picChg chg="mod">
          <ac:chgData name="BADHAM, JENNIFER M." userId="d3e5acb5-b2db-4b06-ac84-616e0149b02f" providerId="ADAL" clId="{F611E1DF-76AB-405A-AB4D-E572CB2457F9}" dt="2022-01-09T20:08:06.071" v="824"/>
          <ac:picMkLst>
            <pc:docMk/>
            <pc:sldMk cId="2024011313" sldId="624"/>
            <ac:picMk id="8" creationId="{78BB355B-CD06-477A-900F-C156B0237631}"/>
          </ac:picMkLst>
        </pc:picChg>
        <pc:picChg chg="mod">
          <ac:chgData name="BADHAM, JENNIFER M." userId="d3e5acb5-b2db-4b06-ac84-616e0149b02f" providerId="ADAL" clId="{F611E1DF-76AB-405A-AB4D-E572CB2457F9}" dt="2022-01-09T20:07:54.890" v="822" actId="1076"/>
          <ac:picMkLst>
            <pc:docMk/>
            <pc:sldMk cId="2024011313" sldId="624"/>
            <ac:picMk id="9" creationId="{8FF2790B-7C72-428C-984B-F89B643B088B}"/>
          </ac:picMkLst>
        </pc:picChg>
      </pc:sldChg>
      <pc:sldChg chg="addSp modSp mod modClrScheme chgLayout">
        <pc:chgData name="BADHAM, JENNIFER M." userId="d3e5acb5-b2db-4b06-ac84-616e0149b02f" providerId="ADAL" clId="{F611E1DF-76AB-405A-AB4D-E572CB2457F9}" dt="2022-01-09T20:08:59.557" v="831"/>
        <pc:sldMkLst>
          <pc:docMk/>
          <pc:sldMk cId="2046480350" sldId="625"/>
        </pc:sldMkLst>
        <pc:spChg chg="mod ord">
          <ac:chgData name="BADHAM, JENNIFER M." userId="d3e5acb5-b2db-4b06-ac84-616e0149b02f" providerId="ADAL" clId="{F611E1DF-76AB-405A-AB4D-E572CB2457F9}" dt="2022-01-09T20:08:25.468" v="826" actId="700"/>
          <ac:spMkLst>
            <pc:docMk/>
            <pc:sldMk cId="2046480350" sldId="625"/>
            <ac:spMk id="3" creationId="{FCA64A99-91BE-4C3B-BF30-EFAB98A3904A}"/>
          </ac:spMkLst>
        </pc:spChg>
        <pc:spChg chg="mod ord">
          <ac:chgData name="BADHAM, JENNIFER M." userId="d3e5acb5-b2db-4b06-ac84-616e0149b02f" providerId="ADAL" clId="{F611E1DF-76AB-405A-AB4D-E572CB2457F9}" dt="2022-01-09T20:08:25.468" v="826" actId="700"/>
          <ac:spMkLst>
            <pc:docMk/>
            <pc:sldMk cId="2046480350" sldId="625"/>
            <ac:spMk id="4" creationId="{9AD54710-7C2C-4BEA-A7AB-34567F94DACA}"/>
          </ac:spMkLst>
        </pc:spChg>
        <pc:spChg chg="add mod">
          <ac:chgData name="BADHAM, JENNIFER M." userId="d3e5acb5-b2db-4b06-ac84-616e0149b02f" providerId="ADAL" clId="{F611E1DF-76AB-405A-AB4D-E572CB2457F9}" dt="2022-01-09T20:08:59.557" v="831"/>
          <ac:spMkLst>
            <pc:docMk/>
            <pc:sldMk cId="2046480350" sldId="625"/>
            <ac:spMk id="6" creationId="{DE947E75-1331-4114-BF23-9F5441035294}"/>
          </ac:spMkLst>
        </pc:spChg>
        <pc:spChg chg="mod">
          <ac:chgData name="BADHAM, JENNIFER M." userId="d3e5acb5-b2db-4b06-ac84-616e0149b02f" providerId="ADAL" clId="{F611E1DF-76AB-405A-AB4D-E572CB2457F9}" dt="2022-01-09T20:08:40.530" v="830" actId="1076"/>
          <ac:spMkLst>
            <pc:docMk/>
            <pc:sldMk cId="2046480350" sldId="625"/>
            <ac:spMk id="9" creationId="{B03CE9DB-9CBF-446D-A3A5-38602FD15537}"/>
          </ac:spMkLst>
        </pc:spChg>
        <pc:picChg chg="mod ord">
          <ac:chgData name="BADHAM, JENNIFER M." userId="d3e5acb5-b2db-4b06-ac84-616e0149b02f" providerId="ADAL" clId="{F611E1DF-76AB-405A-AB4D-E572CB2457F9}" dt="2022-01-09T20:08:32.458" v="828" actId="1076"/>
          <ac:picMkLst>
            <pc:docMk/>
            <pc:sldMk cId="2046480350" sldId="625"/>
            <ac:picMk id="8" creationId="{A79F0C7B-0E38-4E33-81DC-53F5A8B0D41F}"/>
          </ac:picMkLst>
        </pc:picChg>
      </pc:sldChg>
      <pc:sldChg chg="modSp mod modClrScheme chgLayout">
        <pc:chgData name="BADHAM, JENNIFER M." userId="d3e5acb5-b2db-4b06-ac84-616e0149b02f" providerId="ADAL" clId="{F611E1DF-76AB-405A-AB4D-E572CB2457F9}" dt="2022-01-09T20:15:29.814" v="905" actId="1076"/>
        <pc:sldMkLst>
          <pc:docMk/>
          <pc:sldMk cId="341884528" sldId="631"/>
        </pc:sldMkLst>
        <pc:spChg chg="mod ord">
          <ac:chgData name="BADHAM, JENNIFER M." userId="d3e5acb5-b2db-4b06-ac84-616e0149b02f" providerId="ADAL" clId="{F611E1DF-76AB-405A-AB4D-E572CB2457F9}" dt="2022-01-09T20:15:22.600" v="902" actId="700"/>
          <ac:spMkLst>
            <pc:docMk/>
            <pc:sldMk cId="341884528" sldId="631"/>
            <ac:spMk id="2" creationId="{404A2951-5D8C-4CDC-94D7-5399F0D10DB1}"/>
          </ac:spMkLst>
        </pc:spChg>
        <pc:spChg chg="mod ord">
          <ac:chgData name="BADHAM, JENNIFER M." userId="d3e5acb5-b2db-4b06-ac84-616e0149b02f" providerId="ADAL" clId="{F611E1DF-76AB-405A-AB4D-E572CB2457F9}" dt="2022-01-09T20:15:22.647" v="903" actId="27636"/>
          <ac:spMkLst>
            <pc:docMk/>
            <pc:sldMk cId="341884528" sldId="631"/>
            <ac:spMk id="5" creationId="{77B6C624-2FF4-4329-94D1-CB2D42497004}"/>
          </ac:spMkLst>
        </pc:spChg>
        <pc:picChg chg="mod">
          <ac:chgData name="BADHAM, JENNIFER M." userId="d3e5acb5-b2db-4b06-ac84-616e0149b02f" providerId="ADAL" clId="{F611E1DF-76AB-405A-AB4D-E572CB2457F9}" dt="2022-01-09T20:15:29.814" v="905" actId="1076"/>
          <ac:picMkLst>
            <pc:docMk/>
            <pc:sldMk cId="341884528" sldId="631"/>
            <ac:picMk id="8" creationId="{15287506-5FB8-4D3D-A822-EA4F1027E3A3}"/>
          </ac:picMkLst>
        </pc:picChg>
      </pc:sldChg>
      <pc:sldChg chg="addSp delSp modSp mod modClrScheme chgLayout modNotes">
        <pc:chgData name="BADHAM, JENNIFER M." userId="d3e5acb5-b2db-4b06-ac84-616e0149b02f" providerId="ADAL" clId="{F611E1DF-76AB-405A-AB4D-E572CB2457F9}" dt="2022-01-09T19:33:28.877" v="559" actId="21"/>
        <pc:sldMkLst>
          <pc:docMk/>
          <pc:sldMk cId="2987083475" sldId="632"/>
        </pc:sldMkLst>
        <pc:spChg chg="mod ord">
          <ac:chgData name="BADHAM, JENNIFER M." userId="d3e5acb5-b2db-4b06-ac84-616e0149b02f" providerId="ADAL" clId="{F611E1DF-76AB-405A-AB4D-E572CB2457F9}" dt="2022-01-09T19:33:28.269" v="558" actId="700"/>
          <ac:spMkLst>
            <pc:docMk/>
            <pc:sldMk cId="2987083475" sldId="632"/>
            <ac:spMk id="2" creationId="{00000000-0000-0000-0000-000000000000}"/>
          </ac:spMkLst>
        </pc:spChg>
        <pc:spChg chg="add del mod ord">
          <ac:chgData name="BADHAM, JENNIFER M." userId="d3e5acb5-b2db-4b06-ac84-616e0149b02f" providerId="ADAL" clId="{F611E1DF-76AB-405A-AB4D-E572CB2457F9}" dt="2022-01-09T19:33:28.269" v="558" actId="700"/>
          <ac:spMkLst>
            <pc:docMk/>
            <pc:sldMk cId="2987083475" sldId="632"/>
            <ac:spMk id="3" creationId="{6DC98FC5-CC9B-4B87-814E-9CE070B3FBE2}"/>
          </ac:spMkLst>
        </pc:spChg>
        <pc:spChg chg="add mod">
          <ac:chgData name="BADHAM, JENNIFER M." userId="d3e5acb5-b2db-4b06-ac84-616e0149b02f" providerId="ADAL" clId="{F611E1DF-76AB-405A-AB4D-E572CB2457F9}" dt="2022-01-09T19:00:38.046" v="384"/>
          <ac:spMkLst>
            <pc:docMk/>
            <pc:sldMk cId="2987083475" sldId="632"/>
            <ac:spMk id="5" creationId="{BA9AE1D0-71E7-4047-90CB-5389D63606C8}"/>
          </ac:spMkLst>
        </pc:spChg>
        <pc:spChg chg="mod ord">
          <ac:chgData name="BADHAM, JENNIFER M." userId="d3e5acb5-b2db-4b06-ac84-616e0149b02f" providerId="ADAL" clId="{F611E1DF-76AB-405A-AB4D-E572CB2457F9}" dt="2022-01-09T19:33:28.877" v="559" actId="21"/>
          <ac:spMkLst>
            <pc:docMk/>
            <pc:sldMk cId="2987083475" sldId="632"/>
            <ac:spMk id="7" creationId="{C5C540B6-0728-494D-8A53-786DDD76E87D}"/>
          </ac:spMkLst>
        </pc:spChg>
        <pc:spChg chg="del mod">
          <ac:chgData name="BADHAM, JENNIFER M." userId="d3e5acb5-b2db-4b06-ac84-616e0149b02f" providerId="ADAL" clId="{F611E1DF-76AB-405A-AB4D-E572CB2457F9}" dt="2022-01-09T19:32:45.636" v="553" actId="478"/>
          <ac:spMkLst>
            <pc:docMk/>
            <pc:sldMk cId="2987083475" sldId="632"/>
            <ac:spMk id="11" creationId="{00000000-0000-0000-0000-000000000000}"/>
          </ac:spMkLst>
        </pc:spChg>
      </pc:sldChg>
      <pc:sldChg chg="modSp del mod">
        <pc:chgData name="BADHAM, JENNIFER M." userId="d3e5acb5-b2db-4b06-ac84-616e0149b02f" providerId="ADAL" clId="{F611E1DF-76AB-405A-AB4D-E572CB2457F9}" dt="2022-01-09T20:16:08.451" v="911" actId="47"/>
        <pc:sldMkLst>
          <pc:docMk/>
          <pc:sldMk cId="2515928193" sldId="633"/>
        </pc:sldMkLst>
        <pc:spChg chg="mod">
          <ac:chgData name="BADHAM, JENNIFER M." userId="d3e5acb5-b2db-4b06-ac84-616e0149b02f" providerId="ADAL" clId="{F611E1DF-76AB-405A-AB4D-E572CB2457F9}" dt="2022-01-09T18:11:57.895" v="0"/>
          <ac:spMkLst>
            <pc:docMk/>
            <pc:sldMk cId="2515928193" sldId="633"/>
            <ac:spMk id="2" creationId="{E00A122F-E298-458F-BC96-33DEEC4E207C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2515928193" sldId="633"/>
            <ac:spMk id="3" creationId="{059EA54E-8A1D-44C6-8CEF-610345E4832D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2515928193" sldId="633"/>
            <ac:spMk id="6" creationId="{C331AD69-6258-48F8-95FC-5222783D639C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k cId="2515928193" sldId="633"/>
            <ac:spMk id="7" creationId="{65FDCED1-CBAB-4A31-B83C-3995178F7D2A}"/>
          </ac:spMkLst>
        </pc:spChg>
        <pc:picChg chg="mod">
          <ac:chgData name="BADHAM, JENNIFER M." userId="d3e5acb5-b2db-4b06-ac84-616e0149b02f" providerId="ADAL" clId="{F611E1DF-76AB-405A-AB4D-E572CB2457F9}" dt="2022-01-09T18:12:03.608" v="19"/>
          <ac:picMkLst>
            <pc:docMk/>
            <pc:sldMk cId="2515928193" sldId="633"/>
            <ac:picMk id="8" creationId="{04FEE03E-2431-479C-A036-265B70D3277A}"/>
          </ac:picMkLst>
        </pc:picChg>
      </pc:sldChg>
      <pc:sldChg chg="addSp modSp new mod">
        <pc:chgData name="BADHAM, JENNIFER M." userId="d3e5acb5-b2db-4b06-ac84-616e0149b02f" providerId="ADAL" clId="{F611E1DF-76AB-405A-AB4D-E572CB2457F9}" dt="2022-01-09T18:22:05.537" v="147" actId="1076"/>
        <pc:sldMkLst>
          <pc:docMk/>
          <pc:sldMk cId="2239944383" sldId="634"/>
        </pc:sldMkLst>
        <pc:spChg chg="mod">
          <ac:chgData name="BADHAM, JENNIFER M." userId="d3e5acb5-b2db-4b06-ac84-616e0149b02f" providerId="ADAL" clId="{F611E1DF-76AB-405A-AB4D-E572CB2457F9}" dt="2022-01-09T18:16:11.352" v="65" actId="20577"/>
          <ac:spMkLst>
            <pc:docMk/>
            <pc:sldMk cId="2239944383" sldId="634"/>
            <ac:spMk id="2" creationId="{D9BC856D-B621-4676-8247-F1454DCB8FFC}"/>
          </ac:spMkLst>
        </pc:spChg>
        <pc:spChg chg="mod">
          <ac:chgData name="BADHAM, JENNIFER M." userId="d3e5acb5-b2db-4b06-ac84-616e0149b02f" providerId="ADAL" clId="{F611E1DF-76AB-405A-AB4D-E572CB2457F9}" dt="2022-01-09T18:17:01.030" v="72" actId="14100"/>
          <ac:spMkLst>
            <pc:docMk/>
            <pc:sldMk cId="2239944383" sldId="634"/>
            <ac:spMk id="3" creationId="{0B5FDF0E-B512-4537-A072-13082B4E4B01}"/>
          </ac:spMkLst>
        </pc:spChg>
        <pc:spChg chg="add mod">
          <ac:chgData name="BADHAM, JENNIFER M." userId="d3e5acb5-b2db-4b06-ac84-616e0149b02f" providerId="ADAL" clId="{F611E1DF-76AB-405A-AB4D-E572CB2457F9}" dt="2022-01-09T18:21:22.415" v="140" actId="14861"/>
          <ac:spMkLst>
            <pc:docMk/>
            <pc:sldMk cId="2239944383" sldId="634"/>
            <ac:spMk id="5" creationId="{C7BC4E6B-22FE-46DC-A600-8B9436612F69}"/>
          </ac:spMkLst>
        </pc:spChg>
        <pc:spChg chg="add mod">
          <ac:chgData name="BADHAM, JENNIFER M." userId="d3e5acb5-b2db-4b06-ac84-616e0149b02f" providerId="ADAL" clId="{F611E1DF-76AB-405A-AB4D-E572CB2457F9}" dt="2022-01-09T18:22:05.537" v="147" actId="1076"/>
          <ac:spMkLst>
            <pc:docMk/>
            <pc:sldMk cId="2239944383" sldId="634"/>
            <ac:spMk id="6" creationId="{9A24A4E0-91FD-47B4-83CA-A03FB6A108A4}"/>
          </ac:spMkLst>
        </pc:spChg>
        <pc:picChg chg="add mod">
          <ac:chgData name="BADHAM, JENNIFER M." userId="d3e5acb5-b2db-4b06-ac84-616e0149b02f" providerId="ADAL" clId="{F611E1DF-76AB-405A-AB4D-E572CB2457F9}" dt="2022-01-09T18:16:43.709" v="70" actId="14861"/>
          <ac:picMkLst>
            <pc:docMk/>
            <pc:sldMk cId="2239944383" sldId="634"/>
            <ac:picMk id="4" creationId="{9C78CAD7-6AD0-43C5-809F-E00554F083AD}"/>
          </ac:picMkLst>
        </pc:picChg>
      </pc:sldChg>
      <pc:sldChg chg="addSp delSp modSp new del mod modClrScheme chgLayout">
        <pc:chgData name="BADHAM, JENNIFER M." userId="d3e5acb5-b2db-4b06-ac84-616e0149b02f" providerId="ADAL" clId="{F611E1DF-76AB-405A-AB4D-E572CB2457F9}" dt="2022-01-09T18:15:27.559" v="44" actId="47"/>
        <pc:sldMkLst>
          <pc:docMk/>
          <pc:sldMk cId="3466667723" sldId="634"/>
        </pc:sldMkLst>
        <pc:spChg chg="del">
          <ac:chgData name="BADHAM, JENNIFER M." userId="d3e5acb5-b2db-4b06-ac84-616e0149b02f" providerId="ADAL" clId="{F611E1DF-76AB-405A-AB4D-E572CB2457F9}" dt="2022-01-09T18:15:08.962" v="42" actId="700"/>
          <ac:spMkLst>
            <pc:docMk/>
            <pc:sldMk cId="3466667723" sldId="634"/>
            <ac:spMk id="2" creationId="{C82DBE90-79E1-4FBD-969F-F6FFADA2F83F}"/>
          </ac:spMkLst>
        </pc:spChg>
        <pc:spChg chg="del mod ord">
          <ac:chgData name="BADHAM, JENNIFER M." userId="d3e5acb5-b2db-4b06-ac84-616e0149b02f" providerId="ADAL" clId="{F611E1DF-76AB-405A-AB4D-E572CB2457F9}" dt="2022-01-09T18:15:08.962" v="42" actId="700"/>
          <ac:spMkLst>
            <pc:docMk/>
            <pc:sldMk cId="3466667723" sldId="634"/>
            <ac:spMk id="3" creationId="{3F2CC246-477F-4961-A77C-63A63110CBC4}"/>
          </ac:spMkLst>
        </pc:spChg>
        <pc:spChg chg="add del mod ord">
          <ac:chgData name="BADHAM, JENNIFER M." userId="d3e5acb5-b2db-4b06-ac84-616e0149b02f" providerId="ADAL" clId="{F611E1DF-76AB-405A-AB4D-E572CB2457F9}" dt="2022-01-09T18:15:17.799" v="43" actId="1032"/>
          <ac:spMkLst>
            <pc:docMk/>
            <pc:sldMk cId="3466667723" sldId="634"/>
            <ac:spMk id="4" creationId="{26119F37-CE93-45F4-8181-EECFC1A4970F}"/>
          </ac:spMkLst>
        </pc:spChg>
        <pc:graphicFrameChg chg="add modGraphic">
          <ac:chgData name="BADHAM, JENNIFER M." userId="d3e5acb5-b2db-4b06-ac84-616e0149b02f" providerId="ADAL" clId="{F611E1DF-76AB-405A-AB4D-E572CB2457F9}" dt="2022-01-09T18:15:17.799" v="43" actId="1032"/>
          <ac:graphicFrameMkLst>
            <pc:docMk/>
            <pc:sldMk cId="3466667723" sldId="634"/>
            <ac:graphicFrameMk id="5" creationId="{BD6FAD23-CCEE-43A5-9221-555CD702E6B4}"/>
          </ac:graphicFrameMkLst>
        </pc:graphicFrameChg>
      </pc:sldChg>
      <pc:sldChg chg="addSp delSp modSp new mod modClrScheme chgLayout">
        <pc:chgData name="BADHAM, JENNIFER M." userId="d3e5acb5-b2db-4b06-ac84-616e0149b02f" providerId="ADAL" clId="{F611E1DF-76AB-405A-AB4D-E572CB2457F9}" dt="2022-01-09T18:56:55.915" v="348" actId="255"/>
        <pc:sldMkLst>
          <pc:docMk/>
          <pc:sldMk cId="154641555" sldId="635"/>
        </pc:sldMkLst>
        <pc:spChg chg="del">
          <ac:chgData name="BADHAM, JENNIFER M." userId="d3e5acb5-b2db-4b06-ac84-616e0149b02f" providerId="ADAL" clId="{F611E1DF-76AB-405A-AB4D-E572CB2457F9}" dt="2022-01-09T18:18:29.588" v="83" actId="700"/>
          <ac:spMkLst>
            <pc:docMk/>
            <pc:sldMk cId="154641555" sldId="635"/>
            <ac:spMk id="2" creationId="{0DCB7D1A-321C-4239-929B-E175232C0B64}"/>
          </ac:spMkLst>
        </pc:spChg>
        <pc:spChg chg="del mod ord">
          <ac:chgData name="BADHAM, JENNIFER M." userId="d3e5acb5-b2db-4b06-ac84-616e0149b02f" providerId="ADAL" clId="{F611E1DF-76AB-405A-AB4D-E572CB2457F9}" dt="2022-01-09T18:18:29.588" v="83" actId="700"/>
          <ac:spMkLst>
            <pc:docMk/>
            <pc:sldMk cId="154641555" sldId="635"/>
            <ac:spMk id="3" creationId="{694F7F49-7261-44AB-B624-9C74ACC5D47B}"/>
          </ac:spMkLst>
        </pc:spChg>
        <pc:spChg chg="add mod ord">
          <ac:chgData name="BADHAM, JENNIFER M." userId="d3e5acb5-b2db-4b06-ac84-616e0149b02f" providerId="ADAL" clId="{F611E1DF-76AB-405A-AB4D-E572CB2457F9}" dt="2022-01-09T18:56:55.915" v="348" actId="255"/>
          <ac:spMkLst>
            <pc:docMk/>
            <pc:sldMk cId="154641555" sldId="635"/>
            <ac:spMk id="4" creationId="{97EF140B-D3DC-4118-9384-952720B0C5F7}"/>
          </ac:spMkLst>
        </pc:spChg>
        <pc:graphicFrameChg chg="add mod modGraphic">
          <ac:chgData name="BADHAM, JENNIFER M." userId="d3e5acb5-b2db-4b06-ac84-616e0149b02f" providerId="ADAL" clId="{F611E1DF-76AB-405A-AB4D-E572CB2457F9}" dt="2022-01-09T18:20:09.184" v="135" actId="14100"/>
          <ac:graphicFrameMkLst>
            <pc:docMk/>
            <pc:sldMk cId="154641555" sldId="635"/>
            <ac:graphicFrameMk id="5" creationId="{0C8E53D2-A415-4977-A3FA-700B5A612B36}"/>
          </ac:graphicFrameMkLst>
        </pc:graphicFrameChg>
      </pc:sldChg>
      <pc:sldChg chg="addSp delSp modSp new del mod modClrScheme chgLayout">
        <pc:chgData name="BADHAM, JENNIFER M." userId="d3e5acb5-b2db-4b06-ac84-616e0149b02f" providerId="ADAL" clId="{F611E1DF-76AB-405A-AB4D-E572CB2457F9}" dt="2022-01-09T18:31:20.404" v="213" actId="47"/>
        <pc:sldMkLst>
          <pc:docMk/>
          <pc:sldMk cId="39184169" sldId="636"/>
        </pc:sldMkLst>
        <pc:spChg chg="del mod ord">
          <ac:chgData name="BADHAM, JENNIFER M." userId="d3e5acb5-b2db-4b06-ac84-616e0149b02f" providerId="ADAL" clId="{F611E1DF-76AB-405A-AB4D-E572CB2457F9}" dt="2022-01-09T18:30:20.278" v="182" actId="700"/>
          <ac:spMkLst>
            <pc:docMk/>
            <pc:sldMk cId="39184169" sldId="636"/>
            <ac:spMk id="2" creationId="{B1B301DF-6C8D-4984-9D49-247D28B92757}"/>
          </ac:spMkLst>
        </pc:spChg>
        <pc:spChg chg="add mod ord">
          <ac:chgData name="BADHAM, JENNIFER M." userId="d3e5acb5-b2db-4b06-ac84-616e0149b02f" providerId="ADAL" clId="{F611E1DF-76AB-405A-AB4D-E572CB2457F9}" dt="2022-01-09T18:30:32.811" v="212" actId="20577"/>
          <ac:spMkLst>
            <pc:docMk/>
            <pc:sldMk cId="39184169" sldId="636"/>
            <ac:spMk id="3" creationId="{8FB0ED7B-F1E5-4DC8-833F-A698523DC5A3}"/>
          </ac:spMkLst>
        </pc:spChg>
      </pc:sldChg>
      <pc:sldChg chg="addSp delSp modSp new add del mod">
        <pc:chgData name="BADHAM, JENNIFER M." userId="d3e5acb5-b2db-4b06-ac84-616e0149b02f" providerId="ADAL" clId="{F611E1DF-76AB-405A-AB4D-E572CB2457F9}" dt="2022-01-09T18:59:59.488" v="374" actId="1076"/>
        <pc:sldMkLst>
          <pc:docMk/>
          <pc:sldMk cId="479863781" sldId="636"/>
        </pc:sldMkLst>
        <pc:spChg chg="mod">
          <ac:chgData name="BADHAM, JENNIFER M." userId="d3e5acb5-b2db-4b06-ac84-616e0149b02f" providerId="ADAL" clId="{F611E1DF-76AB-405A-AB4D-E572CB2457F9}" dt="2022-01-09T18:56:56.257" v="349" actId="122"/>
          <ac:spMkLst>
            <pc:docMk/>
            <pc:sldMk cId="479863781" sldId="636"/>
            <ac:spMk id="2" creationId="{8A47AE83-AC39-42DC-8AFF-C0B32AF76CAF}"/>
          </ac:spMkLst>
        </pc:spChg>
        <pc:spChg chg="add del mod">
          <ac:chgData name="BADHAM, JENNIFER M." userId="d3e5acb5-b2db-4b06-ac84-616e0149b02f" providerId="ADAL" clId="{F611E1DF-76AB-405A-AB4D-E572CB2457F9}" dt="2022-01-09T18:43:55.789" v="321"/>
          <ac:spMkLst>
            <pc:docMk/>
            <pc:sldMk cId="479863781" sldId="636"/>
            <ac:spMk id="3" creationId="{2D167835-4623-4B83-AADB-D0E5A48C74BF}"/>
          </ac:spMkLst>
        </pc:spChg>
        <pc:spChg chg="add mod">
          <ac:chgData name="BADHAM, JENNIFER M." userId="d3e5acb5-b2db-4b06-ac84-616e0149b02f" providerId="ADAL" clId="{F611E1DF-76AB-405A-AB4D-E572CB2457F9}" dt="2022-01-09T18:59:49.615" v="373"/>
          <ac:spMkLst>
            <pc:docMk/>
            <pc:sldMk cId="479863781" sldId="636"/>
            <ac:spMk id="6" creationId="{268435A3-BE0E-49B7-A57B-A4856FEACDB5}"/>
          </ac:spMkLst>
        </pc:spChg>
        <pc:graphicFrameChg chg="add mod modGraphic">
          <ac:chgData name="BADHAM, JENNIFER M." userId="d3e5acb5-b2db-4b06-ac84-616e0149b02f" providerId="ADAL" clId="{F611E1DF-76AB-405A-AB4D-E572CB2457F9}" dt="2022-01-09T18:59:28.746" v="370" actId="14100"/>
          <ac:graphicFrameMkLst>
            <pc:docMk/>
            <pc:sldMk cId="479863781" sldId="636"/>
            <ac:graphicFrameMk id="4" creationId="{80CD7F58-F096-4975-81A3-3E52B21666A7}"/>
          </ac:graphicFrameMkLst>
        </pc:graphicFrameChg>
        <pc:picChg chg="add mod">
          <ac:chgData name="BADHAM, JENNIFER M." userId="d3e5acb5-b2db-4b06-ac84-616e0149b02f" providerId="ADAL" clId="{F611E1DF-76AB-405A-AB4D-E572CB2457F9}" dt="2022-01-09T18:59:59.488" v="374" actId="1076"/>
          <ac:picMkLst>
            <pc:docMk/>
            <pc:sldMk cId="479863781" sldId="636"/>
            <ac:picMk id="5" creationId="{E0D20A5F-5B79-4306-B5CB-9B9A78611FFF}"/>
          </ac:picMkLst>
        </pc:picChg>
      </pc:sldChg>
      <pc:sldChg chg="modSp add mod">
        <pc:chgData name="BADHAM, JENNIFER M." userId="d3e5acb5-b2db-4b06-ac84-616e0149b02f" providerId="ADAL" clId="{F611E1DF-76AB-405A-AB4D-E572CB2457F9}" dt="2022-01-09T20:16:03.222" v="910" actId="20577"/>
        <pc:sldMkLst>
          <pc:docMk/>
          <pc:sldMk cId="3014647874" sldId="637"/>
        </pc:sldMkLst>
        <pc:spChg chg="mod">
          <ac:chgData name="BADHAM, JENNIFER M." userId="d3e5acb5-b2db-4b06-ac84-616e0149b02f" providerId="ADAL" clId="{F611E1DF-76AB-405A-AB4D-E572CB2457F9}" dt="2022-01-09T20:16:03.222" v="910" actId="20577"/>
          <ac:spMkLst>
            <pc:docMk/>
            <pc:sldMk cId="3014647874" sldId="637"/>
            <ac:spMk id="2" creationId="{D9BC856D-B621-4676-8247-F1454DCB8FFC}"/>
          </ac:spMkLst>
        </pc:spChg>
      </pc:sldChg>
      <pc:sldMasterChg chg="addSp delSp modSp delSldLayout modSldLayout">
        <pc:chgData name="BADHAM, JENNIFER M." userId="d3e5acb5-b2db-4b06-ac84-616e0149b02f" providerId="ADAL" clId="{F611E1DF-76AB-405A-AB4D-E572CB2457F9}" dt="2022-01-09T20:16:08.451" v="911" actId="47"/>
        <pc:sldMasterMkLst>
          <pc:docMk/>
          <pc:sldMasterMk cId="73427850" sldId="2147484195"/>
        </pc:sldMasterMkLst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asterMk cId="73427850" sldId="2147484195"/>
            <ac:spMk id="2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asterMk cId="73427850" sldId="2147484195"/>
            <ac:spMk id="3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asterMk cId="73427850" sldId="2147484195"/>
            <ac:spMk id="4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asterMk cId="73427850" sldId="2147484195"/>
            <ac:spMk id="5" creationId="{00000000-0000-0000-0000-000000000000}"/>
          </ac:spMkLst>
        </pc:spChg>
        <pc:spChg chg="mod">
          <ac:chgData name="BADHAM, JENNIFER M." userId="d3e5acb5-b2db-4b06-ac84-616e0149b02f" providerId="ADAL" clId="{F611E1DF-76AB-405A-AB4D-E572CB2457F9}" dt="2022-01-09T18:12:03.608" v="19"/>
          <ac:spMkLst>
            <pc:docMk/>
            <pc:sldMasterMk cId="73427850" sldId="2147484195"/>
            <ac:spMk id="6" creationId="{00000000-0000-0000-0000-000000000000}"/>
          </ac:spMkLst>
        </pc:spChg>
        <pc:picChg chg="add del mod">
          <ac:chgData name="BADHAM, JENNIFER M." userId="d3e5acb5-b2db-4b06-ac84-616e0149b02f" providerId="ADAL" clId="{F611E1DF-76AB-405A-AB4D-E572CB2457F9}" dt="2022-01-09T18:12:48.252" v="29" actId="478"/>
          <ac:picMkLst>
            <pc:docMk/>
            <pc:sldMasterMk cId="73427850" sldId="2147484195"/>
            <ac:picMk id="7" creationId="{52B4CDA4-AC2D-4721-AAB2-55F8CBB20742}"/>
          </ac:picMkLst>
        </pc:pic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2928212531" sldId="2147484196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928212531" sldId="2147484196"/>
              <ac:spMk id="2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928212531" sldId="2147484196"/>
              <ac:spMk id="3" creationId="{00000000-0000-0000-0000-000000000000}"/>
            </ac:spMkLst>
          </pc:spChg>
          <pc:picChg chg="mod">
            <ac:chgData name="BADHAM, JENNIFER M." userId="d3e5acb5-b2db-4b06-ac84-616e0149b02f" providerId="ADAL" clId="{F611E1DF-76AB-405A-AB4D-E572CB2457F9}" dt="2022-01-09T18:12:03.608" v="19"/>
            <ac:picMkLst>
              <pc:docMk/>
              <pc:sldMasterMk cId="73427850" sldId="2147484195"/>
              <pc:sldLayoutMk cId="2928212531" sldId="2147484196"/>
              <ac:picMk id="11" creationId="{00000000-0000-0000-0000-000000000000}"/>
            </ac:picMkLst>
          </pc:picChg>
          <pc:picChg chg="mod">
            <ac:chgData name="BADHAM, JENNIFER M." userId="d3e5acb5-b2db-4b06-ac84-616e0149b02f" providerId="ADAL" clId="{F611E1DF-76AB-405A-AB4D-E572CB2457F9}" dt="2022-01-09T18:12:03.608" v="19"/>
            <ac:picMkLst>
              <pc:docMk/>
              <pc:sldMasterMk cId="73427850" sldId="2147484195"/>
              <pc:sldLayoutMk cId="2928212531" sldId="2147484196"/>
              <ac:picMk id="12" creationId="{00000000-0000-0000-0000-000000000000}"/>
            </ac:picMkLst>
          </pc:pic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4190855310" sldId="2147484197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4190855310" sldId="2147484197"/>
              <ac:spMk id="6" creationId="{00000000-0000-0000-0000-000000000000}"/>
            </ac:spMkLst>
          </pc:spChg>
          <pc:picChg chg="mod">
            <ac:chgData name="BADHAM, JENNIFER M." userId="d3e5acb5-b2db-4b06-ac84-616e0149b02f" providerId="ADAL" clId="{F611E1DF-76AB-405A-AB4D-E572CB2457F9}" dt="2022-01-09T18:12:03.608" v="19"/>
            <ac:picMkLst>
              <pc:docMk/>
              <pc:sldMasterMk cId="73427850" sldId="2147484195"/>
              <pc:sldLayoutMk cId="4190855310" sldId="2147484197"/>
              <ac:picMk id="11" creationId="{00000000-0000-0000-0000-000000000000}"/>
            </ac:picMkLst>
          </pc:pic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2546215437" sldId="2147484198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546215437" sldId="2147484198"/>
              <ac:spMk id="6" creationId="{00000000-0000-0000-0000-000000000000}"/>
            </ac:spMkLst>
          </pc:spChg>
          <pc:picChg chg="mod">
            <ac:chgData name="BADHAM, JENNIFER M." userId="d3e5acb5-b2db-4b06-ac84-616e0149b02f" providerId="ADAL" clId="{F611E1DF-76AB-405A-AB4D-E572CB2457F9}" dt="2022-01-09T18:12:03.608" v="19"/>
            <ac:picMkLst>
              <pc:docMk/>
              <pc:sldMasterMk cId="73427850" sldId="2147484195"/>
              <pc:sldLayoutMk cId="2546215437" sldId="2147484198"/>
              <ac:picMk id="11" creationId="{00000000-0000-0000-0000-000000000000}"/>
            </ac:picMkLst>
          </pc:pic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987346061" sldId="2147484199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987346061" sldId="2147484199"/>
              <ac:spMk id="2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987346061" sldId="2147484199"/>
              <ac:spMk id="4" creationId="{00000000-0000-0000-0000-000000000000}"/>
            </ac:spMkLst>
          </pc:spChg>
          <pc:picChg chg="mod">
            <ac:chgData name="BADHAM, JENNIFER M." userId="d3e5acb5-b2db-4b06-ac84-616e0149b02f" providerId="ADAL" clId="{F611E1DF-76AB-405A-AB4D-E572CB2457F9}" dt="2022-01-09T18:12:03.608" v="19"/>
            <ac:picMkLst>
              <pc:docMk/>
              <pc:sldMasterMk cId="73427850" sldId="2147484195"/>
              <pc:sldLayoutMk cId="987346061" sldId="2147484199"/>
              <ac:picMk id="7" creationId="{00000000-0000-0000-0000-000000000000}"/>
            </ac:picMkLst>
          </pc:pic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1156732137" sldId="2147484200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156732137" sldId="2147484200"/>
              <ac:spMk id="2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156732137" sldId="2147484200"/>
              <ac:spMk id="10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156732137" sldId="2147484200"/>
              <ac:spMk id="12" creationId="{00000000-0000-0000-0000-000000000000}"/>
            </ac:spMkLst>
          </pc:spChg>
          <pc:picChg chg="mod">
            <ac:chgData name="BADHAM, JENNIFER M." userId="d3e5acb5-b2db-4b06-ac84-616e0149b02f" providerId="ADAL" clId="{F611E1DF-76AB-405A-AB4D-E572CB2457F9}" dt="2022-01-09T18:12:03.608" v="19"/>
            <ac:picMkLst>
              <pc:docMk/>
              <pc:sldMasterMk cId="73427850" sldId="2147484195"/>
              <pc:sldLayoutMk cId="1156732137" sldId="2147484200"/>
              <ac:picMk id="7" creationId="{00000000-0000-0000-0000-000000000000}"/>
            </ac:picMkLst>
          </pc:pic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2841506543" sldId="2147484201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841506543" sldId="2147484201"/>
              <ac:spMk id="2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841506543" sldId="2147484201"/>
              <ac:spMk id="4" creationId="{F98E1758-9317-41EF-8CD4-0A494CD0E7FB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841506543" sldId="2147484201"/>
              <ac:spMk id="9" creationId="{FB8E017A-275D-4933-A7C8-CEC29D8A684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841506543" sldId="2147484201"/>
              <ac:spMk id="10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841506543" sldId="2147484201"/>
              <ac:spMk id="12" creationId="{00000000-0000-0000-0000-000000000000}"/>
            </ac:spMkLst>
          </pc:spChg>
          <pc:picChg chg="mod">
            <ac:chgData name="BADHAM, JENNIFER M." userId="d3e5acb5-b2db-4b06-ac84-616e0149b02f" providerId="ADAL" clId="{F611E1DF-76AB-405A-AB4D-E572CB2457F9}" dt="2022-01-09T18:12:03.608" v="19"/>
            <ac:picMkLst>
              <pc:docMk/>
              <pc:sldMasterMk cId="73427850" sldId="2147484195"/>
              <pc:sldLayoutMk cId="2841506543" sldId="2147484201"/>
              <ac:picMk id="7" creationId="{00000000-0000-0000-0000-000000000000}"/>
            </ac:picMkLst>
          </pc:pic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207423434" sldId="2147484202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07423434" sldId="2147484202"/>
              <ac:spMk id="2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07423434" sldId="2147484202"/>
              <ac:spMk id="12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07423434" sldId="2147484202"/>
              <ac:spMk id="14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07423434" sldId="2147484202"/>
              <ac:spMk id="15" creationId="{00000000-0000-0000-0000-000000000000}"/>
            </ac:spMkLst>
          </pc:spChg>
          <pc:picChg chg="mod">
            <ac:chgData name="BADHAM, JENNIFER M." userId="d3e5acb5-b2db-4b06-ac84-616e0149b02f" providerId="ADAL" clId="{F611E1DF-76AB-405A-AB4D-E572CB2457F9}" dt="2022-01-09T18:12:03.608" v="19"/>
            <ac:picMkLst>
              <pc:docMk/>
              <pc:sldMasterMk cId="73427850" sldId="2147484195"/>
              <pc:sldLayoutMk cId="207423434" sldId="2147484202"/>
              <ac:picMk id="7" creationId="{00000000-0000-0000-0000-000000000000}"/>
            </ac:picMkLst>
          </pc:pic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3629027026" sldId="2147484203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3629027026" sldId="2147484203"/>
              <ac:spMk id="2" creationId="{00000000-0000-0000-0000-000000000000}"/>
            </ac:spMkLst>
          </pc:spChg>
          <pc:picChg chg="mod">
            <ac:chgData name="BADHAM, JENNIFER M." userId="d3e5acb5-b2db-4b06-ac84-616e0149b02f" providerId="ADAL" clId="{F611E1DF-76AB-405A-AB4D-E572CB2457F9}" dt="2022-01-09T18:12:03.608" v="19"/>
            <ac:picMkLst>
              <pc:docMk/>
              <pc:sldMasterMk cId="73427850" sldId="2147484195"/>
              <pc:sldLayoutMk cId="3629027026" sldId="2147484203"/>
              <ac:picMk id="7" creationId="{00000000-0000-0000-0000-000000000000}"/>
            </ac:picMkLst>
          </pc:pic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1181654595" sldId="2147484204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181654595" sldId="2147484204"/>
              <ac:spMk id="2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181654595" sldId="2147484204"/>
              <ac:spMk id="10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181654595" sldId="2147484204"/>
              <ac:spMk id="12" creationId="{00000000-0000-0000-0000-000000000000}"/>
            </ac:spMkLst>
          </pc:spChg>
          <pc:picChg chg="mod">
            <ac:chgData name="BADHAM, JENNIFER M." userId="d3e5acb5-b2db-4b06-ac84-616e0149b02f" providerId="ADAL" clId="{F611E1DF-76AB-405A-AB4D-E572CB2457F9}" dt="2022-01-09T18:12:03.608" v="19"/>
            <ac:picMkLst>
              <pc:docMk/>
              <pc:sldMasterMk cId="73427850" sldId="2147484195"/>
              <pc:sldLayoutMk cId="1181654595" sldId="2147484204"/>
              <ac:picMk id="7" creationId="{00000000-0000-0000-0000-000000000000}"/>
            </ac:picMkLst>
          </pc:picChg>
        </pc:sldLayoutChg>
        <pc:sldLayoutChg chg="modSp del">
          <pc:chgData name="BADHAM, JENNIFER M." userId="d3e5acb5-b2db-4b06-ac84-616e0149b02f" providerId="ADAL" clId="{F611E1DF-76AB-405A-AB4D-E572CB2457F9}" dt="2022-01-09T20:16:08.451" v="911" actId="47"/>
          <pc:sldLayoutMkLst>
            <pc:docMk/>
            <pc:sldMasterMk cId="73427850" sldId="2147484195"/>
            <pc:sldLayoutMk cId="1888221836" sldId="2147484205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888221836" sldId="2147484205"/>
              <ac:spMk id="2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888221836" sldId="2147484205"/>
              <ac:spMk id="3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888221836" sldId="2147484205"/>
              <ac:spMk id="4" creationId="{00000000-0000-0000-0000-000000000000}"/>
            </ac:spMkLst>
          </pc:sp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1460549552" sldId="2147484206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460549552" sldId="2147484206"/>
              <ac:spMk id="5" creationId="{97C8751A-6D9C-4FFF-B982-FF41B105D12C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460549552" sldId="2147484206"/>
              <ac:spMk id="6" creationId="{98382A6C-E1C2-464B-9C69-F1157CC3839A}"/>
            </ac:spMkLst>
          </pc:sp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1596757116" sldId="2147484207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596757116" sldId="2147484207"/>
              <ac:spMk id="2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1596757116" sldId="2147484207"/>
              <ac:spMk id="3" creationId="{00000000-0000-0000-0000-000000000000}"/>
            </ac:spMkLst>
          </pc:sp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2551417063" sldId="2147484208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551417063" sldId="2147484208"/>
              <ac:spMk id="3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551417063" sldId="2147484208"/>
              <ac:spMk id="4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551417063" sldId="2147484208"/>
              <ac:spMk id="5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2551417063" sldId="2147484208"/>
              <ac:spMk id="8" creationId="{00000000-0000-0000-0000-000000000000}"/>
            </ac:spMkLst>
          </pc:spChg>
        </pc:sldLayoutChg>
        <pc:sldLayoutChg chg="modSp">
          <pc:chgData name="BADHAM, JENNIFER M." userId="d3e5acb5-b2db-4b06-ac84-616e0149b02f" providerId="ADAL" clId="{F611E1DF-76AB-405A-AB4D-E572CB2457F9}" dt="2022-01-09T18:12:03.608" v="19"/>
          <pc:sldLayoutMkLst>
            <pc:docMk/>
            <pc:sldMasterMk cId="73427850" sldId="2147484195"/>
            <pc:sldLayoutMk cId="3561306302" sldId="2147484209"/>
          </pc:sldLayoutMkLst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3561306302" sldId="2147484209"/>
              <ac:spMk id="3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3561306302" sldId="2147484209"/>
              <ac:spMk id="4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3561306302" sldId="2147484209"/>
              <ac:spMk id="5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3561306302" sldId="2147484209"/>
              <ac:spMk id="6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3561306302" sldId="2147484209"/>
              <ac:spMk id="7" creationId="{00000000-0000-0000-0000-000000000000}"/>
            </ac:spMkLst>
          </pc:spChg>
          <pc:spChg chg="mod">
            <ac:chgData name="BADHAM, JENNIFER M." userId="d3e5acb5-b2db-4b06-ac84-616e0149b02f" providerId="ADAL" clId="{F611E1DF-76AB-405A-AB4D-E572CB2457F9}" dt="2022-01-09T18:12:03.608" v="19"/>
            <ac:spMkLst>
              <pc:docMk/>
              <pc:sldMasterMk cId="73427850" sldId="2147484195"/>
              <pc:sldLayoutMk cId="3561306302" sldId="2147484209"/>
              <ac:spMk id="10" creationId="{00000000-0000-0000-0000-000000000000}"/>
            </ac:spMkLst>
          </pc:spChg>
        </pc:sldLayoutChg>
      </pc:sldMasterChg>
    </pc:docChg>
  </pc:docChgLst>
  <pc:docChgLst>
    <pc:chgData name="BADHAM, JENNIFER M." userId="S::gtrg45@durham.ac.uk::d3e5acb5-b2db-4b06-ac84-616e0149b02f" providerId="AD" clId="Web-{E6AF3327-7124-994E-2162-7C7AA5F4CC1D}"/>
    <pc:docChg chg="modSld">
      <pc:chgData name="BADHAM, JENNIFER M." userId="S::gtrg45@durham.ac.uk::d3e5acb5-b2db-4b06-ac84-616e0149b02f" providerId="AD" clId="Web-{E6AF3327-7124-994E-2162-7C7AA5F4CC1D}" dt="2022-01-11T22:58:28.918" v="4" actId="1076"/>
      <pc:docMkLst>
        <pc:docMk/>
      </pc:docMkLst>
      <pc:sldChg chg="modSp">
        <pc:chgData name="BADHAM, JENNIFER M." userId="S::gtrg45@durham.ac.uk::d3e5acb5-b2db-4b06-ac84-616e0149b02f" providerId="AD" clId="Web-{E6AF3327-7124-994E-2162-7C7AA5F4CC1D}" dt="2022-01-11T22:58:28.918" v="4" actId="1076"/>
        <pc:sldMkLst>
          <pc:docMk/>
          <pc:sldMk cId="2154377661" sldId="466"/>
        </pc:sldMkLst>
        <pc:spChg chg="mod">
          <ac:chgData name="BADHAM, JENNIFER M." userId="S::gtrg45@durham.ac.uk::d3e5acb5-b2db-4b06-ac84-616e0149b02f" providerId="AD" clId="Web-{E6AF3327-7124-994E-2162-7C7AA5F4CC1D}" dt="2022-01-11T22:58:13.011" v="0" actId="1076"/>
          <ac:spMkLst>
            <pc:docMk/>
            <pc:sldMk cId="2154377661" sldId="466"/>
            <ac:spMk id="18" creationId="{00000000-0000-0000-0000-000000000000}"/>
          </ac:spMkLst>
        </pc:spChg>
        <pc:spChg chg="mod">
          <ac:chgData name="BADHAM, JENNIFER M." userId="S::gtrg45@durham.ac.uk::d3e5acb5-b2db-4b06-ac84-616e0149b02f" providerId="AD" clId="Web-{E6AF3327-7124-994E-2162-7C7AA5F4CC1D}" dt="2022-01-11T22:58:28.918" v="4" actId="1076"/>
          <ac:spMkLst>
            <pc:docMk/>
            <pc:sldMk cId="2154377661" sldId="466"/>
            <ac:spMk id="19" creationId="{00000000-0000-0000-0000-000000000000}"/>
          </ac:spMkLst>
        </pc:spChg>
        <pc:spChg chg="mod">
          <ac:chgData name="BADHAM, JENNIFER M." userId="S::gtrg45@durham.ac.uk::d3e5acb5-b2db-4b06-ac84-616e0149b02f" providerId="AD" clId="Web-{E6AF3327-7124-994E-2162-7C7AA5F4CC1D}" dt="2022-01-11T22:58:23.949" v="3" actId="1076"/>
          <ac:spMkLst>
            <pc:docMk/>
            <pc:sldMk cId="2154377661" sldId="466"/>
            <ac:spMk id="20" creationId="{00000000-0000-0000-0000-000000000000}"/>
          </ac:spMkLst>
        </pc:spChg>
        <pc:picChg chg="mod">
          <ac:chgData name="BADHAM, JENNIFER M." userId="S::gtrg45@durham.ac.uk::d3e5acb5-b2db-4b06-ac84-616e0149b02f" providerId="AD" clId="Web-{E6AF3327-7124-994E-2162-7C7AA5F4CC1D}" dt="2022-01-11T22:58:19.090" v="2" actId="1076"/>
          <ac:picMkLst>
            <pc:docMk/>
            <pc:sldMk cId="2154377661" sldId="466"/>
            <ac:picMk id="4" creationId="{A1B17C64-B459-4939-9808-EF76850C289E}"/>
          </ac:picMkLst>
        </pc:picChg>
      </pc:sldChg>
    </pc:docChg>
  </pc:docChgLst>
  <pc:docChgLst>
    <pc:chgData name="BADHAM, JENNIFER M." userId="d3e5acb5-b2db-4b06-ac84-616e0149b02f" providerId="ADAL" clId="{D225BFCA-54EB-4735-8294-DD8C37281A32}"/>
    <pc:docChg chg="custSel addSld modSld">
      <pc:chgData name="BADHAM, JENNIFER M." userId="d3e5acb5-b2db-4b06-ac84-616e0149b02f" providerId="ADAL" clId="{D225BFCA-54EB-4735-8294-DD8C37281A32}" dt="2022-02-10T14:06:48.256" v="397" actId="20577"/>
      <pc:docMkLst>
        <pc:docMk/>
      </pc:docMkLst>
      <pc:sldChg chg="modSp new mod">
        <pc:chgData name="BADHAM, JENNIFER M." userId="d3e5acb5-b2db-4b06-ac84-616e0149b02f" providerId="ADAL" clId="{D225BFCA-54EB-4735-8294-DD8C37281A32}" dt="2022-02-10T14:06:48.256" v="397" actId="20577"/>
        <pc:sldMkLst>
          <pc:docMk/>
          <pc:sldMk cId="601546613" sldId="638"/>
        </pc:sldMkLst>
        <pc:spChg chg="mod">
          <ac:chgData name="BADHAM, JENNIFER M." userId="d3e5acb5-b2db-4b06-ac84-616e0149b02f" providerId="ADAL" clId="{D225BFCA-54EB-4735-8294-DD8C37281A32}" dt="2022-02-10T14:06:48.256" v="397" actId="20577"/>
          <ac:spMkLst>
            <pc:docMk/>
            <pc:sldMk cId="601546613" sldId="638"/>
            <ac:spMk id="2" creationId="{F1497A57-E4EF-4F30-87C4-3F7E37F69F0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7D117-8791-40BF-9FCA-33ED3E050F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F163F7F-73C7-4A7F-9E9B-84AAFE860786}">
      <dgm:prSet phldrT="[Text]"/>
      <dgm:spPr/>
      <dgm:t>
        <a:bodyPr/>
        <a:lstStyle/>
        <a:p>
          <a:r>
            <a:rPr lang="en-AU" dirty="0"/>
            <a:t>named procedure</a:t>
          </a:r>
        </a:p>
      </dgm:t>
    </dgm:pt>
    <dgm:pt modelId="{26ADCB8A-8495-411A-8481-6608B66D3EF2}" type="parTrans" cxnId="{52EB339A-A447-47E3-8BCD-03CF614FF74D}">
      <dgm:prSet/>
      <dgm:spPr/>
      <dgm:t>
        <a:bodyPr/>
        <a:lstStyle/>
        <a:p>
          <a:endParaRPr lang="en-AU"/>
        </a:p>
      </dgm:t>
    </dgm:pt>
    <dgm:pt modelId="{AB25C491-3CE3-4B4D-BFFD-DD9061B24658}" type="sibTrans" cxnId="{52EB339A-A447-47E3-8BCD-03CF614FF74D}">
      <dgm:prSet/>
      <dgm:spPr/>
      <dgm:t>
        <a:bodyPr/>
        <a:lstStyle/>
        <a:p>
          <a:endParaRPr lang="en-AU"/>
        </a:p>
      </dgm:t>
    </dgm:pt>
    <dgm:pt modelId="{ED3E223D-10A3-4202-9208-6AA6F98ED3CE}">
      <dgm:prSet phldrT="[Text]"/>
      <dgm:spPr/>
      <dgm:t>
        <a:bodyPr/>
        <a:lstStyle/>
        <a:p>
          <a:r>
            <a:rPr lang="en-AU" dirty="0"/>
            <a:t>to &lt;name&gt;</a:t>
          </a:r>
        </a:p>
      </dgm:t>
    </dgm:pt>
    <dgm:pt modelId="{55599F3C-70EA-41ED-AF74-DA5506EF636E}" type="parTrans" cxnId="{E7DCE68E-1E26-4690-9692-0663AC15A744}">
      <dgm:prSet/>
      <dgm:spPr/>
      <dgm:t>
        <a:bodyPr/>
        <a:lstStyle/>
        <a:p>
          <a:endParaRPr lang="en-AU"/>
        </a:p>
      </dgm:t>
    </dgm:pt>
    <dgm:pt modelId="{19CC5121-7792-4988-B550-5A0B23269340}" type="sibTrans" cxnId="{E7DCE68E-1E26-4690-9692-0663AC15A744}">
      <dgm:prSet/>
      <dgm:spPr/>
      <dgm:t>
        <a:bodyPr/>
        <a:lstStyle/>
        <a:p>
          <a:endParaRPr lang="en-AU"/>
        </a:p>
      </dgm:t>
    </dgm:pt>
    <dgm:pt modelId="{76937177-E0BF-4049-9544-F9A0FABFBC49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74FA6B51-4A94-46FE-8A40-9A772AB3CED5}" type="parTrans" cxnId="{A3EEC5AB-C89C-4154-BF1F-ED70ED742D64}">
      <dgm:prSet/>
      <dgm:spPr/>
      <dgm:t>
        <a:bodyPr/>
        <a:lstStyle/>
        <a:p>
          <a:endParaRPr lang="en-AU"/>
        </a:p>
      </dgm:t>
    </dgm:pt>
    <dgm:pt modelId="{940AAD08-FDBA-4B94-AB7F-0F7DF059E789}" type="sibTrans" cxnId="{A3EEC5AB-C89C-4154-BF1F-ED70ED742D64}">
      <dgm:prSet/>
      <dgm:spPr/>
      <dgm:t>
        <a:bodyPr/>
        <a:lstStyle/>
        <a:p>
          <a:endParaRPr lang="en-AU"/>
        </a:p>
      </dgm:t>
    </dgm:pt>
    <dgm:pt modelId="{FE8A529E-F7AB-446B-A166-A54981755547}">
      <dgm:prSet phldrT="[Text]"/>
      <dgm:spPr/>
      <dgm:t>
        <a:bodyPr/>
        <a:lstStyle/>
        <a:p>
          <a:r>
            <a:rPr lang="en-AU" dirty="0"/>
            <a:t>end</a:t>
          </a:r>
        </a:p>
      </dgm:t>
    </dgm:pt>
    <dgm:pt modelId="{82F9467B-8F5B-4CDA-8622-201909AB5BC5}" type="parTrans" cxnId="{2D6EFADE-F2CF-4505-8F39-F05C0A1F71B6}">
      <dgm:prSet/>
      <dgm:spPr/>
      <dgm:t>
        <a:bodyPr/>
        <a:lstStyle/>
        <a:p>
          <a:endParaRPr lang="en-AU"/>
        </a:p>
      </dgm:t>
    </dgm:pt>
    <dgm:pt modelId="{EA16F7E4-D935-4110-A032-845290764404}" type="sibTrans" cxnId="{2D6EFADE-F2CF-4505-8F39-F05C0A1F71B6}">
      <dgm:prSet/>
      <dgm:spPr/>
      <dgm:t>
        <a:bodyPr/>
        <a:lstStyle/>
        <a:p>
          <a:endParaRPr lang="en-AU"/>
        </a:p>
      </dgm:t>
    </dgm:pt>
    <dgm:pt modelId="{103F532D-692F-4D25-8DF2-D2349C525856}" type="pres">
      <dgm:prSet presAssocID="{2C07D117-8791-40BF-9FCA-33ED3E050F3A}" presName="linear" presStyleCnt="0">
        <dgm:presLayoutVars>
          <dgm:dir/>
          <dgm:animLvl val="lvl"/>
          <dgm:resizeHandles val="exact"/>
        </dgm:presLayoutVars>
      </dgm:prSet>
      <dgm:spPr/>
    </dgm:pt>
    <dgm:pt modelId="{310B0699-35C3-4713-86A8-1F810108B252}" type="pres">
      <dgm:prSet presAssocID="{4F163F7F-73C7-4A7F-9E9B-84AAFE860786}" presName="parentLin" presStyleCnt="0"/>
      <dgm:spPr/>
    </dgm:pt>
    <dgm:pt modelId="{2C7AD03B-C9FE-442B-8B05-EC9245D39F2A}" type="pres">
      <dgm:prSet presAssocID="{4F163F7F-73C7-4A7F-9E9B-84AAFE860786}" presName="parentLeftMargin" presStyleLbl="node1" presStyleIdx="0" presStyleCnt="1"/>
      <dgm:spPr/>
    </dgm:pt>
    <dgm:pt modelId="{E19B51F6-9B0D-4C83-83FD-17E125DBC94E}" type="pres">
      <dgm:prSet presAssocID="{4F163F7F-73C7-4A7F-9E9B-84AAFE86078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AFED89-259C-4875-9645-A80EE1FB7DA3}" type="pres">
      <dgm:prSet presAssocID="{4F163F7F-73C7-4A7F-9E9B-84AAFE860786}" presName="negativeSpace" presStyleCnt="0"/>
      <dgm:spPr/>
    </dgm:pt>
    <dgm:pt modelId="{5F63E528-7205-4EDF-A0F6-8FD979A6B198}" type="pres">
      <dgm:prSet presAssocID="{4F163F7F-73C7-4A7F-9E9B-84AAFE860786}" presName="childText" presStyleLbl="conFgAcc1" presStyleIdx="0" presStyleCnt="1" custLinFactNeighborX="8659" custLinFactNeighborY="28301">
        <dgm:presLayoutVars>
          <dgm:bulletEnabled val="1"/>
        </dgm:presLayoutVars>
      </dgm:prSet>
      <dgm:spPr/>
    </dgm:pt>
  </dgm:ptLst>
  <dgm:cxnLst>
    <dgm:cxn modelId="{ED1B7238-C24B-4FBE-B97B-7737D3FD101C}" type="presOf" srcId="{4F163F7F-73C7-4A7F-9E9B-84AAFE860786}" destId="{E19B51F6-9B0D-4C83-83FD-17E125DBC94E}" srcOrd="1" destOrd="0" presId="urn:microsoft.com/office/officeart/2005/8/layout/list1"/>
    <dgm:cxn modelId="{249CFC3B-DDAD-4E61-8164-1655A3591AC6}" type="presOf" srcId="{2C07D117-8791-40BF-9FCA-33ED3E050F3A}" destId="{103F532D-692F-4D25-8DF2-D2349C525856}" srcOrd="0" destOrd="0" presId="urn:microsoft.com/office/officeart/2005/8/layout/list1"/>
    <dgm:cxn modelId="{C2AC697B-1855-47D5-9F32-6F58BABA8E09}" type="presOf" srcId="{4F163F7F-73C7-4A7F-9E9B-84AAFE860786}" destId="{2C7AD03B-C9FE-442B-8B05-EC9245D39F2A}" srcOrd="0" destOrd="0" presId="urn:microsoft.com/office/officeart/2005/8/layout/list1"/>
    <dgm:cxn modelId="{F08F7C7D-751C-4697-A34B-9E211656D113}" type="presOf" srcId="{ED3E223D-10A3-4202-9208-6AA6F98ED3CE}" destId="{5F63E528-7205-4EDF-A0F6-8FD979A6B198}" srcOrd="0" destOrd="0" presId="urn:microsoft.com/office/officeart/2005/8/layout/list1"/>
    <dgm:cxn modelId="{E7DCE68E-1E26-4690-9692-0663AC15A744}" srcId="{4F163F7F-73C7-4A7F-9E9B-84AAFE860786}" destId="{ED3E223D-10A3-4202-9208-6AA6F98ED3CE}" srcOrd="0" destOrd="0" parTransId="{55599F3C-70EA-41ED-AF74-DA5506EF636E}" sibTransId="{19CC5121-7792-4988-B550-5A0B23269340}"/>
    <dgm:cxn modelId="{52EB339A-A447-47E3-8BCD-03CF614FF74D}" srcId="{2C07D117-8791-40BF-9FCA-33ED3E050F3A}" destId="{4F163F7F-73C7-4A7F-9E9B-84AAFE860786}" srcOrd="0" destOrd="0" parTransId="{26ADCB8A-8495-411A-8481-6608B66D3EF2}" sibTransId="{AB25C491-3CE3-4B4D-BFFD-DD9061B24658}"/>
    <dgm:cxn modelId="{A3EEC5AB-C89C-4154-BF1F-ED70ED742D64}" srcId="{ED3E223D-10A3-4202-9208-6AA6F98ED3CE}" destId="{76937177-E0BF-4049-9544-F9A0FABFBC49}" srcOrd="0" destOrd="0" parTransId="{74FA6B51-4A94-46FE-8A40-9A772AB3CED5}" sibTransId="{940AAD08-FDBA-4B94-AB7F-0F7DF059E789}"/>
    <dgm:cxn modelId="{2D6EFADE-F2CF-4505-8F39-F05C0A1F71B6}" srcId="{4F163F7F-73C7-4A7F-9E9B-84AAFE860786}" destId="{FE8A529E-F7AB-446B-A166-A54981755547}" srcOrd="1" destOrd="0" parTransId="{82F9467B-8F5B-4CDA-8622-201909AB5BC5}" sibTransId="{EA16F7E4-D935-4110-A032-845290764404}"/>
    <dgm:cxn modelId="{DADDB6E6-285D-433B-A873-CCB2CE8BE91E}" type="presOf" srcId="{FE8A529E-F7AB-446B-A166-A54981755547}" destId="{5F63E528-7205-4EDF-A0F6-8FD979A6B198}" srcOrd="0" destOrd="2" presId="urn:microsoft.com/office/officeart/2005/8/layout/list1"/>
    <dgm:cxn modelId="{2D8476F9-EA5D-4D38-85F4-01D4B4568520}" type="presOf" srcId="{76937177-E0BF-4049-9544-F9A0FABFBC49}" destId="{5F63E528-7205-4EDF-A0F6-8FD979A6B198}" srcOrd="0" destOrd="1" presId="urn:microsoft.com/office/officeart/2005/8/layout/list1"/>
    <dgm:cxn modelId="{DCBC3942-E3BA-4349-B6F4-F8479211AAC3}" type="presParOf" srcId="{103F532D-692F-4D25-8DF2-D2349C525856}" destId="{310B0699-35C3-4713-86A8-1F810108B252}" srcOrd="0" destOrd="0" presId="urn:microsoft.com/office/officeart/2005/8/layout/list1"/>
    <dgm:cxn modelId="{91D29052-17CA-45B5-85C3-EB69B88C57EA}" type="presParOf" srcId="{310B0699-35C3-4713-86A8-1F810108B252}" destId="{2C7AD03B-C9FE-442B-8B05-EC9245D39F2A}" srcOrd="0" destOrd="0" presId="urn:microsoft.com/office/officeart/2005/8/layout/list1"/>
    <dgm:cxn modelId="{65AF188D-93F1-4589-A891-3D1016DBBA95}" type="presParOf" srcId="{310B0699-35C3-4713-86A8-1F810108B252}" destId="{E19B51F6-9B0D-4C83-83FD-17E125DBC94E}" srcOrd="1" destOrd="0" presId="urn:microsoft.com/office/officeart/2005/8/layout/list1"/>
    <dgm:cxn modelId="{B1143E0F-61D3-4614-B72B-D07B7130E55E}" type="presParOf" srcId="{103F532D-692F-4D25-8DF2-D2349C525856}" destId="{F7AFED89-259C-4875-9645-A80EE1FB7DA3}" srcOrd="1" destOrd="0" presId="urn:microsoft.com/office/officeart/2005/8/layout/list1"/>
    <dgm:cxn modelId="{29BF896B-EAC9-404C-BE6A-F0B20E8E0693}" type="presParOf" srcId="{103F532D-692F-4D25-8DF2-D2349C525856}" destId="{5F63E528-7205-4EDF-A0F6-8FD979A6B1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07D117-8791-40BF-9FCA-33ED3E050F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F163F7F-73C7-4A7F-9E9B-84AAFE860786}">
      <dgm:prSet phldrT="[Text]"/>
      <dgm:spPr/>
      <dgm:t>
        <a:bodyPr/>
        <a:lstStyle/>
        <a:p>
          <a:r>
            <a:rPr lang="en-AU" dirty="0"/>
            <a:t>named procedure</a:t>
          </a:r>
        </a:p>
      </dgm:t>
    </dgm:pt>
    <dgm:pt modelId="{26ADCB8A-8495-411A-8481-6608B66D3EF2}" type="parTrans" cxnId="{52EB339A-A447-47E3-8BCD-03CF614FF74D}">
      <dgm:prSet/>
      <dgm:spPr/>
      <dgm:t>
        <a:bodyPr/>
        <a:lstStyle/>
        <a:p>
          <a:endParaRPr lang="en-AU"/>
        </a:p>
      </dgm:t>
    </dgm:pt>
    <dgm:pt modelId="{AB25C491-3CE3-4B4D-BFFD-DD9061B24658}" type="sibTrans" cxnId="{52EB339A-A447-47E3-8BCD-03CF614FF74D}">
      <dgm:prSet/>
      <dgm:spPr/>
      <dgm:t>
        <a:bodyPr/>
        <a:lstStyle/>
        <a:p>
          <a:endParaRPr lang="en-AU"/>
        </a:p>
      </dgm:t>
    </dgm:pt>
    <dgm:pt modelId="{ED3E223D-10A3-4202-9208-6AA6F98ED3CE}">
      <dgm:prSet phldrT="[Text]"/>
      <dgm:spPr/>
      <dgm:t>
        <a:bodyPr/>
        <a:lstStyle/>
        <a:p>
          <a:r>
            <a:rPr lang="en-AU" dirty="0"/>
            <a:t>to &lt;name&gt;</a:t>
          </a:r>
        </a:p>
      </dgm:t>
    </dgm:pt>
    <dgm:pt modelId="{55599F3C-70EA-41ED-AF74-DA5506EF636E}" type="parTrans" cxnId="{E7DCE68E-1E26-4690-9692-0663AC15A744}">
      <dgm:prSet/>
      <dgm:spPr/>
      <dgm:t>
        <a:bodyPr/>
        <a:lstStyle/>
        <a:p>
          <a:endParaRPr lang="en-AU"/>
        </a:p>
      </dgm:t>
    </dgm:pt>
    <dgm:pt modelId="{19CC5121-7792-4988-B550-5A0B23269340}" type="sibTrans" cxnId="{E7DCE68E-1E26-4690-9692-0663AC15A744}">
      <dgm:prSet/>
      <dgm:spPr/>
      <dgm:t>
        <a:bodyPr/>
        <a:lstStyle/>
        <a:p>
          <a:endParaRPr lang="en-AU"/>
        </a:p>
      </dgm:t>
    </dgm:pt>
    <dgm:pt modelId="{76937177-E0BF-4049-9544-F9A0FABFBC49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74FA6B51-4A94-46FE-8A40-9A772AB3CED5}" type="parTrans" cxnId="{A3EEC5AB-C89C-4154-BF1F-ED70ED742D64}">
      <dgm:prSet/>
      <dgm:spPr/>
      <dgm:t>
        <a:bodyPr/>
        <a:lstStyle/>
        <a:p>
          <a:endParaRPr lang="en-AU"/>
        </a:p>
      </dgm:t>
    </dgm:pt>
    <dgm:pt modelId="{940AAD08-FDBA-4B94-AB7F-0F7DF059E789}" type="sibTrans" cxnId="{A3EEC5AB-C89C-4154-BF1F-ED70ED742D64}">
      <dgm:prSet/>
      <dgm:spPr/>
      <dgm:t>
        <a:bodyPr/>
        <a:lstStyle/>
        <a:p>
          <a:endParaRPr lang="en-AU"/>
        </a:p>
      </dgm:t>
    </dgm:pt>
    <dgm:pt modelId="{FE8A529E-F7AB-446B-A166-A54981755547}">
      <dgm:prSet phldrT="[Text]"/>
      <dgm:spPr/>
      <dgm:t>
        <a:bodyPr/>
        <a:lstStyle/>
        <a:p>
          <a:r>
            <a:rPr lang="en-AU" dirty="0"/>
            <a:t>end</a:t>
          </a:r>
        </a:p>
      </dgm:t>
    </dgm:pt>
    <dgm:pt modelId="{82F9467B-8F5B-4CDA-8622-201909AB5BC5}" type="parTrans" cxnId="{2D6EFADE-F2CF-4505-8F39-F05C0A1F71B6}">
      <dgm:prSet/>
      <dgm:spPr/>
      <dgm:t>
        <a:bodyPr/>
        <a:lstStyle/>
        <a:p>
          <a:endParaRPr lang="en-AU"/>
        </a:p>
      </dgm:t>
    </dgm:pt>
    <dgm:pt modelId="{EA16F7E4-D935-4110-A032-845290764404}" type="sibTrans" cxnId="{2D6EFADE-F2CF-4505-8F39-F05C0A1F71B6}">
      <dgm:prSet/>
      <dgm:spPr/>
      <dgm:t>
        <a:bodyPr/>
        <a:lstStyle/>
        <a:p>
          <a:endParaRPr lang="en-AU"/>
        </a:p>
      </dgm:t>
    </dgm:pt>
    <dgm:pt modelId="{103F532D-692F-4D25-8DF2-D2349C525856}" type="pres">
      <dgm:prSet presAssocID="{2C07D117-8791-40BF-9FCA-33ED3E050F3A}" presName="linear" presStyleCnt="0">
        <dgm:presLayoutVars>
          <dgm:dir/>
          <dgm:animLvl val="lvl"/>
          <dgm:resizeHandles val="exact"/>
        </dgm:presLayoutVars>
      </dgm:prSet>
      <dgm:spPr/>
    </dgm:pt>
    <dgm:pt modelId="{310B0699-35C3-4713-86A8-1F810108B252}" type="pres">
      <dgm:prSet presAssocID="{4F163F7F-73C7-4A7F-9E9B-84AAFE860786}" presName="parentLin" presStyleCnt="0"/>
      <dgm:spPr/>
    </dgm:pt>
    <dgm:pt modelId="{2C7AD03B-C9FE-442B-8B05-EC9245D39F2A}" type="pres">
      <dgm:prSet presAssocID="{4F163F7F-73C7-4A7F-9E9B-84AAFE860786}" presName="parentLeftMargin" presStyleLbl="node1" presStyleIdx="0" presStyleCnt="1"/>
      <dgm:spPr/>
    </dgm:pt>
    <dgm:pt modelId="{E19B51F6-9B0D-4C83-83FD-17E125DBC94E}" type="pres">
      <dgm:prSet presAssocID="{4F163F7F-73C7-4A7F-9E9B-84AAFE86078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AFED89-259C-4875-9645-A80EE1FB7DA3}" type="pres">
      <dgm:prSet presAssocID="{4F163F7F-73C7-4A7F-9E9B-84AAFE860786}" presName="negativeSpace" presStyleCnt="0"/>
      <dgm:spPr/>
    </dgm:pt>
    <dgm:pt modelId="{5F63E528-7205-4EDF-A0F6-8FD979A6B198}" type="pres">
      <dgm:prSet presAssocID="{4F163F7F-73C7-4A7F-9E9B-84AAFE860786}" presName="childText" presStyleLbl="conFgAcc1" presStyleIdx="0" presStyleCnt="1" custLinFactY="36522" custLinFactNeighborY="100000">
        <dgm:presLayoutVars>
          <dgm:bulletEnabled val="1"/>
        </dgm:presLayoutVars>
      </dgm:prSet>
      <dgm:spPr/>
    </dgm:pt>
  </dgm:ptLst>
  <dgm:cxnLst>
    <dgm:cxn modelId="{F3AA3F02-0A84-4475-B5A7-93D1DD02504F}" type="presOf" srcId="{4F163F7F-73C7-4A7F-9E9B-84AAFE860786}" destId="{2C7AD03B-C9FE-442B-8B05-EC9245D39F2A}" srcOrd="0" destOrd="0" presId="urn:microsoft.com/office/officeart/2005/8/layout/list1"/>
    <dgm:cxn modelId="{203CBE10-1C9C-46C9-8B73-B3CBA2AB7E21}" type="presOf" srcId="{4F163F7F-73C7-4A7F-9E9B-84AAFE860786}" destId="{E19B51F6-9B0D-4C83-83FD-17E125DBC94E}" srcOrd="1" destOrd="0" presId="urn:microsoft.com/office/officeart/2005/8/layout/list1"/>
    <dgm:cxn modelId="{E7DCE68E-1E26-4690-9692-0663AC15A744}" srcId="{4F163F7F-73C7-4A7F-9E9B-84AAFE860786}" destId="{ED3E223D-10A3-4202-9208-6AA6F98ED3CE}" srcOrd="0" destOrd="0" parTransId="{55599F3C-70EA-41ED-AF74-DA5506EF636E}" sibTransId="{19CC5121-7792-4988-B550-5A0B23269340}"/>
    <dgm:cxn modelId="{52EB339A-A447-47E3-8BCD-03CF614FF74D}" srcId="{2C07D117-8791-40BF-9FCA-33ED3E050F3A}" destId="{4F163F7F-73C7-4A7F-9E9B-84AAFE860786}" srcOrd="0" destOrd="0" parTransId="{26ADCB8A-8495-411A-8481-6608B66D3EF2}" sibTransId="{AB25C491-3CE3-4B4D-BFFD-DD9061B24658}"/>
    <dgm:cxn modelId="{A3EEC5AB-C89C-4154-BF1F-ED70ED742D64}" srcId="{ED3E223D-10A3-4202-9208-6AA6F98ED3CE}" destId="{76937177-E0BF-4049-9544-F9A0FABFBC49}" srcOrd="0" destOrd="0" parTransId="{74FA6B51-4A94-46FE-8A40-9A772AB3CED5}" sibTransId="{940AAD08-FDBA-4B94-AB7F-0F7DF059E789}"/>
    <dgm:cxn modelId="{EAAB92B0-F612-4802-8768-225A11726F36}" type="presOf" srcId="{FE8A529E-F7AB-446B-A166-A54981755547}" destId="{5F63E528-7205-4EDF-A0F6-8FD979A6B198}" srcOrd="0" destOrd="2" presId="urn:microsoft.com/office/officeart/2005/8/layout/list1"/>
    <dgm:cxn modelId="{423EA8CF-97BD-4556-8A51-C77DE61B0C9A}" type="presOf" srcId="{ED3E223D-10A3-4202-9208-6AA6F98ED3CE}" destId="{5F63E528-7205-4EDF-A0F6-8FD979A6B198}" srcOrd="0" destOrd="0" presId="urn:microsoft.com/office/officeart/2005/8/layout/list1"/>
    <dgm:cxn modelId="{380872D4-16BA-45D9-BF51-CF4DC9B0D1BE}" type="presOf" srcId="{2C07D117-8791-40BF-9FCA-33ED3E050F3A}" destId="{103F532D-692F-4D25-8DF2-D2349C525856}" srcOrd="0" destOrd="0" presId="urn:microsoft.com/office/officeart/2005/8/layout/list1"/>
    <dgm:cxn modelId="{2D6EFADE-F2CF-4505-8F39-F05C0A1F71B6}" srcId="{4F163F7F-73C7-4A7F-9E9B-84AAFE860786}" destId="{FE8A529E-F7AB-446B-A166-A54981755547}" srcOrd="1" destOrd="0" parTransId="{82F9467B-8F5B-4CDA-8622-201909AB5BC5}" sibTransId="{EA16F7E4-D935-4110-A032-845290764404}"/>
    <dgm:cxn modelId="{CB2DC0E5-B81E-46DA-9257-FFFF62DD924A}" type="presOf" srcId="{76937177-E0BF-4049-9544-F9A0FABFBC49}" destId="{5F63E528-7205-4EDF-A0F6-8FD979A6B198}" srcOrd="0" destOrd="1" presId="urn:microsoft.com/office/officeart/2005/8/layout/list1"/>
    <dgm:cxn modelId="{52CA967C-6597-4E78-8051-ACF6FF977124}" type="presParOf" srcId="{103F532D-692F-4D25-8DF2-D2349C525856}" destId="{310B0699-35C3-4713-86A8-1F810108B252}" srcOrd="0" destOrd="0" presId="urn:microsoft.com/office/officeart/2005/8/layout/list1"/>
    <dgm:cxn modelId="{A3A6326C-C805-4E04-93C8-A1F852A96185}" type="presParOf" srcId="{310B0699-35C3-4713-86A8-1F810108B252}" destId="{2C7AD03B-C9FE-442B-8B05-EC9245D39F2A}" srcOrd="0" destOrd="0" presId="urn:microsoft.com/office/officeart/2005/8/layout/list1"/>
    <dgm:cxn modelId="{81F5C5FE-B109-46EF-87C4-810F52101BAA}" type="presParOf" srcId="{310B0699-35C3-4713-86A8-1F810108B252}" destId="{E19B51F6-9B0D-4C83-83FD-17E125DBC94E}" srcOrd="1" destOrd="0" presId="urn:microsoft.com/office/officeart/2005/8/layout/list1"/>
    <dgm:cxn modelId="{D9C3F878-8499-4E6B-A1E4-19B8ADDC5FE0}" type="presParOf" srcId="{103F532D-692F-4D25-8DF2-D2349C525856}" destId="{F7AFED89-259C-4875-9645-A80EE1FB7DA3}" srcOrd="1" destOrd="0" presId="urn:microsoft.com/office/officeart/2005/8/layout/list1"/>
    <dgm:cxn modelId="{59908919-4267-423B-B047-AAAD792AD4DB}" type="presParOf" srcId="{103F532D-692F-4D25-8DF2-D2349C525856}" destId="{5F63E528-7205-4EDF-A0F6-8FD979A6B1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07D117-8791-40BF-9FCA-33ED3E050F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F163F7F-73C7-4A7F-9E9B-84AAFE860786}">
      <dgm:prSet phldrT="[Text]"/>
      <dgm:spPr/>
      <dgm:t>
        <a:bodyPr/>
        <a:lstStyle/>
        <a:p>
          <a:r>
            <a:rPr lang="en-AU" dirty="0"/>
            <a:t>named procedure</a:t>
          </a:r>
        </a:p>
      </dgm:t>
    </dgm:pt>
    <dgm:pt modelId="{26ADCB8A-8495-411A-8481-6608B66D3EF2}" type="parTrans" cxnId="{52EB339A-A447-47E3-8BCD-03CF614FF74D}">
      <dgm:prSet/>
      <dgm:spPr/>
      <dgm:t>
        <a:bodyPr/>
        <a:lstStyle/>
        <a:p>
          <a:endParaRPr lang="en-AU"/>
        </a:p>
      </dgm:t>
    </dgm:pt>
    <dgm:pt modelId="{AB25C491-3CE3-4B4D-BFFD-DD9061B24658}" type="sibTrans" cxnId="{52EB339A-A447-47E3-8BCD-03CF614FF74D}">
      <dgm:prSet/>
      <dgm:spPr/>
      <dgm:t>
        <a:bodyPr/>
        <a:lstStyle/>
        <a:p>
          <a:endParaRPr lang="en-AU"/>
        </a:p>
      </dgm:t>
    </dgm:pt>
    <dgm:pt modelId="{ED3E223D-10A3-4202-9208-6AA6F98ED3CE}">
      <dgm:prSet phldrT="[Text]"/>
      <dgm:spPr/>
      <dgm:t>
        <a:bodyPr/>
        <a:lstStyle/>
        <a:p>
          <a:r>
            <a:rPr lang="en-AU" dirty="0"/>
            <a:t>to &lt;name&gt;</a:t>
          </a:r>
        </a:p>
      </dgm:t>
    </dgm:pt>
    <dgm:pt modelId="{55599F3C-70EA-41ED-AF74-DA5506EF636E}" type="parTrans" cxnId="{E7DCE68E-1E26-4690-9692-0663AC15A744}">
      <dgm:prSet/>
      <dgm:spPr/>
      <dgm:t>
        <a:bodyPr/>
        <a:lstStyle/>
        <a:p>
          <a:endParaRPr lang="en-AU"/>
        </a:p>
      </dgm:t>
    </dgm:pt>
    <dgm:pt modelId="{19CC5121-7792-4988-B550-5A0B23269340}" type="sibTrans" cxnId="{E7DCE68E-1E26-4690-9692-0663AC15A744}">
      <dgm:prSet/>
      <dgm:spPr/>
      <dgm:t>
        <a:bodyPr/>
        <a:lstStyle/>
        <a:p>
          <a:endParaRPr lang="en-AU"/>
        </a:p>
      </dgm:t>
    </dgm:pt>
    <dgm:pt modelId="{76937177-E0BF-4049-9544-F9A0FABFBC49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74FA6B51-4A94-46FE-8A40-9A772AB3CED5}" type="parTrans" cxnId="{A3EEC5AB-C89C-4154-BF1F-ED70ED742D64}">
      <dgm:prSet/>
      <dgm:spPr/>
      <dgm:t>
        <a:bodyPr/>
        <a:lstStyle/>
        <a:p>
          <a:endParaRPr lang="en-AU"/>
        </a:p>
      </dgm:t>
    </dgm:pt>
    <dgm:pt modelId="{940AAD08-FDBA-4B94-AB7F-0F7DF059E789}" type="sibTrans" cxnId="{A3EEC5AB-C89C-4154-BF1F-ED70ED742D64}">
      <dgm:prSet/>
      <dgm:spPr/>
      <dgm:t>
        <a:bodyPr/>
        <a:lstStyle/>
        <a:p>
          <a:endParaRPr lang="en-AU"/>
        </a:p>
      </dgm:t>
    </dgm:pt>
    <dgm:pt modelId="{FE8A529E-F7AB-446B-A166-A54981755547}">
      <dgm:prSet phldrT="[Text]"/>
      <dgm:spPr/>
      <dgm:t>
        <a:bodyPr/>
        <a:lstStyle/>
        <a:p>
          <a:r>
            <a:rPr lang="en-AU" dirty="0"/>
            <a:t>end</a:t>
          </a:r>
        </a:p>
      </dgm:t>
    </dgm:pt>
    <dgm:pt modelId="{82F9467B-8F5B-4CDA-8622-201909AB5BC5}" type="parTrans" cxnId="{2D6EFADE-F2CF-4505-8F39-F05C0A1F71B6}">
      <dgm:prSet/>
      <dgm:spPr/>
      <dgm:t>
        <a:bodyPr/>
        <a:lstStyle/>
        <a:p>
          <a:endParaRPr lang="en-AU"/>
        </a:p>
      </dgm:t>
    </dgm:pt>
    <dgm:pt modelId="{EA16F7E4-D935-4110-A032-845290764404}" type="sibTrans" cxnId="{2D6EFADE-F2CF-4505-8F39-F05C0A1F71B6}">
      <dgm:prSet/>
      <dgm:spPr/>
      <dgm:t>
        <a:bodyPr/>
        <a:lstStyle/>
        <a:p>
          <a:endParaRPr lang="en-AU"/>
        </a:p>
      </dgm:t>
    </dgm:pt>
    <dgm:pt modelId="{103F532D-692F-4D25-8DF2-D2349C525856}" type="pres">
      <dgm:prSet presAssocID="{2C07D117-8791-40BF-9FCA-33ED3E050F3A}" presName="linear" presStyleCnt="0">
        <dgm:presLayoutVars>
          <dgm:dir/>
          <dgm:animLvl val="lvl"/>
          <dgm:resizeHandles val="exact"/>
        </dgm:presLayoutVars>
      </dgm:prSet>
      <dgm:spPr/>
    </dgm:pt>
    <dgm:pt modelId="{310B0699-35C3-4713-86A8-1F810108B252}" type="pres">
      <dgm:prSet presAssocID="{4F163F7F-73C7-4A7F-9E9B-84AAFE860786}" presName="parentLin" presStyleCnt="0"/>
      <dgm:spPr/>
    </dgm:pt>
    <dgm:pt modelId="{2C7AD03B-C9FE-442B-8B05-EC9245D39F2A}" type="pres">
      <dgm:prSet presAssocID="{4F163F7F-73C7-4A7F-9E9B-84AAFE860786}" presName="parentLeftMargin" presStyleLbl="node1" presStyleIdx="0" presStyleCnt="1"/>
      <dgm:spPr/>
    </dgm:pt>
    <dgm:pt modelId="{E19B51F6-9B0D-4C83-83FD-17E125DBC94E}" type="pres">
      <dgm:prSet presAssocID="{4F163F7F-73C7-4A7F-9E9B-84AAFE86078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AFED89-259C-4875-9645-A80EE1FB7DA3}" type="pres">
      <dgm:prSet presAssocID="{4F163F7F-73C7-4A7F-9E9B-84AAFE860786}" presName="negativeSpace" presStyleCnt="0"/>
      <dgm:spPr/>
    </dgm:pt>
    <dgm:pt modelId="{5F63E528-7205-4EDF-A0F6-8FD979A6B198}" type="pres">
      <dgm:prSet presAssocID="{4F163F7F-73C7-4A7F-9E9B-84AAFE860786}" presName="childText" presStyleLbl="conFgAcc1" presStyleIdx="0" presStyleCnt="1" custLinFactY="36522" custLinFactNeighborY="100000">
        <dgm:presLayoutVars>
          <dgm:bulletEnabled val="1"/>
        </dgm:presLayoutVars>
      </dgm:prSet>
      <dgm:spPr/>
    </dgm:pt>
  </dgm:ptLst>
  <dgm:cxnLst>
    <dgm:cxn modelId="{70FCE73A-BAD0-44F0-877B-642B6DD31633}" type="presOf" srcId="{FE8A529E-F7AB-446B-A166-A54981755547}" destId="{5F63E528-7205-4EDF-A0F6-8FD979A6B198}" srcOrd="0" destOrd="2" presId="urn:microsoft.com/office/officeart/2005/8/layout/list1"/>
    <dgm:cxn modelId="{7D0BBC3D-E687-4B32-A11E-79532B982134}" type="presOf" srcId="{4F163F7F-73C7-4A7F-9E9B-84AAFE860786}" destId="{2C7AD03B-C9FE-442B-8B05-EC9245D39F2A}" srcOrd="0" destOrd="0" presId="urn:microsoft.com/office/officeart/2005/8/layout/list1"/>
    <dgm:cxn modelId="{A2FB413F-824F-4443-8242-3A6F3556076A}" type="presOf" srcId="{4F163F7F-73C7-4A7F-9E9B-84AAFE860786}" destId="{E19B51F6-9B0D-4C83-83FD-17E125DBC94E}" srcOrd="1" destOrd="0" presId="urn:microsoft.com/office/officeart/2005/8/layout/list1"/>
    <dgm:cxn modelId="{33C36654-A52C-41EE-8964-6365433666E8}" type="presOf" srcId="{76937177-E0BF-4049-9544-F9A0FABFBC49}" destId="{5F63E528-7205-4EDF-A0F6-8FD979A6B198}" srcOrd="0" destOrd="1" presId="urn:microsoft.com/office/officeart/2005/8/layout/list1"/>
    <dgm:cxn modelId="{E7DCE68E-1E26-4690-9692-0663AC15A744}" srcId="{4F163F7F-73C7-4A7F-9E9B-84AAFE860786}" destId="{ED3E223D-10A3-4202-9208-6AA6F98ED3CE}" srcOrd="0" destOrd="0" parTransId="{55599F3C-70EA-41ED-AF74-DA5506EF636E}" sibTransId="{19CC5121-7792-4988-B550-5A0B23269340}"/>
    <dgm:cxn modelId="{52EB339A-A447-47E3-8BCD-03CF614FF74D}" srcId="{2C07D117-8791-40BF-9FCA-33ED3E050F3A}" destId="{4F163F7F-73C7-4A7F-9E9B-84AAFE860786}" srcOrd="0" destOrd="0" parTransId="{26ADCB8A-8495-411A-8481-6608B66D3EF2}" sibTransId="{AB25C491-3CE3-4B4D-BFFD-DD9061B24658}"/>
    <dgm:cxn modelId="{A3EEC5AB-C89C-4154-BF1F-ED70ED742D64}" srcId="{ED3E223D-10A3-4202-9208-6AA6F98ED3CE}" destId="{76937177-E0BF-4049-9544-F9A0FABFBC49}" srcOrd="0" destOrd="0" parTransId="{74FA6B51-4A94-46FE-8A40-9A772AB3CED5}" sibTransId="{940AAD08-FDBA-4B94-AB7F-0F7DF059E789}"/>
    <dgm:cxn modelId="{11A0F2DE-8638-4232-81A6-282B533A777D}" type="presOf" srcId="{ED3E223D-10A3-4202-9208-6AA6F98ED3CE}" destId="{5F63E528-7205-4EDF-A0F6-8FD979A6B198}" srcOrd="0" destOrd="0" presId="urn:microsoft.com/office/officeart/2005/8/layout/list1"/>
    <dgm:cxn modelId="{2D6EFADE-F2CF-4505-8F39-F05C0A1F71B6}" srcId="{4F163F7F-73C7-4A7F-9E9B-84AAFE860786}" destId="{FE8A529E-F7AB-446B-A166-A54981755547}" srcOrd="1" destOrd="0" parTransId="{82F9467B-8F5B-4CDA-8622-201909AB5BC5}" sibTransId="{EA16F7E4-D935-4110-A032-845290764404}"/>
    <dgm:cxn modelId="{71DFDCF9-3710-4AE0-8101-D263657D95FF}" type="presOf" srcId="{2C07D117-8791-40BF-9FCA-33ED3E050F3A}" destId="{103F532D-692F-4D25-8DF2-D2349C525856}" srcOrd="0" destOrd="0" presId="urn:microsoft.com/office/officeart/2005/8/layout/list1"/>
    <dgm:cxn modelId="{9F178144-AD6A-4A8C-9894-9AD1B939C550}" type="presParOf" srcId="{103F532D-692F-4D25-8DF2-D2349C525856}" destId="{310B0699-35C3-4713-86A8-1F810108B252}" srcOrd="0" destOrd="0" presId="urn:microsoft.com/office/officeart/2005/8/layout/list1"/>
    <dgm:cxn modelId="{ED546EFC-9A6B-4AD5-98A0-F735D0FC73E7}" type="presParOf" srcId="{310B0699-35C3-4713-86A8-1F810108B252}" destId="{2C7AD03B-C9FE-442B-8B05-EC9245D39F2A}" srcOrd="0" destOrd="0" presId="urn:microsoft.com/office/officeart/2005/8/layout/list1"/>
    <dgm:cxn modelId="{78A256CE-50E1-4E4E-9448-9906E2E50C30}" type="presParOf" srcId="{310B0699-35C3-4713-86A8-1F810108B252}" destId="{E19B51F6-9B0D-4C83-83FD-17E125DBC94E}" srcOrd="1" destOrd="0" presId="urn:microsoft.com/office/officeart/2005/8/layout/list1"/>
    <dgm:cxn modelId="{45A28113-5BDA-4A91-9B27-CA988BFC5421}" type="presParOf" srcId="{103F532D-692F-4D25-8DF2-D2349C525856}" destId="{F7AFED89-259C-4875-9645-A80EE1FB7DA3}" srcOrd="1" destOrd="0" presId="urn:microsoft.com/office/officeart/2005/8/layout/list1"/>
    <dgm:cxn modelId="{A65C48F6-9AE6-423B-B6B3-99E1411929F6}" type="presParOf" srcId="{103F532D-692F-4D25-8DF2-D2349C525856}" destId="{5F63E528-7205-4EDF-A0F6-8FD979A6B1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07D117-8791-40BF-9FCA-33ED3E050F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F163F7F-73C7-4A7F-9E9B-84AAFE860786}">
      <dgm:prSet phldrT="[Text]"/>
      <dgm:spPr/>
      <dgm:t>
        <a:bodyPr/>
        <a:lstStyle/>
        <a:p>
          <a:r>
            <a:rPr lang="en-AU" dirty="0"/>
            <a:t>named procedure</a:t>
          </a:r>
        </a:p>
      </dgm:t>
    </dgm:pt>
    <dgm:pt modelId="{26ADCB8A-8495-411A-8481-6608B66D3EF2}" type="parTrans" cxnId="{52EB339A-A447-47E3-8BCD-03CF614FF74D}">
      <dgm:prSet/>
      <dgm:spPr/>
      <dgm:t>
        <a:bodyPr/>
        <a:lstStyle/>
        <a:p>
          <a:endParaRPr lang="en-AU"/>
        </a:p>
      </dgm:t>
    </dgm:pt>
    <dgm:pt modelId="{AB25C491-3CE3-4B4D-BFFD-DD9061B24658}" type="sibTrans" cxnId="{52EB339A-A447-47E3-8BCD-03CF614FF74D}">
      <dgm:prSet/>
      <dgm:spPr/>
      <dgm:t>
        <a:bodyPr/>
        <a:lstStyle/>
        <a:p>
          <a:endParaRPr lang="en-AU"/>
        </a:p>
      </dgm:t>
    </dgm:pt>
    <dgm:pt modelId="{ED3E223D-10A3-4202-9208-6AA6F98ED3CE}">
      <dgm:prSet phldrT="[Text]"/>
      <dgm:spPr/>
      <dgm:t>
        <a:bodyPr/>
        <a:lstStyle/>
        <a:p>
          <a:r>
            <a:rPr lang="en-AU" dirty="0"/>
            <a:t>to &lt;name&gt;</a:t>
          </a:r>
        </a:p>
      </dgm:t>
    </dgm:pt>
    <dgm:pt modelId="{55599F3C-70EA-41ED-AF74-DA5506EF636E}" type="parTrans" cxnId="{E7DCE68E-1E26-4690-9692-0663AC15A744}">
      <dgm:prSet/>
      <dgm:spPr/>
      <dgm:t>
        <a:bodyPr/>
        <a:lstStyle/>
        <a:p>
          <a:endParaRPr lang="en-AU"/>
        </a:p>
      </dgm:t>
    </dgm:pt>
    <dgm:pt modelId="{19CC5121-7792-4988-B550-5A0B23269340}" type="sibTrans" cxnId="{E7DCE68E-1E26-4690-9692-0663AC15A744}">
      <dgm:prSet/>
      <dgm:spPr/>
      <dgm:t>
        <a:bodyPr/>
        <a:lstStyle/>
        <a:p>
          <a:endParaRPr lang="en-AU"/>
        </a:p>
      </dgm:t>
    </dgm:pt>
    <dgm:pt modelId="{76937177-E0BF-4049-9544-F9A0FABFBC49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74FA6B51-4A94-46FE-8A40-9A772AB3CED5}" type="parTrans" cxnId="{A3EEC5AB-C89C-4154-BF1F-ED70ED742D64}">
      <dgm:prSet/>
      <dgm:spPr/>
      <dgm:t>
        <a:bodyPr/>
        <a:lstStyle/>
        <a:p>
          <a:endParaRPr lang="en-AU"/>
        </a:p>
      </dgm:t>
    </dgm:pt>
    <dgm:pt modelId="{940AAD08-FDBA-4B94-AB7F-0F7DF059E789}" type="sibTrans" cxnId="{A3EEC5AB-C89C-4154-BF1F-ED70ED742D64}">
      <dgm:prSet/>
      <dgm:spPr/>
      <dgm:t>
        <a:bodyPr/>
        <a:lstStyle/>
        <a:p>
          <a:endParaRPr lang="en-AU"/>
        </a:p>
      </dgm:t>
    </dgm:pt>
    <dgm:pt modelId="{FE8A529E-F7AB-446B-A166-A54981755547}">
      <dgm:prSet phldrT="[Text]"/>
      <dgm:spPr/>
      <dgm:t>
        <a:bodyPr/>
        <a:lstStyle/>
        <a:p>
          <a:r>
            <a:rPr lang="en-AU" dirty="0"/>
            <a:t>end</a:t>
          </a:r>
        </a:p>
      </dgm:t>
    </dgm:pt>
    <dgm:pt modelId="{82F9467B-8F5B-4CDA-8622-201909AB5BC5}" type="parTrans" cxnId="{2D6EFADE-F2CF-4505-8F39-F05C0A1F71B6}">
      <dgm:prSet/>
      <dgm:spPr/>
      <dgm:t>
        <a:bodyPr/>
        <a:lstStyle/>
        <a:p>
          <a:endParaRPr lang="en-AU"/>
        </a:p>
      </dgm:t>
    </dgm:pt>
    <dgm:pt modelId="{EA16F7E4-D935-4110-A032-845290764404}" type="sibTrans" cxnId="{2D6EFADE-F2CF-4505-8F39-F05C0A1F71B6}">
      <dgm:prSet/>
      <dgm:spPr/>
      <dgm:t>
        <a:bodyPr/>
        <a:lstStyle/>
        <a:p>
          <a:endParaRPr lang="en-AU"/>
        </a:p>
      </dgm:t>
    </dgm:pt>
    <dgm:pt modelId="{103F532D-692F-4D25-8DF2-D2349C525856}" type="pres">
      <dgm:prSet presAssocID="{2C07D117-8791-40BF-9FCA-33ED3E050F3A}" presName="linear" presStyleCnt="0">
        <dgm:presLayoutVars>
          <dgm:dir/>
          <dgm:animLvl val="lvl"/>
          <dgm:resizeHandles val="exact"/>
        </dgm:presLayoutVars>
      </dgm:prSet>
      <dgm:spPr/>
    </dgm:pt>
    <dgm:pt modelId="{310B0699-35C3-4713-86A8-1F810108B252}" type="pres">
      <dgm:prSet presAssocID="{4F163F7F-73C7-4A7F-9E9B-84AAFE860786}" presName="parentLin" presStyleCnt="0"/>
      <dgm:spPr/>
    </dgm:pt>
    <dgm:pt modelId="{2C7AD03B-C9FE-442B-8B05-EC9245D39F2A}" type="pres">
      <dgm:prSet presAssocID="{4F163F7F-73C7-4A7F-9E9B-84AAFE860786}" presName="parentLeftMargin" presStyleLbl="node1" presStyleIdx="0" presStyleCnt="1"/>
      <dgm:spPr/>
    </dgm:pt>
    <dgm:pt modelId="{E19B51F6-9B0D-4C83-83FD-17E125DBC94E}" type="pres">
      <dgm:prSet presAssocID="{4F163F7F-73C7-4A7F-9E9B-84AAFE86078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AFED89-259C-4875-9645-A80EE1FB7DA3}" type="pres">
      <dgm:prSet presAssocID="{4F163F7F-73C7-4A7F-9E9B-84AAFE860786}" presName="negativeSpace" presStyleCnt="0"/>
      <dgm:spPr/>
    </dgm:pt>
    <dgm:pt modelId="{5F63E528-7205-4EDF-A0F6-8FD979A6B198}" type="pres">
      <dgm:prSet presAssocID="{4F163F7F-73C7-4A7F-9E9B-84AAFE860786}" presName="childText" presStyleLbl="conFgAcc1" presStyleIdx="0" presStyleCnt="1" custLinFactY="36522" custLinFactNeighborY="100000">
        <dgm:presLayoutVars>
          <dgm:bulletEnabled val="1"/>
        </dgm:presLayoutVars>
      </dgm:prSet>
      <dgm:spPr/>
    </dgm:pt>
  </dgm:ptLst>
  <dgm:cxnLst>
    <dgm:cxn modelId="{31A16800-4F8D-4CD4-80F3-79C816F9E738}" type="presOf" srcId="{FE8A529E-F7AB-446B-A166-A54981755547}" destId="{5F63E528-7205-4EDF-A0F6-8FD979A6B198}" srcOrd="0" destOrd="2" presId="urn:microsoft.com/office/officeart/2005/8/layout/list1"/>
    <dgm:cxn modelId="{2CF04403-EA1E-4D11-8952-271DC7036A6E}" type="presOf" srcId="{2C07D117-8791-40BF-9FCA-33ED3E050F3A}" destId="{103F532D-692F-4D25-8DF2-D2349C525856}" srcOrd="0" destOrd="0" presId="urn:microsoft.com/office/officeart/2005/8/layout/list1"/>
    <dgm:cxn modelId="{4E6DF433-2274-4AFB-B05A-566E236BE875}" type="presOf" srcId="{4F163F7F-73C7-4A7F-9E9B-84AAFE860786}" destId="{2C7AD03B-C9FE-442B-8B05-EC9245D39F2A}" srcOrd="0" destOrd="0" presId="urn:microsoft.com/office/officeart/2005/8/layout/list1"/>
    <dgm:cxn modelId="{89D87139-527F-43B0-80FD-D71BE1D11898}" type="presOf" srcId="{ED3E223D-10A3-4202-9208-6AA6F98ED3CE}" destId="{5F63E528-7205-4EDF-A0F6-8FD979A6B198}" srcOrd="0" destOrd="0" presId="urn:microsoft.com/office/officeart/2005/8/layout/list1"/>
    <dgm:cxn modelId="{75DFCB6A-A04A-4D13-BF8A-E1F03FDAAFB9}" type="presOf" srcId="{76937177-E0BF-4049-9544-F9A0FABFBC49}" destId="{5F63E528-7205-4EDF-A0F6-8FD979A6B198}" srcOrd="0" destOrd="1" presId="urn:microsoft.com/office/officeart/2005/8/layout/list1"/>
    <dgm:cxn modelId="{04FC4788-D6B4-4177-91E8-417CC1DB8A3E}" type="presOf" srcId="{4F163F7F-73C7-4A7F-9E9B-84AAFE860786}" destId="{E19B51F6-9B0D-4C83-83FD-17E125DBC94E}" srcOrd="1" destOrd="0" presId="urn:microsoft.com/office/officeart/2005/8/layout/list1"/>
    <dgm:cxn modelId="{E7DCE68E-1E26-4690-9692-0663AC15A744}" srcId="{4F163F7F-73C7-4A7F-9E9B-84AAFE860786}" destId="{ED3E223D-10A3-4202-9208-6AA6F98ED3CE}" srcOrd="0" destOrd="0" parTransId="{55599F3C-70EA-41ED-AF74-DA5506EF636E}" sibTransId="{19CC5121-7792-4988-B550-5A0B23269340}"/>
    <dgm:cxn modelId="{52EB339A-A447-47E3-8BCD-03CF614FF74D}" srcId="{2C07D117-8791-40BF-9FCA-33ED3E050F3A}" destId="{4F163F7F-73C7-4A7F-9E9B-84AAFE860786}" srcOrd="0" destOrd="0" parTransId="{26ADCB8A-8495-411A-8481-6608B66D3EF2}" sibTransId="{AB25C491-3CE3-4B4D-BFFD-DD9061B24658}"/>
    <dgm:cxn modelId="{A3EEC5AB-C89C-4154-BF1F-ED70ED742D64}" srcId="{ED3E223D-10A3-4202-9208-6AA6F98ED3CE}" destId="{76937177-E0BF-4049-9544-F9A0FABFBC49}" srcOrd="0" destOrd="0" parTransId="{74FA6B51-4A94-46FE-8A40-9A772AB3CED5}" sibTransId="{940AAD08-FDBA-4B94-AB7F-0F7DF059E789}"/>
    <dgm:cxn modelId="{2D6EFADE-F2CF-4505-8F39-F05C0A1F71B6}" srcId="{4F163F7F-73C7-4A7F-9E9B-84AAFE860786}" destId="{FE8A529E-F7AB-446B-A166-A54981755547}" srcOrd="1" destOrd="0" parTransId="{82F9467B-8F5B-4CDA-8622-201909AB5BC5}" sibTransId="{EA16F7E4-D935-4110-A032-845290764404}"/>
    <dgm:cxn modelId="{683168BF-6DE3-4C5D-A35D-DC5A167A786E}" type="presParOf" srcId="{103F532D-692F-4D25-8DF2-D2349C525856}" destId="{310B0699-35C3-4713-86A8-1F810108B252}" srcOrd="0" destOrd="0" presId="urn:microsoft.com/office/officeart/2005/8/layout/list1"/>
    <dgm:cxn modelId="{34285737-DFFF-4534-BDCE-0D6E9F9F899E}" type="presParOf" srcId="{310B0699-35C3-4713-86A8-1F810108B252}" destId="{2C7AD03B-C9FE-442B-8B05-EC9245D39F2A}" srcOrd="0" destOrd="0" presId="urn:microsoft.com/office/officeart/2005/8/layout/list1"/>
    <dgm:cxn modelId="{FDFCD09C-CBA7-433F-A9F5-9E1A99B8ACA0}" type="presParOf" srcId="{310B0699-35C3-4713-86A8-1F810108B252}" destId="{E19B51F6-9B0D-4C83-83FD-17E125DBC94E}" srcOrd="1" destOrd="0" presId="urn:microsoft.com/office/officeart/2005/8/layout/list1"/>
    <dgm:cxn modelId="{C70A2CC5-FBC2-4094-9731-A964A29582BF}" type="presParOf" srcId="{103F532D-692F-4D25-8DF2-D2349C525856}" destId="{F7AFED89-259C-4875-9645-A80EE1FB7DA3}" srcOrd="1" destOrd="0" presId="urn:microsoft.com/office/officeart/2005/8/layout/list1"/>
    <dgm:cxn modelId="{08C76982-23A1-4E3A-8CC3-02C9301E81C5}" type="presParOf" srcId="{103F532D-692F-4D25-8DF2-D2349C525856}" destId="{5F63E528-7205-4EDF-A0F6-8FD979A6B1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70A17E-39D3-49B8-90AD-4D8B74F4911A}" type="doc">
      <dgm:prSet loTypeId="urn:microsoft.com/office/officeart/2005/8/layout/hProcess3" loCatId="process" qsTypeId="urn:microsoft.com/office/officeart/2005/8/quickstyle/3d2" qsCatId="3D" csTypeId="urn:microsoft.com/office/officeart/2005/8/colors/accent1_2" csCatId="accent1" phldr="1"/>
      <dgm:spPr/>
    </dgm:pt>
    <dgm:pt modelId="{5F7ED2A7-D9CD-42B0-B0CF-F9BB15EC5409}">
      <dgm:prSet phldrT="[Text]"/>
      <dgm:spPr/>
      <dgm:t>
        <a:bodyPr/>
        <a:lstStyle/>
        <a:p>
          <a:r>
            <a:rPr lang="en-GB"/>
            <a:t>reset-ticks</a:t>
          </a:r>
          <a:endParaRPr lang="en-GB" dirty="0"/>
        </a:p>
      </dgm:t>
    </dgm:pt>
    <dgm:pt modelId="{99EA024D-0563-423D-BE58-5A96217E343A}" type="parTrans" cxnId="{D3C27AEE-CDEF-4009-B1E3-358761D4D863}">
      <dgm:prSet/>
      <dgm:spPr/>
      <dgm:t>
        <a:bodyPr/>
        <a:lstStyle/>
        <a:p>
          <a:endParaRPr lang="en-GB"/>
        </a:p>
      </dgm:t>
    </dgm:pt>
    <dgm:pt modelId="{87BC227C-F969-466B-B6D3-0624BACD9116}" type="sibTrans" cxnId="{D3C27AEE-CDEF-4009-B1E3-358761D4D863}">
      <dgm:prSet/>
      <dgm:spPr/>
      <dgm:t>
        <a:bodyPr/>
        <a:lstStyle/>
        <a:p>
          <a:endParaRPr lang="en-GB"/>
        </a:p>
      </dgm:t>
    </dgm:pt>
    <dgm:pt modelId="{269DC94B-D525-4C6C-89DE-099792065155}">
      <dgm:prSet phldrT="[Text]"/>
      <dgm:spPr/>
      <dgm:t>
        <a:bodyPr/>
        <a:lstStyle/>
        <a:p>
          <a:r>
            <a:rPr lang="en-GB"/>
            <a:t>tick</a:t>
          </a:r>
          <a:endParaRPr lang="en-GB" dirty="0"/>
        </a:p>
      </dgm:t>
    </dgm:pt>
    <dgm:pt modelId="{8AED248C-08D6-4A39-91F7-633A0C15751C}" type="parTrans" cxnId="{B1CFDABB-6C40-47A8-8205-B44401AC6897}">
      <dgm:prSet/>
      <dgm:spPr/>
      <dgm:t>
        <a:bodyPr/>
        <a:lstStyle/>
        <a:p>
          <a:endParaRPr lang="en-GB"/>
        </a:p>
      </dgm:t>
    </dgm:pt>
    <dgm:pt modelId="{E0179210-76CB-4D94-8E60-38006528C9BB}" type="sibTrans" cxnId="{B1CFDABB-6C40-47A8-8205-B44401AC6897}">
      <dgm:prSet/>
      <dgm:spPr/>
      <dgm:t>
        <a:bodyPr/>
        <a:lstStyle/>
        <a:p>
          <a:endParaRPr lang="en-GB"/>
        </a:p>
      </dgm:t>
    </dgm:pt>
    <dgm:pt modelId="{9278BD0A-7229-40D1-86BC-B2FADC212197}">
      <dgm:prSet phldrT="[Text]"/>
      <dgm:spPr/>
      <dgm:t>
        <a:bodyPr/>
        <a:lstStyle/>
        <a:p>
          <a:r>
            <a:rPr lang="en-GB"/>
            <a:t>tick</a:t>
          </a:r>
          <a:endParaRPr lang="en-GB" dirty="0"/>
        </a:p>
      </dgm:t>
    </dgm:pt>
    <dgm:pt modelId="{719FD05A-18E5-4E16-8AAB-DEA741CFF443}" type="parTrans" cxnId="{6E48D183-166F-4FF6-BCC6-E44377EAC15F}">
      <dgm:prSet/>
      <dgm:spPr/>
      <dgm:t>
        <a:bodyPr/>
        <a:lstStyle/>
        <a:p>
          <a:endParaRPr lang="en-GB"/>
        </a:p>
      </dgm:t>
    </dgm:pt>
    <dgm:pt modelId="{D1068944-A9A9-439F-B5EE-51EEC9227024}" type="sibTrans" cxnId="{6E48D183-166F-4FF6-BCC6-E44377EAC15F}">
      <dgm:prSet/>
      <dgm:spPr/>
      <dgm:t>
        <a:bodyPr/>
        <a:lstStyle/>
        <a:p>
          <a:endParaRPr lang="en-GB"/>
        </a:p>
      </dgm:t>
    </dgm:pt>
    <dgm:pt modelId="{07AF08F7-793B-430B-A502-887B26EB7812}">
      <dgm:prSet phldrT="[Text]"/>
      <dgm:spPr/>
      <dgm:t>
        <a:bodyPr/>
        <a:lstStyle/>
        <a:p>
          <a:r>
            <a:rPr lang="en-GB"/>
            <a:t>tick</a:t>
          </a:r>
          <a:endParaRPr lang="en-GB" dirty="0"/>
        </a:p>
      </dgm:t>
    </dgm:pt>
    <dgm:pt modelId="{E5E96A30-9118-4862-9C1D-7D44AB3D969B}" type="parTrans" cxnId="{556ED19A-F3CE-427A-A1B8-57C9D86C9BAE}">
      <dgm:prSet/>
      <dgm:spPr/>
      <dgm:t>
        <a:bodyPr/>
        <a:lstStyle/>
        <a:p>
          <a:endParaRPr lang="en-GB"/>
        </a:p>
      </dgm:t>
    </dgm:pt>
    <dgm:pt modelId="{B15D864A-6B51-40ED-8F85-D686DEB21A63}" type="sibTrans" cxnId="{556ED19A-F3CE-427A-A1B8-57C9D86C9BAE}">
      <dgm:prSet/>
      <dgm:spPr/>
      <dgm:t>
        <a:bodyPr/>
        <a:lstStyle/>
        <a:p>
          <a:endParaRPr lang="en-GB"/>
        </a:p>
      </dgm:t>
    </dgm:pt>
    <dgm:pt modelId="{722513B5-6BC6-4420-A911-E6378EC4AE5B}">
      <dgm:prSet phldrT="[Text]"/>
      <dgm:spPr/>
      <dgm:t>
        <a:bodyPr/>
        <a:lstStyle/>
        <a:p>
          <a:r>
            <a:rPr lang="en-GB" dirty="0"/>
            <a:t>…</a:t>
          </a:r>
        </a:p>
      </dgm:t>
    </dgm:pt>
    <dgm:pt modelId="{5524FCC0-99A0-4511-BEFE-8E067D2BD594}" type="parTrans" cxnId="{2C6FA00E-61F6-4200-A60B-921B6EB31AE2}">
      <dgm:prSet/>
      <dgm:spPr/>
      <dgm:t>
        <a:bodyPr/>
        <a:lstStyle/>
        <a:p>
          <a:endParaRPr lang="en-GB"/>
        </a:p>
      </dgm:t>
    </dgm:pt>
    <dgm:pt modelId="{21630358-B09C-4575-9A47-8E8846AA25CE}" type="sibTrans" cxnId="{2C6FA00E-61F6-4200-A60B-921B6EB31AE2}">
      <dgm:prSet/>
      <dgm:spPr/>
      <dgm:t>
        <a:bodyPr/>
        <a:lstStyle/>
        <a:p>
          <a:endParaRPr lang="en-GB"/>
        </a:p>
      </dgm:t>
    </dgm:pt>
    <dgm:pt modelId="{928D8BB1-1C7A-4273-8DA7-8D350AB02A1E}" type="pres">
      <dgm:prSet presAssocID="{4270A17E-39D3-49B8-90AD-4D8B74F4911A}" presName="Name0" presStyleCnt="0">
        <dgm:presLayoutVars>
          <dgm:dir/>
          <dgm:animLvl val="lvl"/>
          <dgm:resizeHandles val="exact"/>
        </dgm:presLayoutVars>
      </dgm:prSet>
      <dgm:spPr/>
    </dgm:pt>
    <dgm:pt modelId="{FBB9FF93-47B3-47E0-9CC5-6BAE47300FEC}" type="pres">
      <dgm:prSet presAssocID="{4270A17E-39D3-49B8-90AD-4D8B74F4911A}" presName="dummy" presStyleCnt="0"/>
      <dgm:spPr/>
    </dgm:pt>
    <dgm:pt modelId="{3360DADF-932C-49D1-9F66-BC1584DF75AD}" type="pres">
      <dgm:prSet presAssocID="{4270A17E-39D3-49B8-90AD-4D8B74F4911A}" presName="linH" presStyleCnt="0"/>
      <dgm:spPr/>
    </dgm:pt>
    <dgm:pt modelId="{1EBA29B0-DA85-4DB5-9C80-093AA6D885ED}" type="pres">
      <dgm:prSet presAssocID="{4270A17E-39D3-49B8-90AD-4D8B74F4911A}" presName="padding1" presStyleCnt="0"/>
      <dgm:spPr/>
    </dgm:pt>
    <dgm:pt modelId="{DA52BE4E-B636-4D04-8D18-0DDE0F1AE0E6}" type="pres">
      <dgm:prSet presAssocID="{5F7ED2A7-D9CD-42B0-B0CF-F9BB15EC5409}" presName="linV" presStyleCnt="0"/>
      <dgm:spPr/>
    </dgm:pt>
    <dgm:pt modelId="{B4900055-A9CA-44CC-A91F-F661E22AF5D8}" type="pres">
      <dgm:prSet presAssocID="{5F7ED2A7-D9CD-42B0-B0CF-F9BB15EC5409}" presName="spVertical1" presStyleCnt="0"/>
      <dgm:spPr/>
    </dgm:pt>
    <dgm:pt modelId="{28D061E1-85C6-4B34-AFAE-153DB28D0072}" type="pres">
      <dgm:prSet presAssocID="{5F7ED2A7-D9CD-42B0-B0CF-F9BB15EC5409}" presName="par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E157620-3025-4D89-AAD1-711CED96B2FF}" type="pres">
      <dgm:prSet presAssocID="{5F7ED2A7-D9CD-42B0-B0CF-F9BB15EC5409}" presName="spVertical2" presStyleCnt="0"/>
      <dgm:spPr/>
    </dgm:pt>
    <dgm:pt modelId="{45883437-11D8-4B77-BAFE-32B134818AA7}" type="pres">
      <dgm:prSet presAssocID="{5F7ED2A7-D9CD-42B0-B0CF-F9BB15EC5409}" presName="spVertical3" presStyleCnt="0"/>
      <dgm:spPr/>
    </dgm:pt>
    <dgm:pt modelId="{54C87A3E-8856-4661-A5AF-F0F900709B7D}" type="pres">
      <dgm:prSet presAssocID="{87BC227C-F969-466B-B6D3-0624BACD9116}" presName="space" presStyleCnt="0"/>
      <dgm:spPr/>
    </dgm:pt>
    <dgm:pt modelId="{D8AC6948-9916-4E36-8368-EE0007AD76DE}" type="pres">
      <dgm:prSet presAssocID="{269DC94B-D525-4C6C-89DE-099792065155}" presName="linV" presStyleCnt="0"/>
      <dgm:spPr/>
    </dgm:pt>
    <dgm:pt modelId="{090AE760-391F-4968-8A16-72988BBC0FB2}" type="pres">
      <dgm:prSet presAssocID="{269DC94B-D525-4C6C-89DE-099792065155}" presName="spVertical1" presStyleCnt="0"/>
      <dgm:spPr/>
    </dgm:pt>
    <dgm:pt modelId="{C13A5DEF-FA60-4D45-AEFB-11472DA36D5E}" type="pres">
      <dgm:prSet presAssocID="{269DC94B-D525-4C6C-89DE-099792065155}" presName="par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BEFF02EA-FD35-4680-8971-46D6D9FEE9FC}" type="pres">
      <dgm:prSet presAssocID="{269DC94B-D525-4C6C-89DE-099792065155}" presName="spVertical2" presStyleCnt="0"/>
      <dgm:spPr/>
    </dgm:pt>
    <dgm:pt modelId="{1D6E1954-8EB0-469C-93C6-D1DB95E6755A}" type="pres">
      <dgm:prSet presAssocID="{269DC94B-D525-4C6C-89DE-099792065155}" presName="spVertical3" presStyleCnt="0"/>
      <dgm:spPr/>
    </dgm:pt>
    <dgm:pt modelId="{87FF228A-4396-4EBA-82AF-B2CE0444303E}" type="pres">
      <dgm:prSet presAssocID="{E0179210-76CB-4D94-8E60-38006528C9BB}" presName="space" presStyleCnt="0"/>
      <dgm:spPr/>
    </dgm:pt>
    <dgm:pt modelId="{21F62954-7EEA-4ACD-9487-17A949499834}" type="pres">
      <dgm:prSet presAssocID="{9278BD0A-7229-40D1-86BC-B2FADC212197}" presName="linV" presStyleCnt="0"/>
      <dgm:spPr/>
    </dgm:pt>
    <dgm:pt modelId="{F83C2FEC-68CE-453E-ACD0-1E03F78E3B9D}" type="pres">
      <dgm:prSet presAssocID="{9278BD0A-7229-40D1-86BC-B2FADC212197}" presName="spVertical1" presStyleCnt="0"/>
      <dgm:spPr/>
    </dgm:pt>
    <dgm:pt modelId="{6CC2B495-97FA-4371-9897-990F70508D88}" type="pres">
      <dgm:prSet presAssocID="{9278BD0A-7229-40D1-86BC-B2FADC212197}" presName="par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03BD16F-9250-42C4-960D-B46865A13663}" type="pres">
      <dgm:prSet presAssocID="{9278BD0A-7229-40D1-86BC-B2FADC212197}" presName="spVertical2" presStyleCnt="0"/>
      <dgm:spPr/>
    </dgm:pt>
    <dgm:pt modelId="{A5932D3B-98B3-4BA6-89BD-6C23770A8CE9}" type="pres">
      <dgm:prSet presAssocID="{9278BD0A-7229-40D1-86BC-B2FADC212197}" presName="spVertical3" presStyleCnt="0"/>
      <dgm:spPr/>
    </dgm:pt>
    <dgm:pt modelId="{70876C34-3144-4E8F-81AF-FCE3EDC2BD30}" type="pres">
      <dgm:prSet presAssocID="{D1068944-A9A9-439F-B5EE-51EEC9227024}" presName="space" presStyleCnt="0"/>
      <dgm:spPr/>
    </dgm:pt>
    <dgm:pt modelId="{E63021CA-F889-40E7-B7BB-AD6D0D519659}" type="pres">
      <dgm:prSet presAssocID="{07AF08F7-793B-430B-A502-887B26EB7812}" presName="linV" presStyleCnt="0"/>
      <dgm:spPr/>
    </dgm:pt>
    <dgm:pt modelId="{01E02492-B43F-4AA5-B635-B57FFFD5B677}" type="pres">
      <dgm:prSet presAssocID="{07AF08F7-793B-430B-A502-887B26EB7812}" presName="spVertical1" presStyleCnt="0"/>
      <dgm:spPr/>
    </dgm:pt>
    <dgm:pt modelId="{138CD327-AAB6-43CB-B2F6-0247BF7FE3AD}" type="pres">
      <dgm:prSet presAssocID="{07AF08F7-793B-430B-A502-887B26EB7812}" presName="par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873B2B8-DD46-4D91-B68B-8CBC22CCF53E}" type="pres">
      <dgm:prSet presAssocID="{07AF08F7-793B-430B-A502-887B26EB7812}" presName="spVertical2" presStyleCnt="0"/>
      <dgm:spPr/>
    </dgm:pt>
    <dgm:pt modelId="{B43D00A2-C060-4AD7-8747-FE58CFA22D5A}" type="pres">
      <dgm:prSet presAssocID="{07AF08F7-793B-430B-A502-887B26EB7812}" presName="spVertical3" presStyleCnt="0"/>
      <dgm:spPr/>
    </dgm:pt>
    <dgm:pt modelId="{0AA1ADA9-E9AF-44F4-804A-4F4B8B83E156}" type="pres">
      <dgm:prSet presAssocID="{B15D864A-6B51-40ED-8F85-D686DEB21A63}" presName="space" presStyleCnt="0"/>
      <dgm:spPr/>
    </dgm:pt>
    <dgm:pt modelId="{99E6BB33-A00A-4B94-B516-124C5F9865B3}" type="pres">
      <dgm:prSet presAssocID="{722513B5-6BC6-4420-A911-E6378EC4AE5B}" presName="linV" presStyleCnt="0"/>
      <dgm:spPr/>
    </dgm:pt>
    <dgm:pt modelId="{B0978DF5-ADA6-4739-9F28-8872658B0012}" type="pres">
      <dgm:prSet presAssocID="{722513B5-6BC6-4420-A911-E6378EC4AE5B}" presName="spVertical1" presStyleCnt="0"/>
      <dgm:spPr/>
    </dgm:pt>
    <dgm:pt modelId="{5BA3E44A-DD8F-4E44-B125-4E04CE73BA44}" type="pres">
      <dgm:prSet presAssocID="{722513B5-6BC6-4420-A911-E6378EC4AE5B}" presName="par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5C2D806E-9E6A-498F-B0F4-893DCE68F058}" type="pres">
      <dgm:prSet presAssocID="{722513B5-6BC6-4420-A911-E6378EC4AE5B}" presName="spVertical2" presStyleCnt="0"/>
      <dgm:spPr/>
    </dgm:pt>
    <dgm:pt modelId="{B051B81B-703A-49E4-A573-667737F29E36}" type="pres">
      <dgm:prSet presAssocID="{722513B5-6BC6-4420-A911-E6378EC4AE5B}" presName="spVertical3" presStyleCnt="0"/>
      <dgm:spPr/>
    </dgm:pt>
    <dgm:pt modelId="{FE134905-0C8B-455A-81B2-EE426A7596EF}" type="pres">
      <dgm:prSet presAssocID="{4270A17E-39D3-49B8-90AD-4D8B74F4911A}" presName="padding2" presStyleCnt="0"/>
      <dgm:spPr/>
    </dgm:pt>
    <dgm:pt modelId="{4E37B2FB-9A5A-4D59-B4F8-E19577183C99}" type="pres">
      <dgm:prSet presAssocID="{4270A17E-39D3-49B8-90AD-4D8B74F4911A}" presName="negArrow" presStyleCnt="0"/>
      <dgm:spPr/>
    </dgm:pt>
    <dgm:pt modelId="{58927A09-1D78-430D-9E1C-A613D325B07B}" type="pres">
      <dgm:prSet presAssocID="{4270A17E-39D3-49B8-90AD-4D8B74F4911A}" presName="backgroundArrow" presStyleLbl="node1" presStyleIdx="0" presStyleCnt="1" custLinFactNeighborX="0" custLinFactNeighborY="-1035"/>
      <dgm:spPr/>
    </dgm:pt>
  </dgm:ptLst>
  <dgm:cxnLst>
    <dgm:cxn modelId="{2C6FA00E-61F6-4200-A60B-921B6EB31AE2}" srcId="{4270A17E-39D3-49B8-90AD-4D8B74F4911A}" destId="{722513B5-6BC6-4420-A911-E6378EC4AE5B}" srcOrd="4" destOrd="0" parTransId="{5524FCC0-99A0-4511-BEFE-8E067D2BD594}" sibTransId="{21630358-B09C-4575-9A47-8E8846AA25CE}"/>
    <dgm:cxn modelId="{D8CA4163-A18D-4B39-9F30-F4E38FDADC29}" type="presOf" srcId="{722513B5-6BC6-4420-A911-E6378EC4AE5B}" destId="{5BA3E44A-DD8F-4E44-B125-4E04CE73BA44}" srcOrd="0" destOrd="0" presId="urn:microsoft.com/office/officeart/2005/8/layout/hProcess3"/>
    <dgm:cxn modelId="{5DB22B69-31C6-42D2-9423-A5D5DDE19200}" type="presOf" srcId="{9278BD0A-7229-40D1-86BC-B2FADC212197}" destId="{6CC2B495-97FA-4371-9897-990F70508D88}" srcOrd="0" destOrd="0" presId="urn:microsoft.com/office/officeart/2005/8/layout/hProcess3"/>
    <dgm:cxn modelId="{6E48D183-166F-4FF6-BCC6-E44377EAC15F}" srcId="{4270A17E-39D3-49B8-90AD-4D8B74F4911A}" destId="{9278BD0A-7229-40D1-86BC-B2FADC212197}" srcOrd="2" destOrd="0" parTransId="{719FD05A-18E5-4E16-8AAB-DEA741CFF443}" sibTransId="{D1068944-A9A9-439F-B5EE-51EEC9227024}"/>
    <dgm:cxn modelId="{E3F32F87-86CE-4FE3-B6E7-DA95242C9241}" type="presOf" srcId="{269DC94B-D525-4C6C-89DE-099792065155}" destId="{C13A5DEF-FA60-4D45-AEFB-11472DA36D5E}" srcOrd="0" destOrd="0" presId="urn:microsoft.com/office/officeart/2005/8/layout/hProcess3"/>
    <dgm:cxn modelId="{556ED19A-F3CE-427A-A1B8-57C9D86C9BAE}" srcId="{4270A17E-39D3-49B8-90AD-4D8B74F4911A}" destId="{07AF08F7-793B-430B-A502-887B26EB7812}" srcOrd="3" destOrd="0" parTransId="{E5E96A30-9118-4862-9C1D-7D44AB3D969B}" sibTransId="{B15D864A-6B51-40ED-8F85-D686DEB21A63}"/>
    <dgm:cxn modelId="{532E10AB-441B-4EBC-BEDE-E03FDDAE5599}" type="presOf" srcId="{4270A17E-39D3-49B8-90AD-4D8B74F4911A}" destId="{928D8BB1-1C7A-4273-8DA7-8D350AB02A1E}" srcOrd="0" destOrd="0" presId="urn:microsoft.com/office/officeart/2005/8/layout/hProcess3"/>
    <dgm:cxn modelId="{73BF6FB3-E623-413C-A0D6-05F3FE514A2D}" type="presOf" srcId="{5F7ED2A7-D9CD-42B0-B0CF-F9BB15EC5409}" destId="{28D061E1-85C6-4B34-AFAE-153DB28D0072}" srcOrd="0" destOrd="0" presId="urn:microsoft.com/office/officeart/2005/8/layout/hProcess3"/>
    <dgm:cxn modelId="{B1CFDABB-6C40-47A8-8205-B44401AC6897}" srcId="{4270A17E-39D3-49B8-90AD-4D8B74F4911A}" destId="{269DC94B-D525-4C6C-89DE-099792065155}" srcOrd="1" destOrd="0" parTransId="{8AED248C-08D6-4A39-91F7-633A0C15751C}" sibTransId="{E0179210-76CB-4D94-8E60-38006528C9BB}"/>
    <dgm:cxn modelId="{CC94ADDE-293E-4B48-AC8A-92DC80A916E5}" type="presOf" srcId="{07AF08F7-793B-430B-A502-887B26EB7812}" destId="{138CD327-AAB6-43CB-B2F6-0247BF7FE3AD}" srcOrd="0" destOrd="0" presId="urn:microsoft.com/office/officeart/2005/8/layout/hProcess3"/>
    <dgm:cxn modelId="{D3C27AEE-CDEF-4009-B1E3-358761D4D863}" srcId="{4270A17E-39D3-49B8-90AD-4D8B74F4911A}" destId="{5F7ED2A7-D9CD-42B0-B0CF-F9BB15EC5409}" srcOrd="0" destOrd="0" parTransId="{99EA024D-0563-423D-BE58-5A96217E343A}" sibTransId="{87BC227C-F969-466B-B6D3-0624BACD9116}"/>
    <dgm:cxn modelId="{A9A1C5E7-B56A-4E16-8B25-950110A67692}" type="presParOf" srcId="{928D8BB1-1C7A-4273-8DA7-8D350AB02A1E}" destId="{FBB9FF93-47B3-47E0-9CC5-6BAE47300FEC}" srcOrd="0" destOrd="0" presId="urn:microsoft.com/office/officeart/2005/8/layout/hProcess3"/>
    <dgm:cxn modelId="{1432C6AE-A486-483E-B295-3E4DE454FE26}" type="presParOf" srcId="{928D8BB1-1C7A-4273-8DA7-8D350AB02A1E}" destId="{3360DADF-932C-49D1-9F66-BC1584DF75AD}" srcOrd="1" destOrd="0" presId="urn:microsoft.com/office/officeart/2005/8/layout/hProcess3"/>
    <dgm:cxn modelId="{4057BD6A-2AE9-446C-945C-67DC6326CDD5}" type="presParOf" srcId="{3360DADF-932C-49D1-9F66-BC1584DF75AD}" destId="{1EBA29B0-DA85-4DB5-9C80-093AA6D885ED}" srcOrd="0" destOrd="0" presId="urn:microsoft.com/office/officeart/2005/8/layout/hProcess3"/>
    <dgm:cxn modelId="{0DEA72CB-4D7E-41AE-B5FA-0075F595AD4B}" type="presParOf" srcId="{3360DADF-932C-49D1-9F66-BC1584DF75AD}" destId="{DA52BE4E-B636-4D04-8D18-0DDE0F1AE0E6}" srcOrd="1" destOrd="0" presId="urn:microsoft.com/office/officeart/2005/8/layout/hProcess3"/>
    <dgm:cxn modelId="{EE2CD146-1BDD-4039-9C4F-E16F0816BDB0}" type="presParOf" srcId="{DA52BE4E-B636-4D04-8D18-0DDE0F1AE0E6}" destId="{B4900055-A9CA-44CC-A91F-F661E22AF5D8}" srcOrd="0" destOrd="0" presId="urn:microsoft.com/office/officeart/2005/8/layout/hProcess3"/>
    <dgm:cxn modelId="{D0FDAC21-E7F8-4500-A210-A23F992FFE46}" type="presParOf" srcId="{DA52BE4E-B636-4D04-8D18-0DDE0F1AE0E6}" destId="{28D061E1-85C6-4B34-AFAE-153DB28D0072}" srcOrd="1" destOrd="0" presId="urn:microsoft.com/office/officeart/2005/8/layout/hProcess3"/>
    <dgm:cxn modelId="{A6E54CD1-9999-4FFE-9E17-89E94A214C69}" type="presParOf" srcId="{DA52BE4E-B636-4D04-8D18-0DDE0F1AE0E6}" destId="{0E157620-3025-4D89-AAD1-711CED96B2FF}" srcOrd="2" destOrd="0" presId="urn:microsoft.com/office/officeart/2005/8/layout/hProcess3"/>
    <dgm:cxn modelId="{8D4EF665-6204-4576-A6C0-9D770EEB1F35}" type="presParOf" srcId="{DA52BE4E-B636-4D04-8D18-0DDE0F1AE0E6}" destId="{45883437-11D8-4B77-BAFE-32B134818AA7}" srcOrd="3" destOrd="0" presId="urn:microsoft.com/office/officeart/2005/8/layout/hProcess3"/>
    <dgm:cxn modelId="{A694E602-E637-4D61-8617-98A0A6865B16}" type="presParOf" srcId="{3360DADF-932C-49D1-9F66-BC1584DF75AD}" destId="{54C87A3E-8856-4661-A5AF-F0F900709B7D}" srcOrd="2" destOrd="0" presId="urn:microsoft.com/office/officeart/2005/8/layout/hProcess3"/>
    <dgm:cxn modelId="{85926AB3-425D-41E0-84DD-55EB26DCAFD0}" type="presParOf" srcId="{3360DADF-932C-49D1-9F66-BC1584DF75AD}" destId="{D8AC6948-9916-4E36-8368-EE0007AD76DE}" srcOrd="3" destOrd="0" presId="urn:microsoft.com/office/officeart/2005/8/layout/hProcess3"/>
    <dgm:cxn modelId="{4B9259D5-6260-48FA-8C90-49AA0F554EED}" type="presParOf" srcId="{D8AC6948-9916-4E36-8368-EE0007AD76DE}" destId="{090AE760-391F-4968-8A16-72988BBC0FB2}" srcOrd="0" destOrd="0" presId="urn:microsoft.com/office/officeart/2005/8/layout/hProcess3"/>
    <dgm:cxn modelId="{7B9C3059-AC08-4ADC-A824-9892237B6EF1}" type="presParOf" srcId="{D8AC6948-9916-4E36-8368-EE0007AD76DE}" destId="{C13A5DEF-FA60-4D45-AEFB-11472DA36D5E}" srcOrd="1" destOrd="0" presId="urn:microsoft.com/office/officeart/2005/8/layout/hProcess3"/>
    <dgm:cxn modelId="{79FCD132-7B23-4746-8D7F-7F04010D4464}" type="presParOf" srcId="{D8AC6948-9916-4E36-8368-EE0007AD76DE}" destId="{BEFF02EA-FD35-4680-8971-46D6D9FEE9FC}" srcOrd="2" destOrd="0" presId="urn:microsoft.com/office/officeart/2005/8/layout/hProcess3"/>
    <dgm:cxn modelId="{249F98E6-CA5F-4CCD-9827-A1E20B549AF9}" type="presParOf" srcId="{D8AC6948-9916-4E36-8368-EE0007AD76DE}" destId="{1D6E1954-8EB0-469C-93C6-D1DB95E6755A}" srcOrd="3" destOrd="0" presId="urn:microsoft.com/office/officeart/2005/8/layout/hProcess3"/>
    <dgm:cxn modelId="{BE85D943-FC53-4CBA-9912-BB6E9564CE11}" type="presParOf" srcId="{3360DADF-932C-49D1-9F66-BC1584DF75AD}" destId="{87FF228A-4396-4EBA-82AF-B2CE0444303E}" srcOrd="4" destOrd="0" presId="urn:microsoft.com/office/officeart/2005/8/layout/hProcess3"/>
    <dgm:cxn modelId="{08EB285B-7EE7-4287-9438-0BEAE54B2F46}" type="presParOf" srcId="{3360DADF-932C-49D1-9F66-BC1584DF75AD}" destId="{21F62954-7EEA-4ACD-9487-17A949499834}" srcOrd="5" destOrd="0" presId="urn:microsoft.com/office/officeart/2005/8/layout/hProcess3"/>
    <dgm:cxn modelId="{84BF72E0-A227-4DAF-BD31-C11D810314BC}" type="presParOf" srcId="{21F62954-7EEA-4ACD-9487-17A949499834}" destId="{F83C2FEC-68CE-453E-ACD0-1E03F78E3B9D}" srcOrd="0" destOrd="0" presId="urn:microsoft.com/office/officeart/2005/8/layout/hProcess3"/>
    <dgm:cxn modelId="{9CE65F87-DF34-4FEB-B007-428E80AFDFE3}" type="presParOf" srcId="{21F62954-7EEA-4ACD-9487-17A949499834}" destId="{6CC2B495-97FA-4371-9897-990F70508D88}" srcOrd="1" destOrd="0" presId="urn:microsoft.com/office/officeart/2005/8/layout/hProcess3"/>
    <dgm:cxn modelId="{1A1F7F08-05B3-4C74-8685-E6A609A9A16B}" type="presParOf" srcId="{21F62954-7EEA-4ACD-9487-17A949499834}" destId="{D03BD16F-9250-42C4-960D-B46865A13663}" srcOrd="2" destOrd="0" presId="urn:microsoft.com/office/officeart/2005/8/layout/hProcess3"/>
    <dgm:cxn modelId="{14A7138D-9673-4E6D-8B7B-F43340D5D977}" type="presParOf" srcId="{21F62954-7EEA-4ACD-9487-17A949499834}" destId="{A5932D3B-98B3-4BA6-89BD-6C23770A8CE9}" srcOrd="3" destOrd="0" presId="urn:microsoft.com/office/officeart/2005/8/layout/hProcess3"/>
    <dgm:cxn modelId="{1BB85CE1-B696-4C31-B109-B6E869F091D9}" type="presParOf" srcId="{3360DADF-932C-49D1-9F66-BC1584DF75AD}" destId="{70876C34-3144-4E8F-81AF-FCE3EDC2BD30}" srcOrd="6" destOrd="0" presId="urn:microsoft.com/office/officeart/2005/8/layout/hProcess3"/>
    <dgm:cxn modelId="{F48E5C20-4BA4-413B-9441-42524B619620}" type="presParOf" srcId="{3360DADF-932C-49D1-9F66-BC1584DF75AD}" destId="{E63021CA-F889-40E7-B7BB-AD6D0D519659}" srcOrd="7" destOrd="0" presId="urn:microsoft.com/office/officeart/2005/8/layout/hProcess3"/>
    <dgm:cxn modelId="{AB829A3B-F072-46CF-B2FA-410D91F3E73A}" type="presParOf" srcId="{E63021CA-F889-40E7-B7BB-AD6D0D519659}" destId="{01E02492-B43F-4AA5-B635-B57FFFD5B677}" srcOrd="0" destOrd="0" presId="urn:microsoft.com/office/officeart/2005/8/layout/hProcess3"/>
    <dgm:cxn modelId="{BDFFB5F4-6132-4EA1-981A-77056945D6BB}" type="presParOf" srcId="{E63021CA-F889-40E7-B7BB-AD6D0D519659}" destId="{138CD327-AAB6-43CB-B2F6-0247BF7FE3AD}" srcOrd="1" destOrd="0" presId="urn:microsoft.com/office/officeart/2005/8/layout/hProcess3"/>
    <dgm:cxn modelId="{9A8E5614-8B7E-45E8-9D6A-177D2270B7AF}" type="presParOf" srcId="{E63021CA-F889-40E7-B7BB-AD6D0D519659}" destId="{5873B2B8-DD46-4D91-B68B-8CBC22CCF53E}" srcOrd="2" destOrd="0" presId="urn:microsoft.com/office/officeart/2005/8/layout/hProcess3"/>
    <dgm:cxn modelId="{2627F012-4AB4-4FA1-9EA9-3251F9F7424B}" type="presParOf" srcId="{E63021CA-F889-40E7-B7BB-AD6D0D519659}" destId="{B43D00A2-C060-4AD7-8747-FE58CFA22D5A}" srcOrd="3" destOrd="0" presId="urn:microsoft.com/office/officeart/2005/8/layout/hProcess3"/>
    <dgm:cxn modelId="{AC4F2F21-A5FF-4580-BA43-3E0A37CE0BF1}" type="presParOf" srcId="{3360DADF-932C-49D1-9F66-BC1584DF75AD}" destId="{0AA1ADA9-E9AF-44F4-804A-4F4B8B83E156}" srcOrd="8" destOrd="0" presId="urn:microsoft.com/office/officeart/2005/8/layout/hProcess3"/>
    <dgm:cxn modelId="{37B7AF67-EE05-4D61-BCCE-CD8F2BC9CFA2}" type="presParOf" srcId="{3360DADF-932C-49D1-9F66-BC1584DF75AD}" destId="{99E6BB33-A00A-4B94-B516-124C5F9865B3}" srcOrd="9" destOrd="0" presId="urn:microsoft.com/office/officeart/2005/8/layout/hProcess3"/>
    <dgm:cxn modelId="{77FDB3F3-A5D0-40A7-A890-9FE31D906BA7}" type="presParOf" srcId="{99E6BB33-A00A-4B94-B516-124C5F9865B3}" destId="{B0978DF5-ADA6-4739-9F28-8872658B0012}" srcOrd="0" destOrd="0" presId="urn:microsoft.com/office/officeart/2005/8/layout/hProcess3"/>
    <dgm:cxn modelId="{4A85C93B-2EF2-4A5F-BCC6-624532CFBDB5}" type="presParOf" srcId="{99E6BB33-A00A-4B94-B516-124C5F9865B3}" destId="{5BA3E44A-DD8F-4E44-B125-4E04CE73BA44}" srcOrd="1" destOrd="0" presId="urn:microsoft.com/office/officeart/2005/8/layout/hProcess3"/>
    <dgm:cxn modelId="{3C5A4F96-580D-42AB-AC56-8EC44B68D450}" type="presParOf" srcId="{99E6BB33-A00A-4B94-B516-124C5F9865B3}" destId="{5C2D806E-9E6A-498F-B0F4-893DCE68F058}" srcOrd="2" destOrd="0" presId="urn:microsoft.com/office/officeart/2005/8/layout/hProcess3"/>
    <dgm:cxn modelId="{A3EB293E-186C-41C2-B905-16FE51282EEF}" type="presParOf" srcId="{99E6BB33-A00A-4B94-B516-124C5F9865B3}" destId="{B051B81B-703A-49E4-A573-667737F29E36}" srcOrd="3" destOrd="0" presId="urn:microsoft.com/office/officeart/2005/8/layout/hProcess3"/>
    <dgm:cxn modelId="{06E9F704-0E0C-4F2E-8426-CDD657651AB5}" type="presParOf" srcId="{3360DADF-932C-49D1-9F66-BC1584DF75AD}" destId="{FE134905-0C8B-455A-81B2-EE426A7596EF}" srcOrd="10" destOrd="0" presId="urn:microsoft.com/office/officeart/2005/8/layout/hProcess3"/>
    <dgm:cxn modelId="{A2977882-3339-42FC-A6FB-42081597E9B5}" type="presParOf" srcId="{3360DADF-932C-49D1-9F66-BC1584DF75AD}" destId="{4E37B2FB-9A5A-4D59-B4F8-E19577183C99}" srcOrd="11" destOrd="0" presId="urn:microsoft.com/office/officeart/2005/8/layout/hProcess3"/>
    <dgm:cxn modelId="{A8DAB5CD-2603-49F3-986A-640BEBE138D7}" type="presParOf" srcId="{3360DADF-932C-49D1-9F66-BC1584DF75AD}" destId="{58927A09-1D78-430D-9E1C-A613D325B07B}" srcOrd="12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70A17E-39D3-49B8-90AD-4D8B74F4911A}" type="doc">
      <dgm:prSet loTypeId="urn:microsoft.com/office/officeart/2005/8/layout/hProcess3" loCatId="process" qsTypeId="urn:microsoft.com/office/officeart/2005/8/quickstyle/3d2" qsCatId="3D" csTypeId="urn:microsoft.com/office/officeart/2005/8/colors/accent1_2" csCatId="accent1" phldr="1"/>
      <dgm:spPr/>
    </dgm:pt>
    <dgm:pt modelId="{5F7ED2A7-D9CD-42B0-B0CF-F9BB15EC5409}">
      <dgm:prSet phldrT="[Text]"/>
      <dgm:spPr/>
      <dgm:t>
        <a:bodyPr/>
        <a:lstStyle/>
        <a:p>
          <a:r>
            <a:rPr lang="en-GB" dirty="0"/>
            <a:t>0</a:t>
          </a:r>
        </a:p>
      </dgm:t>
    </dgm:pt>
    <dgm:pt modelId="{99EA024D-0563-423D-BE58-5A96217E343A}" type="parTrans" cxnId="{D3C27AEE-CDEF-4009-B1E3-358761D4D863}">
      <dgm:prSet/>
      <dgm:spPr/>
      <dgm:t>
        <a:bodyPr/>
        <a:lstStyle/>
        <a:p>
          <a:endParaRPr lang="en-GB"/>
        </a:p>
      </dgm:t>
    </dgm:pt>
    <dgm:pt modelId="{87BC227C-F969-466B-B6D3-0624BACD9116}" type="sibTrans" cxnId="{D3C27AEE-CDEF-4009-B1E3-358761D4D863}">
      <dgm:prSet/>
      <dgm:spPr/>
      <dgm:t>
        <a:bodyPr/>
        <a:lstStyle/>
        <a:p>
          <a:endParaRPr lang="en-GB"/>
        </a:p>
      </dgm:t>
    </dgm:pt>
    <dgm:pt modelId="{269DC94B-D525-4C6C-89DE-099792065155}">
      <dgm:prSet phldrT="[Text]"/>
      <dgm:spPr/>
      <dgm:t>
        <a:bodyPr/>
        <a:lstStyle/>
        <a:p>
          <a:r>
            <a:rPr lang="en-GB" dirty="0"/>
            <a:t>1</a:t>
          </a:r>
        </a:p>
      </dgm:t>
    </dgm:pt>
    <dgm:pt modelId="{8AED248C-08D6-4A39-91F7-633A0C15751C}" type="parTrans" cxnId="{B1CFDABB-6C40-47A8-8205-B44401AC6897}">
      <dgm:prSet/>
      <dgm:spPr/>
      <dgm:t>
        <a:bodyPr/>
        <a:lstStyle/>
        <a:p>
          <a:endParaRPr lang="en-GB"/>
        </a:p>
      </dgm:t>
    </dgm:pt>
    <dgm:pt modelId="{E0179210-76CB-4D94-8E60-38006528C9BB}" type="sibTrans" cxnId="{B1CFDABB-6C40-47A8-8205-B44401AC6897}">
      <dgm:prSet/>
      <dgm:spPr/>
      <dgm:t>
        <a:bodyPr/>
        <a:lstStyle/>
        <a:p>
          <a:endParaRPr lang="en-GB"/>
        </a:p>
      </dgm:t>
    </dgm:pt>
    <dgm:pt modelId="{9278BD0A-7229-40D1-86BC-B2FADC212197}">
      <dgm:prSet phldrT="[Text]"/>
      <dgm:spPr/>
      <dgm:t>
        <a:bodyPr/>
        <a:lstStyle/>
        <a:p>
          <a:r>
            <a:rPr lang="en-GB" dirty="0"/>
            <a:t>2</a:t>
          </a:r>
        </a:p>
      </dgm:t>
    </dgm:pt>
    <dgm:pt modelId="{719FD05A-18E5-4E16-8AAB-DEA741CFF443}" type="parTrans" cxnId="{6E48D183-166F-4FF6-BCC6-E44377EAC15F}">
      <dgm:prSet/>
      <dgm:spPr/>
      <dgm:t>
        <a:bodyPr/>
        <a:lstStyle/>
        <a:p>
          <a:endParaRPr lang="en-GB"/>
        </a:p>
      </dgm:t>
    </dgm:pt>
    <dgm:pt modelId="{D1068944-A9A9-439F-B5EE-51EEC9227024}" type="sibTrans" cxnId="{6E48D183-166F-4FF6-BCC6-E44377EAC15F}">
      <dgm:prSet/>
      <dgm:spPr/>
      <dgm:t>
        <a:bodyPr/>
        <a:lstStyle/>
        <a:p>
          <a:endParaRPr lang="en-GB"/>
        </a:p>
      </dgm:t>
    </dgm:pt>
    <dgm:pt modelId="{07AF08F7-793B-430B-A502-887B26EB7812}">
      <dgm:prSet phldrT="[Text]"/>
      <dgm:spPr/>
      <dgm:t>
        <a:bodyPr/>
        <a:lstStyle/>
        <a:p>
          <a:r>
            <a:rPr lang="en-GB" dirty="0"/>
            <a:t>3</a:t>
          </a:r>
        </a:p>
      </dgm:t>
    </dgm:pt>
    <dgm:pt modelId="{E5E96A30-9118-4862-9C1D-7D44AB3D969B}" type="parTrans" cxnId="{556ED19A-F3CE-427A-A1B8-57C9D86C9BAE}">
      <dgm:prSet/>
      <dgm:spPr/>
      <dgm:t>
        <a:bodyPr/>
        <a:lstStyle/>
        <a:p>
          <a:endParaRPr lang="en-GB"/>
        </a:p>
      </dgm:t>
    </dgm:pt>
    <dgm:pt modelId="{B15D864A-6B51-40ED-8F85-D686DEB21A63}" type="sibTrans" cxnId="{556ED19A-F3CE-427A-A1B8-57C9D86C9BAE}">
      <dgm:prSet/>
      <dgm:spPr/>
      <dgm:t>
        <a:bodyPr/>
        <a:lstStyle/>
        <a:p>
          <a:endParaRPr lang="en-GB"/>
        </a:p>
      </dgm:t>
    </dgm:pt>
    <dgm:pt modelId="{722513B5-6BC6-4420-A911-E6378EC4AE5B}">
      <dgm:prSet phldrT="[Text]"/>
      <dgm:spPr/>
      <dgm:t>
        <a:bodyPr/>
        <a:lstStyle/>
        <a:p>
          <a:r>
            <a:rPr lang="en-GB" dirty="0"/>
            <a:t>…</a:t>
          </a:r>
        </a:p>
      </dgm:t>
    </dgm:pt>
    <dgm:pt modelId="{5524FCC0-99A0-4511-BEFE-8E067D2BD594}" type="parTrans" cxnId="{2C6FA00E-61F6-4200-A60B-921B6EB31AE2}">
      <dgm:prSet/>
      <dgm:spPr/>
      <dgm:t>
        <a:bodyPr/>
        <a:lstStyle/>
        <a:p>
          <a:endParaRPr lang="en-GB"/>
        </a:p>
      </dgm:t>
    </dgm:pt>
    <dgm:pt modelId="{21630358-B09C-4575-9A47-8E8846AA25CE}" type="sibTrans" cxnId="{2C6FA00E-61F6-4200-A60B-921B6EB31AE2}">
      <dgm:prSet/>
      <dgm:spPr/>
      <dgm:t>
        <a:bodyPr/>
        <a:lstStyle/>
        <a:p>
          <a:endParaRPr lang="en-GB"/>
        </a:p>
      </dgm:t>
    </dgm:pt>
    <dgm:pt modelId="{928D8BB1-1C7A-4273-8DA7-8D350AB02A1E}" type="pres">
      <dgm:prSet presAssocID="{4270A17E-39D3-49B8-90AD-4D8B74F4911A}" presName="Name0" presStyleCnt="0">
        <dgm:presLayoutVars>
          <dgm:dir/>
          <dgm:animLvl val="lvl"/>
          <dgm:resizeHandles val="exact"/>
        </dgm:presLayoutVars>
      </dgm:prSet>
      <dgm:spPr/>
    </dgm:pt>
    <dgm:pt modelId="{FBB9FF93-47B3-47E0-9CC5-6BAE47300FEC}" type="pres">
      <dgm:prSet presAssocID="{4270A17E-39D3-49B8-90AD-4D8B74F4911A}" presName="dummy" presStyleCnt="0"/>
      <dgm:spPr/>
    </dgm:pt>
    <dgm:pt modelId="{3360DADF-932C-49D1-9F66-BC1584DF75AD}" type="pres">
      <dgm:prSet presAssocID="{4270A17E-39D3-49B8-90AD-4D8B74F4911A}" presName="linH" presStyleCnt="0"/>
      <dgm:spPr/>
    </dgm:pt>
    <dgm:pt modelId="{1EBA29B0-DA85-4DB5-9C80-093AA6D885ED}" type="pres">
      <dgm:prSet presAssocID="{4270A17E-39D3-49B8-90AD-4D8B74F4911A}" presName="padding1" presStyleCnt="0"/>
      <dgm:spPr/>
    </dgm:pt>
    <dgm:pt modelId="{DA52BE4E-B636-4D04-8D18-0DDE0F1AE0E6}" type="pres">
      <dgm:prSet presAssocID="{5F7ED2A7-D9CD-42B0-B0CF-F9BB15EC5409}" presName="linV" presStyleCnt="0"/>
      <dgm:spPr/>
    </dgm:pt>
    <dgm:pt modelId="{B4900055-A9CA-44CC-A91F-F661E22AF5D8}" type="pres">
      <dgm:prSet presAssocID="{5F7ED2A7-D9CD-42B0-B0CF-F9BB15EC5409}" presName="spVertical1" presStyleCnt="0"/>
      <dgm:spPr/>
    </dgm:pt>
    <dgm:pt modelId="{28D061E1-85C6-4B34-AFAE-153DB28D0072}" type="pres">
      <dgm:prSet presAssocID="{5F7ED2A7-D9CD-42B0-B0CF-F9BB15EC5409}" presName="par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E157620-3025-4D89-AAD1-711CED96B2FF}" type="pres">
      <dgm:prSet presAssocID="{5F7ED2A7-D9CD-42B0-B0CF-F9BB15EC5409}" presName="spVertical2" presStyleCnt="0"/>
      <dgm:spPr/>
    </dgm:pt>
    <dgm:pt modelId="{45883437-11D8-4B77-BAFE-32B134818AA7}" type="pres">
      <dgm:prSet presAssocID="{5F7ED2A7-D9CD-42B0-B0CF-F9BB15EC5409}" presName="spVertical3" presStyleCnt="0"/>
      <dgm:spPr/>
    </dgm:pt>
    <dgm:pt modelId="{54C87A3E-8856-4661-A5AF-F0F900709B7D}" type="pres">
      <dgm:prSet presAssocID="{87BC227C-F969-466B-B6D3-0624BACD9116}" presName="space" presStyleCnt="0"/>
      <dgm:spPr/>
    </dgm:pt>
    <dgm:pt modelId="{D8AC6948-9916-4E36-8368-EE0007AD76DE}" type="pres">
      <dgm:prSet presAssocID="{269DC94B-D525-4C6C-89DE-099792065155}" presName="linV" presStyleCnt="0"/>
      <dgm:spPr/>
    </dgm:pt>
    <dgm:pt modelId="{090AE760-391F-4968-8A16-72988BBC0FB2}" type="pres">
      <dgm:prSet presAssocID="{269DC94B-D525-4C6C-89DE-099792065155}" presName="spVertical1" presStyleCnt="0"/>
      <dgm:spPr/>
    </dgm:pt>
    <dgm:pt modelId="{C13A5DEF-FA60-4D45-AEFB-11472DA36D5E}" type="pres">
      <dgm:prSet presAssocID="{269DC94B-D525-4C6C-89DE-099792065155}" presName="par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BEFF02EA-FD35-4680-8971-46D6D9FEE9FC}" type="pres">
      <dgm:prSet presAssocID="{269DC94B-D525-4C6C-89DE-099792065155}" presName="spVertical2" presStyleCnt="0"/>
      <dgm:spPr/>
    </dgm:pt>
    <dgm:pt modelId="{1D6E1954-8EB0-469C-93C6-D1DB95E6755A}" type="pres">
      <dgm:prSet presAssocID="{269DC94B-D525-4C6C-89DE-099792065155}" presName="spVertical3" presStyleCnt="0"/>
      <dgm:spPr/>
    </dgm:pt>
    <dgm:pt modelId="{87FF228A-4396-4EBA-82AF-B2CE0444303E}" type="pres">
      <dgm:prSet presAssocID="{E0179210-76CB-4D94-8E60-38006528C9BB}" presName="space" presStyleCnt="0"/>
      <dgm:spPr/>
    </dgm:pt>
    <dgm:pt modelId="{21F62954-7EEA-4ACD-9487-17A949499834}" type="pres">
      <dgm:prSet presAssocID="{9278BD0A-7229-40D1-86BC-B2FADC212197}" presName="linV" presStyleCnt="0"/>
      <dgm:spPr/>
    </dgm:pt>
    <dgm:pt modelId="{F83C2FEC-68CE-453E-ACD0-1E03F78E3B9D}" type="pres">
      <dgm:prSet presAssocID="{9278BD0A-7229-40D1-86BC-B2FADC212197}" presName="spVertical1" presStyleCnt="0"/>
      <dgm:spPr/>
    </dgm:pt>
    <dgm:pt modelId="{6CC2B495-97FA-4371-9897-990F70508D88}" type="pres">
      <dgm:prSet presAssocID="{9278BD0A-7229-40D1-86BC-B2FADC212197}" presName="par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03BD16F-9250-42C4-960D-B46865A13663}" type="pres">
      <dgm:prSet presAssocID="{9278BD0A-7229-40D1-86BC-B2FADC212197}" presName="spVertical2" presStyleCnt="0"/>
      <dgm:spPr/>
    </dgm:pt>
    <dgm:pt modelId="{A5932D3B-98B3-4BA6-89BD-6C23770A8CE9}" type="pres">
      <dgm:prSet presAssocID="{9278BD0A-7229-40D1-86BC-B2FADC212197}" presName="spVertical3" presStyleCnt="0"/>
      <dgm:spPr/>
    </dgm:pt>
    <dgm:pt modelId="{70876C34-3144-4E8F-81AF-FCE3EDC2BD30}" type="pres">
      <dgm:prSet presAssocID="{D1068944-A9A9-439F-B5EE-51EEC9227024}" presName="space" presStyleCnt="0"/>
      <dgm:spPr/>
    </dgm:pt>
    <dgm:pt modelId="{E63021CA-F889-40E7-B7BB-AD6D0D519659}" type="pres">
      <dgm:prSet presAssocID="{07AF08F7-793B-430B-A502-887B26EB7812}" presName="linV" presStyleCnt="0"/>
      <dgm:spPr/>
    </dgm:pt>
    <dgm:pt modelId="{01E02492-B43F-4AA5-B635-B57FFFD5B677}" type="pres">
      <dgm:prSet presAssocID="{07AF08F7-793B-430B-A502-887B26EB7812}" presName="spVertical1" presStyleCnt="0"/>
      <dgm:spPr/>
    </dgm:pt>
    <dgm:pt modelId="{138CD327-AAB6-43CB-B2F6-0247BF7FE3AD}" type="pres">
      <dgm:prSet presAssocID="{07AF08F7-793B-430B-A502-887B26EB7812}" presName="par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873B2B8-DD46-4D91-B68B-8CBC22CCF53E}" type="pres">
      <dgm:prSet presAssocID="{07AF08F7-793B-430B-A502-887B26EB7812}" presName="spVertical2" presStyleCnt="0"/>
      <dgm:spPr/>
    </dgm:pt>
    <dgm:pt modelId="{B43D00A2-C060-4AD7-8747-FE58CFA22D5A}" type="pres">
      <dgm:prSet presAssocID="{07AF08F7-793B-430B-A502-887B26EB7812}" presName="spVertical3" presStyleCnt="0"/>
      <dgm:spPr/>
    </dgm:pt>
    <dgm:pt modelId="{0AA1ADA9-E9AF-44F4-804A-4F4B8B83E156}" type="pres">
      <dgm:prSet presAssocID="{B15D864A-6B51-40ED-8F85-D686DEB21A63}" presName="space" presStyleCnt="0"/>
      <dgm:spPr/>
    </dgm:pt>
    <dgm:pt modelId="{99E6BB33-A00A-4B94-B516-124C5F9865B3}" type="pres">
      <dgm:prSet presAssocID="{722513B5-6BC6-4420-A911-E6378EC4AE5B}" presName="linV" presStyleCnt="0"/>
      <dgm:spPr/>
    </dgm:pt>
    <dgm:pt modelId="{B0978DF5-ADA6-4739-9F28-8872658B0012}" type="pres">
      <dgm:prSet presAssocID="{722513B5-6BC6-4420-A911-E6378EC4AE5B}" presName="spVertical1" presStyleCnt="0"/>
      <dgm:spPr/>
    </dgm:pt>
    <dgm:pt modelId="{5BA3E44A-DD8F-4E44-B125-4E04CE73BA44}" type="pres">
      <dgm:prSet presAssocID="{722513B5-6BC6-4420-A911-E6378EC4AE5B}" presName="par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5C2D806E-9E6A-498F-B0F4-893DCE68F058}" type="pres">
      <dgm:prSet presAssocID="{722513B5-6BC6-4420-A911-E6378EC4AE5B}" presName="spVertical2" presStyleCnt="0"/>
      <dgm:spPr/>
    </dgm:pt>
    <dgm:pt modelId="{B051B81B-703A-49E4-A573-667737F29E36}" type="pres">
      <dgm:prSet presAssocID="{722513B5-6BC6-4420-A911-E6378EC4AE5B}" presName="spVertical3" presStyleCnt="0"/>
      <dgm:spPr/>
    </dgm:pt>
    <dgm:pt modelId="{FE134905-0C8B-455A-81B2-EE426A7596EF}" type="pres">
      <dgm:prSet presAssocID="{4270A17E-39D3-49B8-90AD-4D8B74F4911A}" presName="padding2" presStyleCnt="0"/>
      <dgm:spPr/>
    </dgm:pt>
    <dgm:pt modelId="{4E37B2FB-9A5A-4D59-B4F8-E19577183C99}" type="pres">
      <dgm:prSet presAssocID="{4270A17E-39D3-49B8-90AD-4D8B74F4911A}" presName="negArrow" presStyleCnt="0"/>
      <dgm:spPr/>
    </dgm:pt>
    <dgm:pt modelId="{58927A09-1D78-430D-9E1C-A613D325B07B}" type="pres">
      <dgm:prSet presAssocID="{4270A17E-39D3-49B8-90AD-4D8B74F4911A}" presName="backgroundArrow" presStyleLbl="node1" presStyleIdx="0" presStyleCnt="1" custLinFactNeighborX="0" custLinFactNeighborY="-1035"/>
      <dgm:spPr/>
    </dgm:pt>
  </dgm:ptLst>
  <dgm:cxnLst>
    <dgm:cxn modelId="{2C6FA00E-61F6-4200-A60B-921B6EB31AE2}" srcId="{4270A17E-39D3-49B8-90AD-4D8B74F4911A}" destId="{722513B5-6BC6-4420-A911-E6378EC4AE5B}" srcOrd="4" destOrd="0" parTransId="{5524FCC0-99A0-4511-BEFE-8E067D2BD594}" sibTransId="{21630358-B09C-4575-9A47-8E8846AA25CE}"/>
    <dgm:cxn modelId="{2938CE14-D538-422E-87C6-603394779553}" type="presOf" srcId="{4270A17E-39D3-49B8-90AD-4D8B74F4911A}" destId="{928D8BB1-1C7A-4273-8DA7-8D350AB02A1E}" srcOrd="0" destOrd="0" presId="urn:microsoft.com/office/officeart/2005/8/layout/hProcess3"/>
    <dgm:cxn modelId="{0ACABF46-8EB0-4515-97F0-59199B112D04}" type="presOf" srcId="{9278BD0A-7229-40D1-86BC-B2FADC212197}" destId="{6CC2B495-97FA-4371-9897-990F70508D88}" srcOrd="0" destOrd="0" presId="urn:microsoft.com/office/officeart/2005/8/layout/hProcess3"/>
    <dgm:cxn modelId="{6E48D183-166F-4FF6-BCC6-E44377EAC15F}" srcId="{4270A17E-39D3-49B8-90AD-4D8B74F4911A}" destId="{9278BD0A-7229-40D1-86BC-B2FADC212197}" srcOrd="2" destOrd="0" parTransId="{719FD05A-18E5-4E16-8AAB-DEA741CFF443}" sibTransId="{D1068944-A9A9-439F-B5EE-51EEC9227024}"/>
    <dgm:cxn modelId="{84FF1084-C857-4153-83BA-1C04D3CA2286}" type="presOf" srcId="{722513B5-6BC6-4420-A911-E6378EC4AE5B}" destId="{5BA3E44A-DD8F-4E44-B125-4E04CE73BA44}" srcOrd="0" destOrd="0" presId="urn:microsoft.com/office/officeart/2005/8/layout/hProcess3"/>
    <dgm:cxn modelId="{556ED19A-F3CE-427A-A1B8-57C9D86C9BAE}" srcId="{4270A17E-39D3-49B8-90AD-4D8B74F4911A}" destId="{07AF08F7-793B-430B-A502-887B26EB7812}" srcOrd="3" destOrd="0" parTransId="{E5E96A30-9118-4862-9C1D-7D44AB3D969B}" sibTransId="{B15D864A-6B51-40ED-8F85-D686DEB21A63}"/>
    <dgm:cxn modelId="{E5BE91B3-AD80-4B14-A17D-8CC7D2949F92}" type="presOf" srcId="{07AF08F7-793B-430B-A502-887B26EB7812}" destId="{138CD327-AAB6-43CB-B2F6-0247BF7FE3AD}" srcOrd="0" destOrd="0" presId="urn:microsoft.com/office/officeart/2005/8/layout/hProcess3"/>
    <dgm:cxn modelId="{B1CFDABB-6C40-47A8-8205-B44401AC6897}" srcId="{4270A17E-39D3-49B8-90AD-4D8B74F4911A}" destId="{269DC94B-D525-4C6C-89DE-099792065155}" srcOrd="1" destOrd="0" parTransId="{8AED248C-08D6-4A39-91F7-633A0C15751C}" sibTransId="{E0179210-76CB-4D94-8E60-38006528C9BB}"/>
    <dgm:cxn modelId="{D8F209C5-B82B-4266-A0A7-820FA0F3F86F}" type="presOf" srcId="{5F7ED2A7-D9CD-42B0-B0CF-F9BB15EC5409}" destId="{28D061E1-85C6-4B34-AFAE-153DB28D0072}" srcOrd="0" destOrd="0" presId="urn:microsoft.com/office/officeart/2005/8/layout/hProcess3"/>
    <dgm:cxn modelId="{3051BBDB-9041-48A4-85F6-F63DEEB7C5E4}" type="presOf" srcId="{269DC94B-D525-4C6C-89DE-099792065155}" destId="{C13A5DEF-FA60-4D45-AEFB-11472DA36D5E}" srcOrd="0" destOrd="0" presId="urn:microsoft.com/office/officeart/2005/8/layout/hProcess3"/>
    <dgm:cxn modelId="{D3C27AEE-CDEF-4009-B1E3-358761D4D863}" srcId="{4270A17E-39D3-49B8-90AD-4D8B74F4911A}" destId="{5F7ED2A7-D9CD-42B0-B0CF-F9BB15EC5409}" srcOrd="0" destOrd="0" parTransId="{99EA024D-0563-423D-BE58-5A96217E343A}" sibTransId="{87BC227C-F969-466B-B6D3-0624BACD9116}"/>
    <dgm:cxn modelId="{58F20DB5-605E-456D-84AE-87211AFA9139}" type="presParOf" srcId="{928D8BB1-1C7A-4273-8DA7-8D350AB02A1E}" destId="{FBB9FF93-47B3-47E0-9CC5-6BAE47300FEC}" srcOrd="0" destOrd="0" presId="urn:microsoft.com/office/officeart/2005/8/layout/hProcess3"/>
    <dgm:cxn modelId="{A8E65979-DBF2-4647-B12D-65229E6C7531}" type="presParOf" srcId="{928D8BB1-1C7A-4273-8DA7-8D350AB02A1E}" destId="{3360DADF-932C-49D1-9F66-BC1584DF75AD}" srcOrd="1" destOrd="0" presId="urn:microsoft.com/office/officeart/2005/8/layout/hProcess3"/>
    <dgm:cxn modelId="{BCB5E2DF-9CC0-4DFF-8832-089825610615}" type="presParOf" srcId="{3360DADF-932C-49D1-9F66-BC1584DF75AD}" destId="{1EBA29B0-DA85-4DB5-9C80-093AA6D885ED}" srcOrd="0" destOrd="0" presId="urn:microsoft.com/office/officeart/2005/8/layout/hProcess3"/>
    <dgm:cxn modelId="{AD7F901B-520D-4202-9915-32E43512E283}" type="presParOf" srcId="{3360DADF-932C-49D1-9F66-BC1584DF75AD}" destId="{DA52BE4E-B636-4D04-8D18-0DDE0F1AE0E6}" srcOrd="1" destOrd="0" presId="urn:microsoft.com/office/officeart/2005/8/layout/hProcess3"/>
    <dgm:cxn modelId="{F83D30A0-F50A-452D-8A18-C2B6CB59125E}" type="presParOf" srcId="{DA52BE4E-B636-4D04-8D18-0DDE0F1AE0E6}" destId="{B4900055-A9CA-44CC-A91F-F661E22AF5D8}" srcOrd="0" destOrd="0" presId="urn:microsoft.com/office/officeart/2005/8/layout/hProcess3"/>
    <dgm:cxn modelId="{6FF47A03-2BC8-4251-A5DA-4786F1958113}" type="presParOf" srcId="{DA52BE4E-B636-4D04-8D18-0DDE0F1AE0E6}" destId="{28D061E1-85C6-4B34-AFAE-153DB28D0072}" srcOrd="1" destOrd="0" presId="urn:microsoft.com/office/officeart/2005/8/layout/hProcess3"/>
    <dgm:cxn modelId="{59F1069F-D07B-4898-804A-AC511CD0E1B8}" type="presParOf" srcId="{DA52BE4E-B636-4D04-8D18-0DDE0F1AE0E6}" destId="{0E157620-3025-4D89-AAD1-711CED96B2FF}" srcOrd="2" destOrd="0" presId="urn:microsoft.com/office/officeart/2005/8/layout/hProcess3"/>
    <dgm:cxn modelId="{47920487-8929-4729-B498-A20A3D98E6C7}" type="presParOf" srcId="{DA52BE4E-B636-4D04-8D18-0DDE0F1AE0E6}" destId="{45883437-11D8-4B77-BAFE-32B134818AA7}" srcOrd="3" destOrd="0" presId="urn:microsoft.com/office/officeart/2005/8/layout/hProcess3"/>
    <dgm:cxn modelId="{75E46FA4-839E-47E9-B149-13580F637803}" type="presParOf" srcId="{3360DADF-932C-49D1-9F66-BC1584DF75AD}" destId="{54C87A3E-8856-4661-A5AF-F0F900709B7D}" srcOrd="2" destOrd="0" presId="urn:microsoft.com/office/officeart/2005/8/layout/hProcess3"/>
    <dgm:cxn modelId="{32A11BA7-3764-4DEE-8FA4-77D6DDACF97C}" type="presParOf" srcId="{3360DADF-932C-49D1-9F66-BC1584DF75AD}" destId="{D8AC6948-9916-4E36-8368-EE0007AD76DE}" srcOrd="3" destOrd="0" presId="urn:microsoft.com/office/officeart/2005/8/layout/hProcess3"/>
    <dgm:cxn modelId="{29210516-94F2-433E-A56E-47C728E3C27B}" type="presParOf" srcId="{D8AC6948-9916-4E36-8368-EE0007AD76DE}" destId="{090AE760-391F-4968-8A16-72988BBC0FB2}" srcOrd="0" destOrd="0" presId="urn:microsoft.com/office/officeart/2005/8/layout/hProcess3"/>
    <dgm:cxn modelId="{049A693A-8D13-4B9C-9C15-D88B031F1E50}" type="presParOf" srcId="{D8AC6948-9916-4E36-8368-EE0007AD76DE}" destId="{C13A5DEF-FA60-4D45-AEFB-11472DA36D5E}" srcOrd="1" destOrd="0" presId="urn:microsoft.com/office/officeart/2005/8/layout/hProcess3"/>
    <dgm:cxn modelId="{54757F6F-53A0-4593-BEC9-1D31B374800A}" type="presParOf" srcId="{D8AC6948-9916-4E36-8368-EE0007AD76DE}" destId="{BEFF02EA-FD35-4680-8971-46D6D9FEE9FC}" srcOrd="2" destOrd="0" presId="urn:microsoft.com/office/officeart/2005/8/layout/hProcess3"/>
    <dgm:cxn modelId="{680B0652-C355-4CC2-9E6A-EC3840343D17}" type="presParOf" srcId="{D8AC6948-9916-4E36-8368-EE0007AD76DE}" destId="{1D6E1954-8EB0-469C-93C6-D1DB95E6755A}" srcOrd="3" destOrd="0" presId="urn:microsoft.com/office/officeart/2005/8/layout/hProcess3"/>
    <dgm:cxn modelId="{4AC0E846-3E40-4650-B957-380CA247A019}" type="presParOf" srcId="{3360DADF-932C-49D1-9F66-BC1584DF75AD}" destId="{87FF228A-4396-4EBA-82AF-B2CE0444303E}" srcOrd="4" destOrd="0" presId="urn:microsoft.com/office/officeart/2005/8/layout/hProcess3"/>
    <dgm:cxn modelId="{BB9DD73A-0A2F-4F94-A8D2-7992F9B3E188}" type="presParOf" srcId="{3360DADF-932C-49D1-9F66-BC1584DF75AD}" destId="{21F62954-7EEA-4ACD-9487-17A949499834}" srcOrd="5" destOrd="0" presId="urn:microsoft.com/office/officeart/2005/8/layout/hProcess3"/>
    <dgm:cxn modelId="{550015D9-1362-4C9C-87EA-564242A8D2F2}" type="presParOf" srcId="{21F62954-7EEA-4ACD-9487-17A949499834}" destId="{F83C2FEC-68CE-453E-ACD0-1E03F78E3B9D}" srcOrd="0" destOrd="0" presId="urn:microsoft.com/office/officeart/2005/8/layout/hProcess3"/>
    <dgm:cxn modelId="{7B31EA6F-84BC-4762-96BD-836614CEB190}" type="presParOf" srcId="{21F62954-7EEA-4ACD-9487-17A949499834}" destId="{6CC2B495-97FA-4371-9897-990F70508D88}" srcOrd="1" destOrd="0" presId="urn:microsoft.com/office/officeart/2005/8/layout/hProcess3"/>
    <dgm:cxn modelId="{73A8DA92-C201-4FE3-B67E-143A1014E610}" type="presParOf" srcId="{21F62954-7EEA-4ACD-9487-17A949499834}" destId="{D03BD16F-9250-42C4-960D-B46865A13663}" srcOrd="2" destOrd="0" presId="urn:microsoft.com/office/officeart/2005/8/layout/hProcess3"/>
    <dgm:cxn modelId="{18C99376-9E8C-4923-81CE-12C1DCDC1C43}" type="presParOf" srcId="{21F62954-7EEA-4ACD-9487-17A949499834}" destId="{A5932D3B-98B3-4BA6-89BD-6C23770A8CE9}" srcOrd="3" destOrd="0" presId="urn:microsoft.com/office/officeart/2005/8/layout/hProcess3"/>
    <dgm:cxn modelId="{216E94D2-CA85-4358-869A-0522D54226E9}" type="presParOf" srcId="{3360DADF-932C-49D1-9F66-BC1584DF75AD}" destId="{70876C34-3144-4E8F-81AF-FCE3EDC2BD30}" srcOrd="6" destOrd="0" presId="urn:microsoft.com/office/officeart/2005/8/layout/hProcess3"/>
    <dgm:cxn modelId="{F5ED2531-F1BC-47FC-B312-2274114114F2}" type="presParOf" srcId="{3360DADF-932C-49D1-9F66-BC1584DF75AD}" destId="{E63021CA-F889-40E7-B7BB-AD6D0D519659}" srcOrd="7" destOrd="0" presId="urn:microsoft.com/office/officeart/2005/8/layout/hProcess3"/>
    <dgm:cxn modelId="{DBC7E7C2-1AEF-4FCA-AEDD-255E8399464B}" type="presParOf" srcId="{E63021CA-F889-40E7-B7BB-AD6D0D519659}" destId="{01E02492-B43F-4AA5-B635-B57FFFD5B677}" srcOrd="0" destOrd="0" presId="urn:microsoft.com/office/officeart/2005/8/layout/hProcess3"/>
    <dgm:cxn modelId="{973F50BC-582D-4464-A552-4532427FE20C}" type="presParOf" srcId="{E63021CA-F889-40E7-B7BB-AD6D0D519659}" destId="{138CD327-AAB6-43CB-B2F6-0247BF7FE3AD}" srcOrd="1" destOrd="0" presId="urn:microsoft.com/office/officeart/2005/8/layout/hProcess3"/>
    <dgm:cxn modelId="{6EFA57D2-3316-4CCF-863F-EF190546001C}" type="presParOf" srcId="{E63021CA-F889-40E7-B7BB-AD6D0D519659}" destId="{5873B2B8-DD46-4D91-B68B-8CBC22CCF53E}" srcOrd="2" destOrd="0" presId="urn:microsoft.com/office/officeart/2005/8/layout/hProcess3"/>
    <dgm:cxn modelId="{D74D4245-2724-4E1A-86CD-699B310EB7FB}" type="presParOf" srcId="{E63021CA-F889-40E7-B7BB-AD6D0D519659}" destId="{B43D00A2-C060-4AD7-8747-FE58CFA22D5A}" srcOrd="3" destOrd="0" presId="urn:microsoft.com/office/officeart/2005/8/layout/hProcess3"/>
    <dgm:cxn modelId="{D4D45A8D-67B4-4983-A5F5-3BCD5EEEE18D}" type="presParOf" srcId="{3360DADF-932C-49D1-9F66-BC1584DF75AD}" destId="{0AA1ADA9-E9AF-44F4-804A-4F4B8B83E156}" srcOrd="8" destOrd="0" presId="urn:microsoft.com/office/officeart/2005/8/layout/hProcess3"/>
    <dgm:cxn modelId="{840310E5-436B-4BE6-88E9-E563375175FE}" type="presParOf" srcId="{3360DADF-932C-49D1-9F66-BC1584DF75AD}" destId="{99E6BB33-A00A-4B94-B516-124C5F9865B3}" srcOrd="9" destOrd="0" presId="urn:microsoft.com/office/officeart/2005/8/layout/hProcess3"/>
    <dgm:cxn modelId="{6D10621F-BAC0-4F20-9AD2-E4C21759ACF1}" type="presParOf" srcId="{99E6BB33-A00A-4B94-B516-124C5F9865B3}" destId="{B0978DF5-ADA6-4739-9F28-8872658B0012}" srcOrd="0" destOrd="0" presId="urn:microsoft.com/office/officeart/2005/8/layout/hProcess3"/>
    <dgm:cxn modelId="{973DAE03-90FF-4676-A2C7-4BB670769802}" type="presParOf" srcId="{99E6BB33-A00A-4B94-B516-124C5F9865B3}" destId="{5BA3E44A-DD8F-4E44-B125-4E04CE73BA44}" srcOrd="1" destOrd="0" presId="urn:microsoft.com/office/officeart/2005/8/layout/hProcess3"/>
    <dgm:cxn modelId="{F4193776-0A54-4BE5-B582-11BBD3B18828}" type="presParOf" srcId="{99E6BB33-A00A-4B94-B516-124C5F9865B3}" destId="{5C2D806E-9E6A-498F-B0F4-893DCE68F058}" srcOrd="2" destOrd="0" presId="urn:microsoft.com/office/officeart/2005/8/layout/hProcess3"/>
    <dgm:cxn modelId="{BC6D6759-8438-409B-B069-CAF9A2290923}" type="presParOf" srcId="{99E6BB33-A00A-4B94-B516-124C5F9865B3}" destId="{B051B81B-703A-49E4-A573-667737F29E36}" srcOrd="3" destOrd="0" presId="urn:microsoft.com/office/officeart/2005/8/layout/hProcess3"/>
    <dgm:cxn modelId="{55B4B697-A5FB-4C0D-B24A-9F79876B472B}" type="presParOf" srcId="{3360DADF-932C-49D1-9F66-BC1584DF75AD}" destId="{FE134905-0C8B-455A-81B2-EE426A7596EF}" srcOrd="10" destOrd="0" presId="urn:microsoft.com/office/officeart/2005/8/layout/hProcess3"/>
    <dgm:cxn modelId="{F85BD7C3-D473-4756-A519-129A6AB9FCAF}" type="presParOf" srcId="{3360DADF-932C-49D1-9F66-BC1584DF75AD}" destId="{4E37B2FB-9A5A-4D59-B4F8-E19577183C99}" srcOrd="11" destOrd="0" presId="urn:microsoft.com/office/officeart/2005/8/layout/hProcess3"/>
    <dgm:cxn modelId="{1FEC1233-1883-4421-96B5-318B204A606A}" type="presParOf" srcId="{3360DADF-932C-49D1-9F66-BC1584DF75AD}" destId="{58927A09-1D78-430D-9E1C-A613D325B07B}" srcOrd="12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70A17E-39D3-49B8-90AD-4D8B74F4911A}" type="doc">
      <dgm:prSet loTypeId="urn:microsoft.com/office/officeart/2005/8/layout/hProcess3" loCatId="process" qsTypeId="urn:microsoft.com/office/officeart/2005/8/quickstyle/3d2" qsCatId="3D" csTypeId="urn:microsoft.com/office/officeart/2005/8/colors/accent1_2" csCatId="accent1" phldr="1"/>
      <dgm:spPr/>
    </dgm:pt>
    <dgm:pt modelId="{5F7ED2A7-D9CD-42B0-B0CF-F9BB15EC5409}">
      <dgm:prSet phldrT="[Text]"/>
      <dgm:spPr/>
      <dgm:t>
        <a:bodyPr/>
        <a:lstStyle/>
        <a:p>
          <a:r>
            <a:rPr lang="en-GB"/>
            <a:t>setup</a:t>
          </a:r>
          <a:endParaRPr lang="en-GB" dirty="0"/>
        </a:p>
      </dgm:t>
    </dgm:pt>
    <dgm:pt modelId="{99EA024D-0563-423D-BE58-5A96217E343A}" type="parTrans" cxnId="{D3C27AEE-CDEF-4009-B1E3-358761D4D863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87BC227C-F969-466B-B6D3-0624BACD9116}" type="sibTrans" cxnId="{D3C27AEE-CDEF-4009-B1E3-358761D4D863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269DC94B-D525-4C6C-89DE-099792065155}">
      <dgm:prSet phldrT="[Text]"/>
      <dgm:spPr/>
      <dgm:t>
        <a:bodyPr/>
        <a:lstStyle/>
        <a:p>
          <a:r>
            <a:rPr lang="en-GB"/>
            <a:t>go</a:t>
          </a:r>
          <a:endParaRPr lang="en-GB" dirty="0"/>
        </a:p>
      </dgm:t>
    </dgm:pt>
    <dgm:pt modelId="{8AED248C-08D6-4A39-91F7-633A0C15751C}" type="parTrans" cxnId="{B1CFDABB-6C40-47A8-8205-B44401AC689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E0179210-76CB-4D94-8E60-38006528C9BB}" type="sibTrans" cxnId="{B1CFDABB-6C40-47A8-8205-B44401AC689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278BD0A-7229-40D1-86BC-B2FADC212197}">
      <dgm:prSet phldrT="[Text]"/>
      <dgm:spPr/>
      <dgm:t>
        <a:bodyPr/>
        <a:lstStyle/>
        <a:p>
          <a:r>
            <a:rPr lang="en-GB"/>
            <a:t>go</a:t>
          </a:r>
          <a:endParaRPr lang="en-GB" dirty="0"/>
        </a:p>
      </dgm:t>
    </dgm:pt>
    <dgm:pt modelId="{719FD05A-18E5-4E16-8AAB-DEA741CFF443}" type="parTrans" cxnId="{6E48D183-166F-4FF6-BCC6-E44377EAC15F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D1068944-A9A9-439F-B5EE-51EEC9227024}" type="sibTrans" cxnId="{6E48D183-166F-4FF6-BCC6-E44377EAC15F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07AF08F7-793B-430B-A502-887B26EB7812}">
      <dgm:prSet phldrT="[Text]"/>
      <dgm:spPr/>
      <dgm:t>
        <a:bodyPr/>
        <a:lstStyle/>
        <a:p>
          <a:r>
            <a:rPr lang="en-GB"/>
            <a:t>go</a:t>
          </a:r>
          <a:endParaRPr lang="en-GB" dirty="0"/>
        </a:p>
      </dgm:t>
    </dgm:pt>
    <dgm:pt modelId="{E5E96A30-9118-4862-9C1D-7D44AB3D969B}" type="parTrans" cxnId="{556ED19A-F3CE-427A-A1B8-57C9D86C9BAE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B15D864A-6B51-40ED-8F85-D686DEB21A63}" type="sibTrans" cxnId="{556ED19A-F3CE-427A-A1B8-57C9D86C9BAE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722513B5-6BC6-4420-A911-E6378EC4AE5B}">
      <dgm:prSet phldrT="[Text]"/>
      <dgm:spPr/>
      <dgm:t>
        <a:bodyPr/>
        <a:lstStyle/>
        <a:p>
          <a:r>
            <a:rPr lang="en-GB"/>
            <a:t>…</a:t>
          </a:r>
          <a:endParaRPr lang="en-GB" dirty="0"/>
        </a:p>
      </dgm:t>
    </dgm:pt>
    <dgm:pt modelId="{5524FCC0-99A0-4511-BEFE-8E067D2BD594}" type="parTrans" cxnId="{2C6FA00E-61F6-4200-A60B-921B6EB31AE2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21630358-B09C-4575-9A47-8E8846AA25CE}" type="sibTrans" cxnId="{2C6FA00E-61F6-4200-A60B-921B6EB31AE2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28D8BB1-1C7A-4273-8DA7-8D350AB02A1E}" type="pres">
      <dgm:prSet presAssocID="{4270A17E-39D3-49B8-90AD-4D8B74F4911A}" presName="Name0" presStyleCnt="0">
        <dgm:presLayoutVars>
          <dgm:dir/>
          <dgm:animLvl val="lvl"/>
          <dgm:resizeHandles val="exact"/>
        </dgm:presLayoutVars>
      </dgm:prSet>
      <dgm:spPr/>
    </dgm:pt>
    <dgm:pt modelId="{FBB9FF93-47B3-47E0-9CC5-6BAE47300FEC}" type="pres">
      <dgm:prSet presAssocID="{4270A17E-39D3-49B8-90AD-4D8B74F4911A}" presName="dummy" presStyleCnt="0"/>
      <dgm:spPr/>
    </dgm:pt>
    <dgm:pt modelId="{3360DADF-932C-49D1-9F66-BC1584DF75AD}" type="pres">
      <dgm:prSet presAssocID="{4270A17E-39D3-49B8-90AD-4D8B74F4911A}" presName="linH" presStyleCnt="0"/>
      <dgm:spPr/>
    </dgm:pt>
    <dgm:pt modelId="{1EBA29B0-DA85-4DB5-9C80-093AA6D885ED}" type="pres">
      <dgm:prSet presAssocID="{4270A17E-39D3-49B8-90AD-4D8B74F4911A}" presName="padding1" presStyleCnt="0"/>
      <dgm:spPr/>
    </dgm:pt>
    <dgm:pt modelId="{DA52BE4E-B636-4D04-8D18-0DDE0F1AE0E6}" type="pres">
      <dgm:prSet presAssocID="{5F7ED2A7-D9CD-42B0-B0CF-F9BB15EC5409}" presName="linV" presStyleCnt="0"/>
      <dgm:spPr/>
    </dgm:pt>
    <dgm:pt modelId="{B4900055-A9CA-44CC-A91F-F661E22AF5D8}" type="pres">
      <dgm:prSet presAssocID="{5F7ED2A7-D9CD-42B0-B0CF-F9BB15EC5409}" presName="spVertical1" presStyleCnt="0"/>
      <dgm:spPr/>
    </dgm:pt>
    <dgm:pt modelId="{28D061E1-85C6-4B34-AFAE-153DB28D0072}" type="pres">
      <dgm:prSet presAssocID="{5F7ED2A7-D9CD-42B0-B0CF-F9BB15EC5409}" presName="par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E157620-3025-4D89-AAD1-711CED96B2FF}" type="pres">
      <dgm:prSet presAssocID="{5F7ED2A7-D9CD-42B0-B0CF-F9BB15EC5409}" presName="spVertical2" presStyleCnt="0"/>
      <dgm:spPr/>
    </dgm:pt>
    <dgm:pt modelId="{45883437-11D8-4B77-BAFE-32B134818AA7}" type="pres">
      <dgm:prSet presAssocID="{5F7ED2A7-D9CD-42B0-B0CF-F9BB15EC5409}" presName="spVertical3" presStyleCnt="0"/>
      <dgm:spPr/>
    </dgm:pt>
    <dgm:pt modelId="{54C87A3E-8856-4661-A5AF-F0F900709B7D}" type="pres">
      <dgm:prSet presAssocID="{87BC227C-F969-466B-B6D3-0624BACD9116}" presName="space" presStyleCnt="0"/>
      <dgm:spPr/>
    </dgm:pt>
    <dgm:pt modelId="{D8AC6948-9916-4E36-8368-EE0007AD76DE}" type="pres">
      <dgm:prSet presAssocID="{269DC94B-D525-4C6C-89DE-099792065155}" presName="linV" presStyleCnt="0"/>
      <dgm:spPr/>
    </dgm:pt>
    <dgm:pt modelId="{090AE760-391F-4968-8A16-72988BBC0FB2}" type="pres">
      <dgm:prSet presAssocID="{269DC94B-D525-4C6C-89DE-099792065155}" presName="spVertical1" presStyleCnt="0"/>
      <dgm:spPr/>
    </dgm:pt>
    <dgm:pt modelId="{C13A5DEF-FA60-4D45-AEFB-11472DA36D5E}" type="pres">
      <dgm:prSet presAssocID="{269DC94B-D525-4C6C-89DE-099792065155}" presName="par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BEFF02EA-FD35-4680-8971-46D6D9FEE9FC}" type="pres">
      <dgm:prSet presAssocID="{269DC94B-D525-4C6C-89DE-099792065155}" presName="spVertical2" presStyleCnt="0"/>
      <dgm:spPr/>
    </dgm:pt>
    <dgm:pt modelId="{1D6E1954-8EB0-469C-93C6-D1DB95E6755A}" type="pres">
      <dgm:prSet presAssocID="{269DC94B-D525-4C6C-89DE-099792065155}" presName="spVertical3" presStyleCnt="0"/>
      <dgm:spPr/>
    </dgm:pt>
    <dgm:pt modelId="{87FF228A-4396-4EBA-82AF-B2CE0444303E}" type="pres">
      <dgm:prSet presAssocID="{E0179210-76CB-4D94-8E60-38006528C9BB}" presName="space" presStyleCnt="0"/>
      <dgm:spPr/>
    </dgm:pt>
    <dgm:pt modelId="{21F62954-7EEA-4ACD-9487-17A949499834}" type="pres">
      <dgm:prSet presAssocID="{9278BD0A-7229-40D1-86BC-B2FADC212197}" presName="linV" presStyleCnt="0"/>
      <dgm:spPr/>
    </dgm:pt>
    <dgm:pt modelId="{F83C2FEC-68CE-453E-ACD0-1E03F78E3B9D}" type="pres">
      <dgm:prSet presAssocID="{9278BD0A-7229-40D1-86BC-B2FADC212197}" presName="spVertical1" presStyleCnt="0"/>
      <dgm:spPr/>
    </dgm:pt>
    <dgm:pt modelId="{6CC2B495-97FA-4371-9897-990F70508D88}" type="pres">
      <dgm:prSet presAssocID="{9278BD0A-7229-40D1-86BC-B2FADC212197}" presName="par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03BD16F-9250-42C4-960D-B46865A13663}" type="pres">
      <dgm:prSet presAssocID="{9278BD0A-7229-40D1-86BC-B2FADC212197}" presName="spVertical2" presStyleCnt="0"/>
      <dgm:spPr/>
    </dgm:pt>
    <dgm:pt modelId="{A5932D3B-98B3-4BA6-89BD-6C23770A8CE9}" type="pres">
      <dgm:prSet presAssocID="{9278BD0A-7229-40D1-86BC-B2FADC212197}" presName="spVertical3" presStyleCnt="0"/>
      <dgm:spPr/>
    </dgm:pt>
    <dgm:pt modelId="{70876C34-3144-4E8F-81AF-FCE3EDC2BD30}" type="pres">
      <dgm:prSet presAssocID="{D1068944-A9A9-439F-B5EE-51EEC9227024}" presName="space" presStyleCnt="0"/>
      <dgm:spPr/>
    </dgm:pt>
    <dgm:pt modelId="{E63021CA-F889-40E7-B7BB-AD6D0D519659}" type="pres">
      <dgm:prSet presAssocID="{07AF08F7-793B-430B-A502-887B26EB7812}" presName="linV" presStyleCnt="0"/>
      <dgm:spPr/>
    </dgm:pt>
    <dgm:pt modelId="{01E02492-B43F-4AA5-B635-B57FFFD5B677}" type="pres">
      <dgm:prSet presAssocID="{07AF08F7-793B-430B-A502-887B26EB7812}" presName="spVertical1" presStyleCnt="0"/>
      <dgm:spPr/>
    </dgm:pt>
    <dgm:pt modelId="{138CD327-AAB6-43CB-B2F6-0247BF7FE3AD}" type="pres">
      <dgm:prSet presAssocID="{07AF08F7-793B-430B-A502-887B26EB7812}" presName="par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873B2B8-DD46-4D91-B68B-8CBC22CCF53E}" type="pres">
      <dgm:prSet presAssocID="{07AF08F7-793B-430B-A502-887B26EB7812}" presName="spVertical2" presStyleCnt="0"/>
      <dgm:spPr/>
    </dgm:pt>
    <dgm:pt modelId="{B43D00A2-C060-4AD7-8747-FE58CFA22D5A}" type="pres">
      <dgm:prSet presAssocID="{07AF08F7-793B-430B-A502-887B26EB7812}" presName="spVertical3" presStyleCnt="0"/>
      <dgm:spPr/>
    </dgm:pt>
    <dgm:pt modelId="{0AA1ADA9-E9AF-44F4-804A-4F4B8B83E156}" type="pres">
      <dgm:prSet presAssocID="{B15D864A-6B51-40ED-8F85-D686DEB21A63}" presName="space" presStyleCnt="0"/>
      <dgm:spPr/>
    </dgm:pt>
    <dgm:pt modelId="{99E6BB33-A00A-4B94-B516-124C5F9865B3}" type="pres">
      <dgm:prSet presAssocID="{722513B5-6BC6-4420-A911-E6378EC4AE5B}" presName="linV" presStyleCnt="0"/>
      <dgm:spPr/>
    </dgm:pt>
    <dgm:pt modelId="{B0978DF5-ADA6-4739-9F28-8872658B0012}" type="pres">
      <dgm:prSet presAssocID="{722513B5-6BC6-4420-A911-E6378EC4AE5B}" presName="spVertical1" presStyleCnt="0"/>
      <dgm:spPr/>
    </dgm:pt>
    <dgm:pt modelId="{5BA3E44A-DD8F-4E44-B125-4E04CE73BA44}" type="pres">
      <dgm:prSet presAssocID="{722513B5-6BC6-4420-A911-E6378EC4AE5B}" presName="par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5C2D806E-9E6A-498F-B0F4-893DCE68F058}" type="pres">
      <dgm:prSet presAssocID="{722513B5-6BC6-4420-A911-E6378EC4AE5B}" presName="spVertical2" presStyleCnt="0"/>
      <dgm:spPr/>
    </dgm:pt>
    <dgm:pt modelId="{B051B81B-703A-49E4-A573-667737F29E36}" type="pres">
      <dgm:prSet presAssocID="{722513B5-6BC6-4420-A911-E6378EC4AE5B}" presName="spVertical3" presStyleCnt="0"/>
      <dgm:spPr/>
    </dgm:pt>
    <dgm:pt modelId="{FE134905-0C8B-455A-81B2-EE426A7596EF}" type="pres">
      <dgm:prSet presAssocID="{4270A17E-39D3-49B8-90AD-4D8B74F4911A}" presName="padding2" presStyleCnt="0"/>
      <dgm:spPr/>
    </dgm:pt>
    <dgm:pt modelId="{4E37B2FB-9A5A-4D59-B4F8-E19577183C99}" type="pres">
      <dgm:prSet presAssocID="{4270A17E-39D3-49B8-90AD-4D8B74F4911A}" presName="negArrow" presStyleCnt="0"/>
      <dgm:spPr/>
    </dgm:pt>
    <dgm:pt modelId="{58927A09-1D78-430D-9E1C-A613D325B07B}" type="pres">
      <dgm:prSet presAssocID="{4270A17E-39D3-49B8-90AD-4D8B74F4911A}" presName="backgroundArrow" presStyleLbl="node1" presStyleIdx="0" presStyleCnt="1" custLinFactNeighborX="166" custLinFactNeighborY="283"/>
      <dgm:spPr/>
    </dgm:pt>
  </dgm:ptLst>
  <dgm:cxnLst>
    <dgm:cxn modelId="{2C6FA00E-61F6-4200-A60B-921B6EB31AE2}" srcId="{4270A17E-39D3-49B8-90AD-4D8B74F4911A}" destId="{722513B5-6BC6-4420-A911-E6378EC4AE5B}" srcOrd="4" destOrd="0" parTransId="{5524FCC0-99A0-4511-BEFE-8E067D2BD594}" sibTransId="{21630358-B09C-4575-9A47-8E8846AA25CE}"/>
    <dgm:cxn modelId="{7B06861A-E143-4D43-9BEB-5F2BD5A25966}" type="presOf" srcId="{722513B5-6BC6-4420-A911-E6378EC4AE5B}" destId="{5BA3E44A-DD8F-4E44-B125-4E04CE73BA44}" srcOrd="0" destOrd="0" presId="urn:microsoft.com/office/officeart/2005/8/layout/hProcess3"/>
    <dgm:cxn modelId="{902FE320-B521-4A34-8CD7-545A55E3751D}" type="presOf" srcId="{07AF08F7-793B-430B-A502-887B26EB7812}" destId="{138CD327-AAB6-43CB-B2F6-0247BF7FE3AD}" srcOrd="0" destOrd="0" presId="urn:microsoft.com/office/officeart/2005/8/layout/hProcess3"/>
    <dgm:cxn modelId="{6E48D183-166F-4FF6-BCC6-E44377EAC15F}" srcId="{4270A17E-39D3-49B8-90AD-4D8B74F4911A}" destId="{9278BD0A-7229-40D1-86BC-B2FADC212197}" srcOrd="2" destOrd="0" parTransId="{719FD05A-18E5-4E16-8AAB-DEA741CFF443}" sibTransId="{D1068944-A9A9-439F-B5EE-51EEC9227024}"/>
    <dgm:cxn modelId="{556ED19A-F3CE-427A-A1B8-57C9D86C9BAE}" srcId="{4270A17E-39D3-49B8-90AD-4D8B74F4911A}" destId="{07AF08F7-793B-430B-A502-887B26EB7812}" srcOrd="3" destOrd="0" parTransId="{E5E96A30-9118-4862-9C1D-7D44AB3D969B}" sibTransId="{B15D864A-6B51-40ED-8F85-D686DEB21A63}"/>
    <dgm:cxn modelId="{5C836EAB-A8DD-41E3-92DD-EE526FE57966}" type="presOf" srcId="{269DC94B-D525-4C6C-89DE-099792065155}" destId="{C13A5DEF-FA60-4D45-AEFB-11472DA36D5E}" srcOrd="0" destOrd="0" presId="urn:microsoft.com/office/officeart/2005/8/layout/hProcess3"/>
    <dgm:cxn modelId="{B1CFDABB-6C40-47A8-8205-B44401AC6897}" srcId="{4270A17E-39D3-49B8-90AD-4D8B74F4911A}" destId="{269DC94B-D525-4C6C-89DE-099792065155}" srcOrd="1" destOrd="0" parTransId="{8AED248C-08D6-4A39-91F7-633A0C15751C}" sibTransId="{E0179210-76CB-4D94-8E60-38006528C9BB}"/>
    <dgm:cxn modelId="{D3C27AEE-CDEF-4009-B1E3-358761D4D863}" srcId="{4270A17E-39D3-49B8-90AD-4D8B74F4911A}" destId="{5F7ED2A7-D9CD-42B0-B0CF-F9BB15EC5409}" srcOrd="0" destOrd="0" parTransId="{99EA024D-0563-423D-BE58-5A96217E343A}" sibTransId="{87BC227C-F969-466B-B6D3-0624BACD9116}"/>
    <dgm:cxn modelId="{5EAA5CFA-675B-4535-A70A-A098D86502C6}" type="presOf" srcId="{4270A17E-39D3-49B8-90AD-4D8B74F4911A}" destId="{928D8BB1-1C7A-4273-8DA7-8D350AB02A1E}" srcOrd="0" destOrd="0" presId="urn:microsoft.com/office/officeart/2005/8/layout/hProcess3"/>
    <dgm:cxn modelId="{AA16A9FB-C2B6-4235-BF46-340EDA437408}" type="presOf" srcId="{9278BD0A-7229-40D1-86BC-B2FADC212197}" destId="{6CC2B495-97FA-4371-9897-990F70508D88}" srcOrd="0" destOrd="0" presId="urn:microsoft.com/office/officeart/2005/8/layout/hProcess3"/>
    <dgm:cxn modelId="{7AA82EFC-2A0F-47E9-AD5E-87FFF32A3318}" type="presOf" srcId="{5F7ED2A7-D9CD-42B0-B0CF-F9BB15EC5409}" destId="{28D061E1-85C6-4B34-AFAE-153DB28D0072}" srcOrd="0" destOrd="0" presId="urn:microsoft.com/office/officeart/2005/8/layout/hProcess3"/>
    <dgm:cxn modelId="{ABAFB2B0-9C25-40AC-950F-D4039457022A}" type="presParOf" srcId="{928D8BB1-1C7A-4273-8DA7-8D350AB02A1E}" destId="{FBB9FF93-47B3-47E0-9CC5-6BAE47300FEC}" srcOrd="0" destOrd="0" presId="urn:microsoft.com/office/officeart/2005/8/layout/hProcess3"/>
    <dgm:cxn modelId="{7E07D37A-C9BE-47BD-B660-687A75EAEA95}" type="presParOf" srcId="{928D8BB1-1C7A-4273-8DA7-8D350AB02A1E}" destId="{3360DADF-932C-49D1-9F66-BC1584DF75AD}" srcOrd="1" destOrd="0" presId="urn:microsoft.com/office/officeart/2005/8/layout/hProcess3"/>
    <dgm:cxn modelId="{D9069382-6F6C-4139-9611-8AA276EB19B9}" type="presParOf" srcId="{3360DADF-932C-49D1-9F66-BC1584DF75AD}" destId="{1EBA29B0-DA85-4DB5-9C80-093AA6D885ED}" srcOrd="0" destOrd="0" presId="urn:microsoft.com/office/officeart/2005/8/layout/hProcess3"/>
    <dgm:cxn modelId="{B2C7861B-4AA0-4CAC-B0FD-25379E34C08E}" type="presParOf" srcId="{3360DADF-932C-49D1-9F66-BC1584DF75AD}" destId="{DA52BE4E-B636-4D04-8D18-0DDE0F1AE0E6}" srcOrd="1" destOrd="0" presId="urn:microsoft.com/office/officeart/2005/8/layout/hProcess3"/>
    <dgm:cxn modelId="{EA12BAFB-378B-4B6F-8B00-D680D1594AD4}" type="presParOf" srcId="{DA52BE4E-B636-4D04-8D18-0DDE0F1AE0E6}" destId="{B4900055-A9CA-44CC-A91F-F661E22AF5D8}" srcOrd="0" destOrd="0" presId="urn:microsoft.com/office/officeart/2005/8/layout/hProcess3"/>
    <dgm:cxn modelId="{CF11D2A0-BB3A-4EAB-8DCD-DEE30F9D381B}" type="presParOf" srcId="{DA52BE4E-B636-4D04-8D18-0DDE0F1AE0E6}" destId="{28D061E1-85C6-4B34-AFAE-153DB28D0072}" srcOrd="1" destOrd="0" presId="urn:microsoft.com/office/officeart/2005/8/layout/hProcess3"/>
    <dgm:cxn modelId="{302118E8-4C50-4F0E-B0AE-4E35AADDF0C5}" type="presParOf" srcId="{DA52BE4E-B636-4D04-8D18-0DDE0F1AE0E6}" destId="{0E157620-3025-4D89-AAD1-711CED96B2FF}" srcOrd="2" destOrd="0" presId="urn:microsoft.com/office/officeart/2005/8/layout/hProcess3"/>
    <dgm:cxn modelId="{DB41ADCD-AF71-4EB1-BA20-5B7FD9FE8513}" type="presParOf" srcId="{DA52BE4E-B636-4D04-8D18-0DDE0F1AE0E6}" destId="{45883437-11D8-4B77-BAFE-32B134818AA7}" srcOrd="3" destOrd="0" presId="urn:microsoft.com/office/officeart/2005/8/layout/hProcess3"/>
    <dgm:cxn modelId="{5543FA17-A339-4EAF-BB90-432666941451}" type="presParOf" srcId="{3360DADF-932C-49D1-9F66-BC1584DF75AD}" destId="{54C87A3E-8856-4661-A5AF-F0F900709B7D}" srcOrd="2" destOrd="0" presId="urn:microsoft.com/office/officeart/2005/8/layout/hProcess3"/>
    <dgm:cxn modelId="{2C349912-04BE-4602-9D55-F7D78808777F}" type="presParOf" srcId="{3360DADF-932C-49D1-9F66-BC1584DF75AD}" destId="{D8AC6948-9916-4E36-8368-EE0007AD76DE}" srcOrd="3" destOrd="0" presId="urn:microsoft.com/office/officeart/2005/8/layout/hProcess3"/>
    <dgm:cxn modelId="{E8A28F19-71CC-4DBE-B3F3-8EE3D7418E72}" type="presParOf" srcId="{D8AC6948-9916-4E36-8368-EE0007AD76DE}" destId="{090AE760-391F-4968-8A16-72988BBC0FB2}" srcOrd="0" destOrd="0" presId="urn:microsoft.com/office/officeart/2005/8/layout/hProcess3"/>
    <dgm:cxn modelId="{5951B30B-2265-477E-9287-DE7B85C992BC}" type="presParOf" srcId="{D8AC6948-9916-4E36-8368-EE0007AD76DE}" destId="{C13A5DEF-FA60-4D45-AEFB-11472DA36D5E}" srcOrd="1" destOrd="0" presId="urn:microsoft.com/office/officeart/2005/8/layout/hProcess3"/>
    <dgm:cxn modelId="{167F1ED3-A106-4711-A745-DDD0443440A0}" type="presParOf" srcId="{D8AC6948-9916-4E36-8368-EE0007AD76DE}" destId="{BEFF02EA-FD35-4680-8971-46D6D9FEE9FC}" srcOrd="2" destOrd="0" presId="urn:microsoft.com/office/officeart/2005/8/layout/hProcess3"/>
    <dgm:cxn modelId="{1D0A1FB7-2A9D-499F-9F9A-FA3242A73309}" type="presParOf" srcId="{D8AC6948-9916-4E36-8368-EE0007AD76DE}" destId="{1D6E1954-8EB0-469C-93C6-D1DB95E6755A}" srcOrd="3" destOrd="0" presId="urn:microsoft.com/office/officeart/2005/8/layout/hProcess3"/>
    <dgm:cxn modelId="{8A63433E-B79F-4849-BD4E-C2061F3300D7}" type="presParOf" srcId="{3360DADF-932C-49D1-9F66-BC1584DF75AD}" destId="{87FF228A-4396-4EBA-82AF-B2CE0444303E}" srcOrd="4" destOrd="0" presId="urn:microsoft.com/office/officeart/2005/8/layout/hProcess3"/>
    <dgm:cxn modelId="{4D6A869A-8D16-4281-8E23-635DD6FFB4C5}" type="presParOf" srcId="{3360DADF-932C-49D1-9F66-BC1584DF75AD}" destId="{21F62954-7EEA-4ACD-9487-17A949499834}" srcOrd="5" destOrd="0" presId="urn:microsoft.com/office/officeart/2005/8/layout/hProcess3"/>
    <dgm:cxn modelId="{3A87411F-45AE-455E-B320-966E54AAB03E}" type="presParOf" srcId="{21F62954-7EEA-4ACD-9487-17A949499834}" destId="{F83C2FEC-68CE-453E-ACD0-1E03F78E3B9D}" srcOrd="0" destOrd="0" presId="urn:microsoft.com/office/officeart/2005/8/layout/hProcess3"/>
    <dgm:cxn modelId="{FBBD713C-1027-4D87-B514-C69BFABE86E9}" type="presParOf" srcId="{21F62954-7EEA-4ACD-9487-17A949499834}" destId="{6CC2B495-97FA-4371-9897-990F70508D88}" srcOrd="1" destOrd="0" presId="urn:microsoft.com/office/officeart/2005/8/layout/hProcess3"/>
    <dgm:cxn modelId="{1B31475C-7345-49AA-B2BA-BB893C8FD839}" type="presParOf" srcId="{21F62954-7EEA-4ACD-9487-17A949499834}" destId="{D03BD16F-9250-42C4-960D-B46865A13663}" srcOrd="2" destOrd="0" presId="urn:microsoft.com/office/officeart/2005/8/layout/hProcess3"/>
    <dgm:cxn modelId="{26E0E6FC-CBE0-4320-873B-A0C488BB4BF9}" type="presParOf" srcId="{21F62954-7EEA-4ACD-9487-17A949499834}" destId="{A5932D3B-98B3-4BA6-89BD-6C23770A8CE9}" srcOrd="3" destOrd="0" presId="urn:microsoft.com/office/officeart/2005/8/layout/hProcess3"/>
    <dgm:cxn modelId="{A149520A-7584-46E9-8AC0-5F338DD5F688}" type="presParOf" srcId="{3360DADF-932C-49D1-9F66-BC1584DF75AD}" destId="{70876C34-3144-4E8F-81AF-FCE3EDC2BD30}" srcOrd="6" destOrd="0" presId="urn:microsoft.com/office/officeart/2005/8/layout/hProcess3"/>
    <dgm:cxn modelId="{FACA30A7-6950-4E3C-9513-4ACF790CE6E9}" type="presParOf" srcId="{3360DADF-932C-49D1-9F66-BC1584DF75AD}" destId="{E63021CA-F889-40E7-B7BB-AD6D0D519659}" srcOrd="7" destOrd="0" presId="urn:microsoft.com/office/officeart/2005/8/layout/hProcess3"/>
    <dgm:cxn modelId="{BED307E5-BB96-472B-93E0-D16E85DB21B1}" type="presParOf" srcId="{E63021CA-F889-40E7-B7BB-AD6D0D519659}" destId="{01E02492-B43F-4AA5-B635-B57FFFD5B677}" srcOrd="0" destOrd="0" presId="urn:microsoft.com/office/officeart/2005/8/layout/hProcess3"/>
    <dgm:cxn modelId="{79CEED2C-1B3A-43E3-AC2B-A1B846B27F0D}" type="presParOf" srcId="{E63021CA-F889-40E7-B7BB-AD6D0D519659}" destId="{138CD327-AAB6-43CB-B2F6-0247BF7FE3AD}" srcOrd="1" destOrd="0" presId="urn:microsoft.com/office/officeart/2005/8/layout/hProcess3"/>
    <dgm:cxn modelId="{9CE9B273-80F4-4969-9BF2-9D6EAFDF8D56}" type="presParOf" srcId="{E63021CA-F889-40E7-B7BB-AD6D0D519659}" destId="{5873B2B8-DD46-4D91-B68B-8CBC22CCF53E}" srcOrd="2" destOrd="0" presId="urn:microsoft.com/office/officeart/2005/8/layout/hProcess3"/>
    <dgm:cxn modelId="{5ED34994-6C4B-445E-9069-32613910DF92}" type="presParOf" srcId="{E63021CA-F889-40E7-B7BB-AD6D0D519659}" destId="{B43D00A2-C060-4AD7-8747-FE58CFA22D5A}" srcOrd="3" destOrd="0" presId="urn:microsoft.com/office/officeart/2005/8/layout/hProcess3"/>
    <dgm:cxn modelId="{0734C296-EAAD-47CF-94DD-A390AD5D4D9D}" type="presParOf" srcId="{3360DADF-932C-49D1-9F66-BC1584DF75AD}" destId="{0AA1ADA9-E9AF-44F4-804A-4F4B8B83E156}" srcOrd="8" destOrd="0" presId="urn:microsoft.com/office/officeart/2005/8/layout/hProcess3"/>
    <dgm:cxn modelId="{5B3BE8C6-B349-4EEE-B067-BB2CB572F9EE}" type="presParOf" srcId="{3360DADF-932C-49D1-9F66-BC1584DF75AD}" destId="{99E6BB33-A00A-4B94-B516-124C5F9865B3}" srcOrd="9" destOrd="0" presId="urn:microsoft.com/office/officeart/2005/8/layout/hProcess3"/>
    <dgm:cxn modelId="{55C2AAE2-034B-4133-B7AE-21E497A9FB84}" type="presParOf" srcId="{99E6BB33-A00A-4B94-B516-124C5F9865B3}" destId="{B0978DF5-ADA6-4739-9F28-8872658B0012}" srcOrd="0" destOrd="0" presId="urn:microsoft.com/office/officeart/2005/8/layout/hProcess3"/>
    <dgm:cxn modelId="{51440F2C-7340-41DA-9BBD-1A16097F99E8}" type="presParOf" srcId="{99E6BB33-A00A-4B94-B516-124C5F9865B3}" destId="{5BA3E44A-DD8F-4E44-B125-4E04CE73BA44}" srcOrd="1" destOrd="0" presId="urn:microsoft.com/office/officeart/2005/8/layout/hProcess3"/>
    <dgm:cxn modelId="{5F25113C-BEC2-4B77-AE72-AB1D921CC765}" type="presParOf" srcId="{99E6BB33-A00A-4B94-B516-124C5F9865B3}" destId="{5C2D806E-9E6A-498F-B0F4-893DCE68F058}" srcOrd="2" destOrd="0" presId="urn:microsoft.com/office/officeart/2005/8/layout/hProcess3"/>
    <dgm:cxn modelId="{716799A4-2641-435D-8CC9-05B3279A9D8B}" type="presParOf" srcId="{99E6BB33-A00A-4B94-B516-124C5F9865B3}" destId="{B051B81B-703A-49E4-A573-667737F29E36}" srcOrd="3" destOrd="0" presId="urn:microsoft.com/office/officeart/2005/8/layout/hProcess3"/>
    <dgm:cxn modelId="{75BF6DA7-84DA-439C-A089-14F2281E1C02}" type="presParOf" srcId="{3360DADF-932C-49D1-9F66-BC1584DF75AD}" destId="{FE134905-0C8B-455A-81B2-EE426A7596EF}" srcOrd="10" destOrd="0" presId="urn:microsoft.com/office/officeart/2005/8/layout/hProcess3"/>
    <dgm:cxn modelId="{E3F41C63-C5D4-4C0B-8335-8E10312D141B}" type="presParOf" srcId="{3360DADF-932C-49D1-9F66-BC1584DF75AD}" destId="{4E37B2FB-9A5A-4D59-B4F8-E19577183C99}" srcOrd="11" destOrd="0" presId="urn:microsoft.com/office/officeart/2005/8/layout/hProcess3"/>
    <dgm:cxn modelId="{3F20B884-8D81-40DB-B9A9-7A9FE3835827}" type="presParOf" srcId="{3360DADF-932C-49D1-9F66-BC1584DF75AD}" destId="{58927A09-1D78-430D-9E1C-A613D325B07B}" srcOrd="12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4F231B-FFD1-4AA9-9724-55A954527F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34BC601-457D-46C7-B63D-C07EAA5C7C55}">
      <dgm:prSet phldrT="[Text]"/>
      <dgm:spPr/>
      <dgm:t>
        <a:bodyPr/>
        <a:lstStyle/>
        <a:p>
          <a:r>
            <a:rPr lang="en-GB" dirty="0"/>
            <a:t>Discussion</a:t>
          </a:r>
        </a:p>
      </dgm:t>
    </dgm:pt>
    <dgm:pt modelId="{95F44B17-17DD-40AE-83BA-32304706D2E9}" type="parTrans" cxnId="{7A07C6BB-FB6E-4046-9710-E0C174A9F89E}">
      <dgm:prSet/>
      <dgm:spPr/>
      <dgm:t>
        <a:bodyPr/>
        <a:lstStyle/>
        <a:p>
          <a:endParaRPr lang="en-GB"/>
        </a:p>
      </dgm:t>
    </dgm:pt>
    <dgm:pt modelId="{DC13100F-2239-44A3-A2C7-65BF4F6395BA}" type="sibTrans" cxnId="{7A07C6BB-FB6E-4046-9710-E0C174A9F89E}">
      <dgm:prSet/>
      <dgm:spPr/>
      <dgm:t>
        <a:bodyPr/>
        <a:lstStyle/>
        <a:p>
          <a:endParaRPr lang="en-GB"/>
        </a:p>
      </dgm:t>
    </dgm:pt>
    <dgm:pt modelId="{B70AB163-8CC3-4120-8E35-BB553F6661FA}">
      <dgm:prSet phldrT="[Text]"/>
      <dgm:spPr/>
      <dgm:t>
        <a:bodyPr/>
        <a:lstStyle/>
        <a:p>
          <a:r>
            <a:rPr lang="en-GB" dirty="0"/>
            <a:t>What could we change to ask more interesting questions?</a:t>
          </a:r>
        </a:p>
      </dgm:t>
    </dgm:pt>
    <dgm:pt modelId="{908213DD-E918-4975-8432-429918C0D82A}" type="parTrans" cxnId="{52F3B44D-33DA-497C-B5D4-DC4A462777CB}">
      <dgm:prSet/>
      <dgm:spPr/>
      <dgm:t>
        <a:bodyPr/>
        <a:lstStyle/>
        <a:p>
          <a:endParaRPr lang="en-GB"/>
        </a:p>
      </dgm:t>
    </dgm:pt>
    <dgm:pt modelId="{08BBF35E-53FC-4F3E-900C-A6F741355C10}" type="sibTrans" cxnId="{52F3B44D-33DA-497C-B5D4-DC4A462777CB}">
      <dgm:prSet/>
      <dgm:spPr/>
      <dgm:t>
        <a:bodyPr/>
        <a:lstStyle/>
        <a:p>
          <a:endParaRPr lang="en-GB"/>
        </a:p>
      </dgm:t>
    </dgm:pt>
    <dgm:pt modelId="{7E659EB3-FF4A-4656-99E5-376BB87685C5}">
      <dgm:prSet phldrT="[Text]"/>
      <dgm:spPr/>
      <dgm:t>
        <a:bodyPr/>
        <a:lstStyle/>
        <a:p>
          <a:r>
            <a:rPr lang="en-GB" dirty="0"/>
            <a:t>Small groups for ideas</a:t>
          </a:r>
        </a:p>
      </dgm:t>
    </dgm:pt>
    <dgm:pt modelId="{D47C5305-674C-4FAD-B82B-5CA544A586E6}" type="parTrans" cxnId="{67C63C2E-5E83-4F80-B52F-3FBE4AE659C6}">
      <dgm:prSet/>
      <dgm:spPr/>
      <dgm:t>
        <a:bodyPr/>
        <a:lstStyle/>
        <a:p>
          <a:endParaRPr lang="en-GB"/>
        </a:p>
      </dgm:t>
    </dgm:pt>
    <dgm:pt modelId="{9EAEE2C5-4265-44E7-A038-DABC04D1EC73}" type="sibTrans" cxnId="{67C63C2E-5E83-4F80-B52F-3FBE4AE659C6}">
      <dgm:prSet/>
      <dgm:spPr/>
      <dgm:t>
        <a:bodyPr/>
        <a:lstStyle/>
        <a:p>
          <a:endParaRPr lang="en-GB"/>
        </a:p>
      </dgm:t>
    </dgm:pt>
    <dgm:pt modelId="{45C92667-EA0A-4517-B7A8-72A75CBA0626}" type="pres">
      <dgm:prSet presAssocID="{744F231B-FFD1-4AA9-9724-55A954527F95}" presName="linear" presStyleCnt="0">
        <dgm:presLayoutVars>
          <dgm:dir/>
          <dgm:animLvl val="lvl"/>
          <dgm:resizeHandles val="exact"/>
        </dgm:presLayoutVars>
      </dgm:prSet>
      <dgm:spPr/>
    </dgm:pt>
    <dgm:pt modelId="{DEB2C79A-73CB-4566-8260-38CD93CA72E1}" type="pres">
      <dgm:prSet presAssocID="{D34BC601-457D-46C7-B63D-C07EAA5C7C55}" presName="parentLin" presStyleCnt="0"/>
      <dgm:spPr/>
    </dgm:pt>
    <dgm:pt modelId="{EFC5A88A-07DE-49C2-8A62-298C1BD843AC}" type="pres">
      <dgm:prSet presAssocID="{D34BC601-457D-46C7-B63D-C07EAA5C7C55}" presName="parentLeftMargin" presStyleLbl="node1" presStyleIdx="0" presStyleCnt="1"/>
      <dgm:spPr/>
    </dgm:pt>
    <dgm:pt modelId="{9215EC7A-BADE-4488-8ADA-72AB4408B558}" type="pres">
      <dgm:prSet presAssocID="{D34BC601-457D-46C7-B63D-C07EAA5C7C5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20539A-1680-4DF7-B73F-628CF1981D75}" type="pres">
      <dgm:prSet presAssocID="{D34BC601-457D-46C7-B63D-C07EAA5C7C55}" presName="negativeSpace" presStyleCnt="0"/>
      <dgm:spPr/>
    </dgm:pt>
    <dgm:pt modelId="{42149B82-E7B1-4FF7-BE13-86A71D0EFDA9}" type="pres">
      <dgm:prSet presAssocID="{D34BC601-457D-46C7-B63D-C07EAA5C7C55}" presName="childText" presStyleLbl="conFgAcc1" presStyleIdx="0" presStyleCnt="1" custLinFactY="467" custLinFactNeighborX="14029" custLinFactNeighborY="100000">
        <dgm:presLayoutVars>
          <dgm:bulletEnabled val="1"/>
        </dgm:presLayoutVars>
      </dgm:prSet>
      <dgm:spPr/>
    </dgm:pt>
  </dgm:ptLst>
  <dgm:cxnLst>
    <dgm:cxn modelId="{C2915A14-F2C2-4300-9C3F-CEC996D25F8F}" type="presOf" srcId="{D34BC601-457D-46C7-B63D-C07EAA5C7C55}" destId="{EFC5A88A-07DE-49C2-8A62-298C1BD843AC}" srcOrd="0" destOrd="0" presId="urn:microsoft.com/office/officeart/2005/8/layout/list1"/>
    <dgm:cxn modelId="{4763D414-127F-46EB-A382-227F58C5E95D}" type="presOf" srcId="{744F231B-FFD1-4AA9-9724-55A954527F95}" destId="{45C92667-EA0A-4517-B7A8-72A75CBA0626}" srcOrd="0" destOrd="0" presId="urn:microsoft.com/office/officeart/2005/8/layout/list1"/>
    <dgm:cxn modelId="{67C63C2E-5E83-4F80-B52F-3FBE4AE659C6}" srcId="{D34BC601-457D-46C7-B63D-C07EAA5C7C55}" destId="{7E659EB3-FF4A-4656-99E5-376BB87685C5}" srcOrd="1" destOrd="0" parTransId="{D47C5305-674C-4FAD-B82B-5CA544A586E6}" sibTransId="{9EAEE2C5-4265-44E7-A038-DABC04D1EC73}"/>
    <dgm:cxn modelId="{456BA333-F2A8-4A41-AFD8-B9BF57EB248B}" type="presOf" srcId="{7E659EB3-FF4A-4656-99E5-376BB87685C5}" destId="{42149B82-E7B1-4FF7-BE13-86A71D0EFDA9}" srcOrd="0" destOrd="1" presId="urn:microsoft.com/office/officeart/2005/8/layout/list1"/>
    <dgm:cxn modelId="{52F3B44D-33DA-497C-B5D4-DC4A462777CB}" srcId="{D34BC601-457D-46C7-B63D-C07EAA5C7C55}" destId="{B70AB163-8CC3-4120-8E35-BB553F6661FA}" srcOrd="0" destOrd="0" parTransId="{908213DD-E918-4975-8432-429918C0D82A}" sibTransId="{08BBF35E-53FC-4F3E-900C-A6F741355C10}"/>
    <dgm:cxn modelId="{0746B093-EC9D-447F-9D52-176C148EDA09}" type="presOf" srcId="{D34BC601-457D-46C7-B63D-C07EAA5C7C55}" destId="{9215EC7A-BADE-4488-8ADA-72AB4408B558}" srcOrd="1" destOrd="0" presId="urn:microsoft.com/office/officeart/2005/8/layout/list1"/>
    <dgm:cxn modelId="{7A07C6BB-FB6E-4046-9710-E0C174A9F89E}" srcId="{744F231B-FFD1-4AA9-9724-55A954527F95}" destId="{D34BC601-457D-46C7-B63D-C07EAA5C7C55}" srcOrd="0" destOrd="0" parTransId="{95F44B17-17DD-40AE-83BA-32304706D2E9}" sibTransId="{DC13100F-2239-44A3-A2C7-65BF4F6395BA}"/>
    <dgm:cxn modelId="{BBC957E0-7C49-47E1-BAFB-AE419C942AA1}" type="presOf" srcId="{B70AB163-8CC3-4120-8E35-BB553F6661FA}" destId="{42149B82-E7B1-4FF7-BE13-86A71D0EFDA9}" srcOrd="0" destOrd="0" presId="urn:microsoft.com/office/officeart/2005/8/layout/list1"/>
    <dgm:cxn modelId="{EAF88A97-D2B2-48A4-8066-21E83B794132}" type="presParOf" srcId="{45C92667-EA0A-4517-B7A8-72A75CBA0626}" destId="{DEB2C79A-73CB-4566-8260-38CD93CA72E1}" srcOrd="0" destOrd="0" presId="urn:microsoft.com/office/officeart/2005/8/layout/list1"/>
    <dgm:cxn modelId="{3C95DB37-1711-46EA-9994-0826FC3B94BF}" type="presParOf" srcId="{DEB2C79A-73CB-4566-8260-38CD93CA72E1}" destId="{EFC5A88A-07DE-49C2-8A62-298C1BD843AC}" srcOrd="0" destOrd="0" presId="urn:microsoft.com/office/officeart/2005/8/layout/list1"/>
    <dgm:cxn modelId="{0DFF4A62-373B-49F1-B93A-8CB522D91227}" type="presParOf" srcId="{DEB2C79A-73CB-4566-8260-38CD93CA72E1}" destId="{9215EC7A-BADE-4488-8ADA-72AB4408B558}" srcOrd="1" destOrd="0" presId="urn:microsoft.com/office/officeart/2005/8/layout/list1"/>
    <dgm:cxn modelId="{2972E645-1A77-42CE-9881-0876AB8D3551}" type="presParOf" srcId="{45C92667-EA0A-4517-B7A8-72A75CBA0626}" destId="{0520539A-1680-4DF7-B73F-628CF1981D75}" srcOrd="1" destOrd="0" presId="urn:microsoft.com/office/officeart/2005/8/layout/list1"/>
    <dgm:cxn modelId="{B8654B53-FF48-48A1-9625-A2E2EEC955ED}" type="presParOf" srcId="{45C92667-EA0A-4517-B7A8-72A75CBA0626}" destId="{42149B82-E7B1-4FF7-BE13-86A71D0EFDA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3E528-7205-4EDF-A0F6-8FD979A6B198}">
      <dsp:nvSpPr>
        <dsp:cNvPr id="0" name=""/>
        <dsp:cNvSpPr/>
      </dsp:nvSpPr>
      <dsp:spPr>
        <a:xfrm>
          <a:off x="0" y="192287"/>
          <a:ext cx="189587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41" tIns="229108" rIns="14714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to &lt;name&gt;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end</a:t>
          </a:r>
        </a:p>
      </dsp:txBody>
      <dsp:txXfrm>
        <a:off x="0" y="192287"/>
        <a:ext cx="1895872" cy="831600"/>
      </dsp:txXfrm>
    </dsp:sp>
    <dsp:sp modelId="{E19B51F6-9B0D-4C83-83FD-17E125DBC94E}">
      <dsp:nvSpPr>
        <dsp:cNvPr id="0" name=""/>
        <dsp:cNvSpPr/>
      </dsp:nvSpPr>
      <dsp:spPr>
        <a:xfrm>
          <a:off x="94793" y="14963"/>
          <a:ext cx="132711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62" tIns="0" rIns="5016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named procedure</a:t>
          </a:r>
        </a:p>
      </dsp:txBody>
      <dsp:txXfrm>
        <a:off x="110645" y="30815"/>
        <a:ext cx="129540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3E528-7205-4EDF-A0F6-8FD979A6B198}">
      <dsp:nvSpPr>
        <dsp:cNvPr id="0" name=""/>
        <dsp:cNvSpPr/>
      </dsp:nvSpPr>
      <dsp:spPr>
        <a:xfrm>
          <a:off x="0" y="192287"/>
          <a:ext cx="189587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41" tIns="229108" rIns="14714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to &lt;name&gt;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end</a:t>
          </a:r>
        </a:p>
      </dsp:txBody>
      <dsp:txXfrm>
        <a:off x="0" y="192287"/>
        <a:ext cx="1895872" cy="831600"/>
      </dsp:txXfrm>
    </dsp:sp>
    <dsp:sp modelId="{E19B51F6-9B0D-4C83-83FD-17E125DBC94E}">
      <dsp:nvSpPr>
        <dsp:cNvPr id="0" name=""/>
        <dsp:cNvSpPr/>
      </dsp:nvSpPr>
      <dsp:spPr>
        <a:xfrm>
          <a:off x="94793" y="14963"/>
          <a:ext cx="132711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62" tIns="0" rIns="5016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named procedure</a:t>
          </a:r>
        </a:p>
      </dsp:txBody>
      <dsp:txXfrm>
        <a:off x="110645" y="30815"/>
        <a:ext cx="1295406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3E528-7205-4EDF-A0F6-8FD979A6B198}">
      <dsp:nvSpPr>
        <dsp:cNvPr id="0" name=""/>
        <dsp:cNvSpPr/>
      </dsp:nvSpPr>
      <dsp:spPr>
        <a:xfrm>
          <a:off x="0" y="192287"/>
          <a:ext cx="189587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41" tIns="229108" rIns="14714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to &lt;name&gt;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end</a:t>
          </a:r>
        </a:p>
      </dsp:txBody>
      <dsp:txXfrm>
        <a:off x="0" y="192287"/>
        <a:ext cx="1895872" cy="831600"/>
      </dsp:txXfrm>
    </dsp:sp>
    <dsp:sp modelId="{E19B51F6-9B0D-4C83-83FD-17E125DBC94E}">
      <dsp:nvSpPr>
        <dsp:cNvPr id="0" name=""/>
        <dsp:cNvSpPr/>
      </dsp:nvSpPr>
      <dsp:spPr>
        <a:xfrm>
          <a:off x="94793" y="14963"/>
          <a:ext cx="132711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62" tIns="0" rIns="5016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named procedure</a:t>
          </a:r>
        </a:p>
      </dsp:txBody>
      <dsp:txXfrm>
        <a:off x="110645" y="30815"/>
        <a:ext cx="1295406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3E528-7205-4EDF-A0F6-8FD979A6B198}">
      <dsp:nvSpPr>
        <dsp:cNvPr id="0" name=""/>
        <dsp:cNvSpPr/>
      </dsp:nvSpPr>
      <dsp:spPr>
        <a:xfrm>
          <a:off x="0" y="192287"/>
          <a:ext cx="189587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41" tIns="229108" rIns="14714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to &lt;name&gt;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end</a:t>
          </a:r>
        </a:p>
      </dsp:txBody>
      <dsp:txXfrm>
        <a:off x="0" y="192287"/>
        <a:ext cx="1895872" cy="831600"/>
      </dsp:txXfrm>
    </dsp:sp>
    <dsp:sp modelId="{E19B51F6-9B0D-4C83-83FD-17E125DBC94E}">
      <dsp:nvSpPr>
        <dsp:cNvPr id="0" name=""/>
        <dsp:cNvSpPr/>
      </dsp:nvSpPr>
      <dsp:spPr>
        <a:xfrm>
          <a:off x="94793" y="14963"/>
          <a:ext cx="132711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62" tIns="0" rIns="5016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named procedure</a:t>
          </a:r>
        </a:p>
      </dsp:txBody>
      <dsp:txXfrm>
        <a:off x="110645" y="30815"/>
        <a:ext cx="1295406" cy="293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27A09-1D78-430D-9E1C-A613D325B07B}">
      <dsp:nvSpPr>
        <dsp:cNvPr id="0" name=""/>
        <dsp:cNvSpPr/>
      </dsp:nvSpPr>
      <dsp:spPr>
        <a:xfrm>
          <a:off x="0" y="21841"/>
          <a:ext cx="6910536" cy="1368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A3E44A-DD8F-4E44-B125-4E04CE73BA44}">
      <dsp:nvSpPr>
        <dsp:cNvPr id="0" name=""/>
        <dsp:cNvSpPr/>
      </dsp:nvSpPr>
      <dsp:spPr>
        <a:xfrm>
          <a:off x="5518004" y="378000"/>
          <a:ext cx="1032531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…</a:t>
          </a:r>
        </a:p>
      </dsp:txBody>
      <dsp:txXfrm>
        <a:off x="5518004" y="378000"/>
        <a:ext cx="1032531" cy="684000"/>
      </dsp:txXfrm>
    </dsp:sp>
    <dsp:sp modelId="{138CD327-AAB6-43CB-B2F6-0247BF7FE3AD}">
      <dsp:nvSpPr>
        <dsp:cNvPr id="0" name=""/>
        <dsp:cNvSpPr/>
      </dsp:nvSpPr>
      <dsp:spPr>
        <a:xfrm>
          <a:off x="4278967" y="378000"/>
          <a:ext cx="1032531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tick</a:t>
          </a:r>
          <a:endParaRPr lang="en-GB" sz="1900" kern="1200" dirty="0"/>
        </a:p>
      </dsp:txBody>
      <dsp:txXfrm>
        <a:off x="4278967" y="378000"/>
        <a:ext cx="1032531" cy="684000"/>
      </dsp:txXfrm>
    </dsp:sp>
    <dsp:sp modelId="{6CC2B495-97FA-4371-9897-990F70508D88}">
      <dsp:nvSpPr>
        <dsp:cNvPr id="0" name=""/>
        <dsp:cNvSpPr/>
      </dsp:nvSpPr>
      <dsp:spPr>
        <a:xfrm>
          <a:off x="3039929" y="378000"/>
          <a:ext cx="1032531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tick</a:t>
          </a:r>
          <a:endParaRPr lang="en-GB" sz="1900" kern="1200" dirty="0"/>
        </a:p>
      </dsp:txBody>
      <dsp:txXfrm>
        <a:off x="3039929" y="378000"/>
        <a:ext cx="1032531" cy="684000"/>
      </dsp:txXfrm>
    </dsp:sp>
    <dsp:sp modelId="{C13A5DEF-FA60-4D45-AEFB-11472DA36D5E}">
      <dsp:nvSpPr>
        <dsp:cNvPr id="0" name=""/>
        <dsp:cNvSpPr/>
      </dsp:nvSpPr>
      <dsp:spPr>
        <a:xfrm>
          <a:off x="1800892" y="378000"/>
          <a:ext cx="1032531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tick</a:t>
          </a:r>
          <a:endParaRPr lang="en-GB" sz="1900" kern="1200" dirty="0"/>
        </a:p>
      </dsp:txBody>
      <dsp:txXfrm>
        <a:off x="1800892" y="378000"/>
        <a:ext cx="1032531" cy="684000"/>
      </dsp:txXfrm>
    </dsp:sp>
    <dsp:sp modelId="{28D061E1-85C6-4B34-AFAE-153DB28D0072}">
      <dsp:nvSpPr>
        <dsp:cNvPr id="0" name=""/>
        <dsp:cNvSpPr/>
      </dsp:nvSpPr>
      <dsp:spPr>
        <a:xfrm>
          <a:off x="561854" y="378000"/>
          <a:ext cx="1032531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reset-ticks</a:t>
          </a:r>
          <a:endParaRPr lang="en-GB" sz="1900" kern="1200" dirty="0"/>
        </a:p>
      </dsp:txBody>
      <dsp:txXfrm>
        <a:off x="561854" y="378000"/>
        <a:ext cx="1032531" cy="68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27A09-1D78-430D-9E1C-A613D325B07B}">
      <dsp:nvSpPr>
        <dsp:cNvPr id="0" name=""/>
        <dsp:cNvSpPr/>
      </dsp:nvSpPr>
      <dsp:spPr>
        <a:xfrm>
          <a:off x="0" y="0"/>
          <a:ext cx="6912000" cy="1440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A3E44A-DD8F-4E44-B125-4E04CE73BA44}">
      <dsp:nvSpPr>
        <dsp:cNvPr id="0" name=""/>
        <dsp:cNvSpPr/>
      </dsp:nvSpPr>
      <dsp:spPr>
        <a:xfrm>
          <a:off x="5519250" y="360000"/>
          <a:ext cx="103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…</a:t>
          </a:r>
        </a:p>
      </dsp:txBody>
      <dsp:txXfrm>
        <a:off x="5519250" y="360000"/>
        <a:ext cx="1032750" cy="720000"/>
      </dsp:txXfrm>
    </dsp:sp>
    <dsp:sp modelId="{138CD327-AAB6-43CB-B2F6-0247BF7FE3AD}">
      <dsp:nvSpPr>
        <dsp:cNvPr id="0" name=""/>
        <dsp:cNvSpPr/>
      </dsp:nvSpPr>
      <dsp:spPr>
        <a:xfrm>
          <a:off x="4279949" y="360000"/>
          <a:ext cx="103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3</a:t>
          </a:r>
        </a:p>
      </dsp:txBody>
      <dsp:txXfrm>
        <a:off x="4279949" y="360000"/>
        <a:ext cx="1032750" cy="720000"/>
      </dsp:txXfrm>
    </dsp:sp>
    <dsp:sp modelId="{6CC2B495-97FA-4371-9897-990F70508D88}">
      <dsp:nvSpPr>
        <dsp:cNvPr id="0" name=""/>
        <dsp:cNvSpPr/>
      </dsp:nvSpPr>
      <dsp:spPr>
        <a:xfrm>
          <a:off x="3040649" y="360000"/>
          <a:ext cx="103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</a:t>
          </a:r>
        </a:p>
      </dsp:txBody>
      <dsp:txXfrm>
        <a:off x="3040649" y="360000"/>
        <a:ext cx="1032750" cy="720000"/>
      </dsp:txXfrm>
    </dsp:sp>
    <dsp:sp modelId="{C13A5DEF-FA60-4D45-AEFB-11472DA36D5E}">
      <dsp:nvSpPr>
        <dsp:cNvPr id="0" name=""/>
        <dsp:cNvSpPr/>
      </dsp:nvSpPr>
      <dsp:spPr>
        <a:xfrm>
          <a:off x="1801349" y="360000"/>
          <a:ext cx="103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</a:t>
          </a:r>
        </a:p>
      </dsp:txBody>
      <dsp:txXfrm>
        <a:off x="1801349" y="360000"/>
        <a:ext cx="1032750" cy="720000"/>
      </dsp:txXfrm>
    </dsp:sp>
    <dsp:sp modelId="{28D061E1-85C6-4B34-AFAE-153DB28D0072}">
      <dsp:nvSpPr>
        <dsp:cNvPr id="0" name=""/>
        <dsp:cNvSpPr/>
      </dsp:nvSpPr>
      <dsp:spPr>
        <a:xfrm>
          <a:off x="562050" y="360000"/>
          <a:ext cx="103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562050" y="360000"/>
        <a:ext cx="1032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27A09-1D78-430D-9E1C-A613D325B07B}">
      <dsp:nvSpPr>
        <dsp:cNvPr id="0" name=""/>
        <dsp:cNvSpPr/>
      </dsp:nvSpPr>
      <dsp:spPr>
        <a:xfrm>
          <a:off x="0" y="0"/>
          <a:ext cx="6910536" cy="1440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A3E44A-DD8F-4E44-B125-4E04CE73BA44}">
      <dsp:nvSpPr>
        <dsp:cNvPr id="0" name=""/>
        <dsp:cNvSpPr/>
      </dsp:nvSpPr>
      <dsp:spPr>
        <a:xfrm>
          <a:off x="5518004" y="360000"/>
          <a:ext cx="1032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…</a:t>
          </a:r>
          <a:endParaRPr lang="en-GB" sz="2000" kern="1200" dirty="0"/>
        </a:p>
      </dsp:txBody>
      <dsp:txXfrm>
        <a:off x="5518004" y="360000"/>
        <a:ext cx="1032531" cy="720000"/>
      </dsp:txXfrm>
    </dsp:sp>
    <dsp:sp modelId="{138CD327-AAB6-43CB-B2F6-0247BF7FE3AD}">
      <dsp:nvSpPr>
        <dsp:cNvPr id="0" name=""/>
        <dsp:cNvSpPr/>
      </dsp:nvSpPr>
      <dsp:spPr>
        <a:xfrm>
          <a:off x="4278967" y="360000"/>
          <a:ext cx="1032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go</a:t>
          </a:r>
          <a:endParaRPr lang="en-GB" sz="2000" kern="1200" dirty="0"/>
        </a:p>
      </dsp:txBody>
      <dsp:txXfrm>
        <a:off x="4278967" y="360000"/>
        <a:ext cx="1032531" cy="720000"/>
      </dsp:txXfrm>
    </dsp:sp>
    <dsp:sp modelId="{6CC2B495-97FA-4371-9897-990F70508D88}">
      <dsp:nvSpPr>
        <dsp:cNvPr id="0" name=""/>
        <dsp:cNvSpPr/>
      </dsp:nvSpPr>
      <dsp:spPr>
        <a:xfrm>
          <a:off x="3039929" y="360000"/>
          <a:ext cx="1032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go</a:t>
          </a:r>
          <a:endParaRPr lang="en-GB" sz="2000" kern="1200" dirty="0"/>
        </a:p>
      </dsp:txBody>
      <dsp:txXfrm>
        <a:off x="3039929" y="360000"/>
        <a:ext cx="1032531" cy="720000"/>
      </dsp:txXfrm>
    </dsp:sp>
    <dsp:sp modelId="{C13A5DEF-FA60-4D45-AEFB-11472DA36D5E}">
      <dsp:nvSpPr>
        <dsp:cNvPr id="0" name=""/>
        <dsp:cNvSpPr/>
      </dsp:nvSpPr>
      <dsp:spPr>
        <a:xfrm>
          <a:off x="1800892" y="360000"/>
          <a:ext cx="1032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go</a:t>
          </a:r>
          <a:endParaRPr lang="en-GB" sz="2000" kern="1200" dirty="0"/>
        </a:p>
      </dsp:txBody>
      <dsp:txXfrm>
        <a:off x="1800892" y="360000"/>
        <a:ext cx="1032531" cy="720000"/>
      </dsp:txXfrm>
    </dsp:sp>
    <dsp:sp modelId="{28D061E1-85C6-4B34-AFAE-153DB28D0072}">
      <dsp:nvSpPr>
        <dsp:cNvPr id="0" name=""/>
        <dsp:cNvSpPr/>
      </dsp:nvSpPr>
      <dsp:spPr>
        <a:xfrm>
          <a:off x="561854" y="360000"/>
          <a:ext cx="1032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setup</a:t>
          </a:r>
          <a:endParaRPr lang="en-GB" sz="2000" kern="1200" dirty="0"/>
        </a:p>
      </dsp:txBody>
      <dsp:txXfrm>
        <a:off x="561854" y="360000"/>
        <a:ext cx="1032531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49B82-E7B1-4FF7-BE13-86A71D0EFDA9}">
      <dsp:nvSpPr>
        <dsp:cNvPr id="0" name=""/>
        <dsp:cNvSpPr/>
      </dsp:nvSpPr>
      <dsp:spPr>
        <a:xfrm>
          <a:off x="0" y="578482"/>
          <a:ext cx="8124564" cy="260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556" tIns="749808" rIns="630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/>
            <a:t>What could we change to ask more interesting questions?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/>
            <a:t>Small groups for ideas</a:t>
          </a:r>
        </a:p>
      </dsp:txBody>
      <dsp:txXfrm>
        <a:off x="0" y="578482"/>
        <a:ext cx="8124564" cy="2608200"/>
      </dsp:txXfrm>
    </dsp:sp>
    <dsp:sp modelId="{9215EC7A-BADE-4488-8ADA-72AB4408B558}">
      <dsp:nvSpPr>
        <dsp:cNvPr id="0" name=""/>
        <dsp:cNvSpPr/>
      </dsp:nvSpPr>
      <dsp:spPr>
        <a:xfrm>
          <a:off x="406228" y="23561"/>
          <a:ext cx="5687194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62" tIns="0" rIns="214962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Discussion</a:t>
          </a:r>
        </a:p>
      </dsp:txBody>
      <dsp:txXfrm>
        <a:off x="458106" y="75439"/>
        <a:ext cx="5583438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r>
              <a:rPr lang="en-AU"/>
              <a:t>Jennifer Badham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394016C-BF84-4F9F-835E-943BDE564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7177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r>
              <a:rPr lang="en-AU"/>
              <a:t>Jennifer Badham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A27B2F5-C830-4297-BAE3-FEED84EF57E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629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AU"/>
              <a:t>Jennifer Badham</a:t>
            </a:r>
          </a:p>
        </p:txBody>
      </p:sp>
    </p:spTree>
    <p:extLst>
      <p:ext uri="{BB962C8B-B14F-4D97-AF65-F5344CB8AC3E}">
        <p14:creationId xmlns:p14="http://schemas.microsoft.com/office/powerpoint/2010/main" val="146125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AU"/>
              <a:t>Jennifer Badham</a:t>
            </a:r>
          </a:p>
        </p:txBody>
      </p:sp>
    </p:spTree>
    <p:extLst>
      <p:ext uri="{BB962C8B-B14F-4D97-AF65-F5344CB8AC3E}">
        <p14:creationId xmlns:p14="http://schemas.microsoft.com/office/powerpoint/2010/main" val="14575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AU"/>
              <a:t>Jennifer Badham</a:t>
            </a:r>
          </a:p>
        </p:txBody>
      </p:sp>
    </p:spTree>
    <p:extLst>
      <p:ext uri="{BB962C8B-B14F-4D97-AF65-F5344CB8AC3E}">
        <p14:creationId xmlns:p14="http://schemas.microsoft.com/office/powerpoint/2010/main" val="309192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8"/>
            <a:ext cx="4428563" cy="147002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142241"/>
            <a:ext cx="4428563" cy="17526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9" y="328402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1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4B361-D556-47DE-AB53-B550CFB0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63E98-470B-4065-AD1F-4EEE126365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C8751A-6D9C-4FFF-B982-FF41B105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50" y="44624"/>
            <a:ext cx="4992553" cy="676875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382A6C-E1C2-464B-9C69-F1157CC3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936" y="548680"/>
            <a:ext cx="6048672" cy="5547320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54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7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772817"/>
            <a:ext cx="4754880" cy="4307943"/>
          </a:xfrm>
        </p:spPr>
        <p:txBody>
          <a:bodyPr/>
          <a:lstStyle>
            <a:lvl1pPr>
              <a:defRPr sz="165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1772816"/>
            <a:ext cx="4754880" cy="4307944"/>
          </a:xfrm>
        </p:spPr>
        <p:txBody>
          <a:bodyPr/>
          <a:lstStyle>
            <a:lvl1pPr>
              <a:defRPr sz="165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7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754241"/>
            <a:ext cx="4754880" cy="64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402242"/>
            <a:ext cx="4754880" cy="3702522"/>
          </a:xfrm>
        </p:spPr>
        <p:txBody>
          <a:bodyPr/>
          <a:lstStyle>
            <a:lvl1pPr>
              <a:defRPr sz="165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0868" y="1754241"/>
            <a:ext cx="4754880" cy="64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402242"/>
            <a:ext cx="4754880" cy="3700361"/>
          </a:xfrm>
        </p:spPr>
        <p:txBody>
          <a:bodyPr/>
          <a:lstStyle>
            <a:lvl1pPr>
              <a:defRPr sz="165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06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ral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8" y="6230448"/>
            <a:ext cx="1020673" cy="423471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844658" y="1632944"/>
            <a:ext cx="6891867" cy="38862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9085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8" y="6230448"/>
            <a:ext cx="1020673" cy="423471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830402" y="573521"/>
            <a:ext cx="3042575" cy="5302685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 b="1">
                <a:solidFill>
                  <a:schemeClr val="bg1"/>
                </a:solidFill>
                <a:latin typeface="+mj-lt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21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8" y="6230448"/>
            <a:ext cx="1020673" cy="42347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38862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8734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8" y="6230448"/>
            <a:ext cx="1020673" cy="42347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828738" y="1632944"/>
            <a:ext cx="5076253" cy="38862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89002" y="1632944"/>
            <a:ext cx="5076253" cy="38862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673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 text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8" y="6230448"/>
            <a:ext cx="1020673" cy="42347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828738" y="2191401"/>
            <a:ext cx="5076253" cy="332774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89002" y="2191401"/>
            <a:ext cx="5076253" cy="332774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1758-9317-41EF-8CD4-0A494CD0E7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6748" y="1620601"/>
            <a:ext cx="5075257" cy="463177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B8E017A-275D-4933-A7C8-CEC29D8A684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9004" y="1620601"/>
            <a:ext cx="5075257" cy="463177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15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8" y="6230448"/>
            <a:ext cx="1020673" cy="423471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828740" y="1632944"/>
            <a:ext cx="3246737" cy="38862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4473630" y="1632944"/>
            <a:ext cx="3246737" cy="38862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8118518" y="1632944"/>
            <a:ext cx="3246737" cy="38862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742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8" y="6230448"/>
            <a:ext cx="1020673" cy="4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te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8" y="6230448"/>
            <a:ext cx="1020673" cy="42347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828738" y="1632944"/>
            <a:ext cx="5076253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0"/>
              </a:spcBef>
              <a:buClr>
                <a:srgbClr val="68246D"/>
              </a:buClr>
              <a:buFont typeface="Arial"/>
              <a:buChar char="•"/>
              <a:defRPr sz="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0"/>
              </a:spcBef>
              <a:buFont typeface="Lucida Grande"/>
              <a:buChar char="–"/>
              <a:defRPr sz="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89002" y="1632944"/>
            <a:ext cx="5076253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0"/>
              </a:spcBef>
              <a:buClr>
                <a:srgbClr val="68246D"/>
              </a:buClr>
              <a:buFont typeface="Arial"/>
              <a:buChar char="•"/>
              <a:defRPr sz="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0"/>
              </a:spcBef>
              <a:buFont typeface="Lucida Grande"/>
              <a:buChar char="–"/>
              <a:defRPr sz="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165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6" r:id="rId10"/>
    <p:sldLayoutId id="2147484207" r:id="rId11"/>
    <p:sldLayoutId id="2147484208" r:id="rId12"/>
    <p:sldLayoutId id="2147484209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13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2.jpe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0902-5C70-4215-BD50-39C1AB374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Agent-Based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318-5A71-4BC6-8F6E-0743CACDE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Social Science</a:t>
            </a:r>
          </a:p>
          <a:p>
            <a:r>
              <a:rPr lang="en-US" dirty="0"/>
              <a:t>Workshop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18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F0BE-9C29-49C4-9996-DAE0A48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‘go’ do?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34A7D-47F7-43DC-ACD5-C5418CE33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27" r="7527"/>
          <a:stretch/>
        </p:blipFill>
        <p:spPr>
          <a:xfrm>
            <a:off x="3935761" y="915247"/>
            <a:ext cx="7279966" cy="5415281"/>
          </a:xfrm>
          <a:prstGeom prst="rect">
            <a:avLst/>
          </a:prstGeom>
          <a:ln/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9BABEABE-C97F-47AA-9D71-146613C30E30}"/>
              </a:ext>
            </a:extLst>
          </p:cNvPr>
          <p:cNvSpPr/>
          <p:nvPr/>
        </p:nvSpPr>
        <p:spPr>
          <a:xfrm>
            <a:off x="3516890" y="2196541"/>
            <a:ext cx="1031174" cy="1326611"/>
          </a:xfrm>
          <a:prstGeom prst="leftBrace">
            <a:avLst>
              <a:gd name="adj1" fmla="val 8333"/>
              <a:gd name="adj2" fmla="val 4925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DAFF99F-3CB8-44AC-80CB-51FF2C96B7FC}"/>
              </a:ext>
            </a:extLst>
          </p:cNvPr>
          <p:cNvSpPr/>
          <p:nvPr/>
        </p:nvSpPr>
        <p:spPr>
          <a:xfrm>
            <a:off x="3533212" y="1788092"/>
            <a:ext cx="1031174" cy="310517"/>
          </a:xfrm>
          <a:prstGeom prst="leftBrace">
            <a:avLst>
              <a:gd name="adj1" fmla="val 8333"/>
              <a:gd name="adj2" fmla="val 4925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F60387-3558-455B-B909-D659558F290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69370" y="4372975"/>
            <a:ext cx="868991" cy="641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193DE-1230-4198-AE11-968C032A0FD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13525" y="1214194"/>
            <a:ext cx="724836" cy="913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87CD91-2126-440E-A809-F95A738CF80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552658" y="5942753"/>
            <a:ext cx="751610" cy="682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D7BAE5-13BA-493F-959E-82EFE3664197}"/>
              </a:ext>
            </a:extLst>
          </p:cNvPr>
          <p:cNvCxnSpPr>
            <a:cxnSpLocks/>
          </p:cNvCxnSpPr>
          <p:nvPr/>
        </p:nvCxnSpPr>
        <p:spPr>
          <a:xfrm flipV="1">
            <a:off x="3469370" y="3197820"/>
            <a:ext cx="1402494" cy="2770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8">
            <a:extLst>
              <a:ext uri="{FF2B5EF4-FFF2-40B4-BE49-F238E27FC236}">
                <a16:creationId xmlns:a16="http://schemas.microsoft.com/office/drawing/2014/main" id="{E16D5976-271B-4380-847E-D68B18427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214" y="1699084"/>
            <a:ext cx="305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Counts the red and blue voting neighbours, stores counts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83EDE795-DEC6-4B7C-94D4-A724206D2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36" y="4080587"/>
            <a:ext cx="30558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Stops if in equilibrium (all?),</a:t>
            </a:r>
          </a:p>
          <a:p>
            <a:pPr algn="r" eaLnBrk="1" hangingPunct="1"/>
            <a:r>
              <a:rPr lang="en-GB" altLang="en-US" sz="1600" dirty="0"/>
              <a:t>Cancels ‘forever’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1EDB2D8A-134C-4F0D-8D77-B61045D45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90" y="921806"/>
            <a:ext cx="3298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Each agent in random order, run the block of commands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210CBB4F-E980-4B7B-9A68-35DCD1F39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71" y="2550949"/>
            <a:ext cx="28336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Chooses an action depending on situation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0BC5DE39-4284-4BF2-BBE9-5CDE26B9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64" y="3318485"/>
            <a:ext cx="30134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Access switch on interface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D0C39299-7970-442E-80E7-2EB57582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5841734"/>
            <a:ext cx="30012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Advances tick counter (timer)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936CF61-268B-4910-85F0-E8FEE2B4329E}"/>
              </a:ext>
            </a:extLst>
          </p:cNvPr>
          <p:cNvSpPr/>
          <p:nvPr/>
        </p:nvSpPr>
        <p:spPr>
          <a:xfrm>
            <a:off x="3469370" y="5088911"/>
            <a:ext cx="868991" cy="663760"/>
          </a:xfrm>
          <a:prstGeom prst="leftBrace">
            <a:avLst>
              <a:gd name="adj1" fmla="val 8333"/>
              <a:gd name="adj2" fmla="val 4925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A6816759-B404-464B-B804-3F461E841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737" y="5168360"/>
            <a:ext cx="26881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Implements chosen action</a:t>
            </a:r>
          </a:p>
        </p:txBody>
      </p:sp>
    </p:spTree>
    <p:extLst>
      <p:ext uri="{BB962C8B-B14F-4D97-AF65-F5344CB8AC3E}">
        <p14:creationId xmlns:p14="http://schemas.microsoft.com/office/powerpoint/2010/main" val="815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in </a:t>
            </a:r>
            <a:r>
              <a:rPr lang="en-GB" dirty="0" err="1"/>
              <a:t>NetLogo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4216337"/>
              </p:ext>
            </p:extLst>
          </p:nvPr>
        </p:nvGraphicFramePr>
        <p:xfrm>
          <a:off x="2640732" y="3077957"/>
          <a:ext cx="6910536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37032322"/>
              </p:ext>
            </p:extLst>
          </p:nvPr>
        </p:nvGraphicFramePr>
        <p:xfrm>
          <a:off x="2640732" y="4437112"/>
          <a:ext cx="6912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88028792"/>
              </p:ext>
            </p:extLst>
          </p:nvPr>
        </p:nvGraphicFramePr>
        <p:xfrm>
          <a:off x="2640732" y="1696820"/>
          <a:ext cx="6910536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9800" y="1687417"/>
            <a:ext cx="150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Procedure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800" y="310020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0" y="4409742"/>
            <a:ext cx="309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Counter (ticks)</a:t>
            </a:r>
          </a:p>
        </p:txBody>
      </p:sp>
    </p:spTree>
    <p:extLst>
      <p:ext uri="{BB962C8B-B14F-4D97-AF65-F5344CB8AC3E}">
        <p14:creationId xmlns:p14="http://schemas.microsoft.com/office/powerpoint/2010/main" val="151860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the code ‘doing’ ABM?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C540B6-0728-494D-8A53-786DDD76E87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Simulation</a:t>
            </a:r>
          </a:p>
          <a:p>
            <a:pPr lvl="1"/>
            <a:r>
              <a:rPr lang="en-GB" dirty="0"/>
              <a:t>State changes: which turtle voting what</a:t>
            </a:r>
          </a:p>
          <a:p>
            <a:pPr lvl="1"/>
            <a:r>
              <a:rPr lang="en-GB" dirty="0"/>
              <a:t>Passage of time: tick counter</a:t>
            </a:r>
          </a:p>
          <a:p>
            <a:r>
              <a:rPr lang="en-GB" dirty="0"/>
              <a:t>Autonomous decisions</a:t>
            </a:r>
          </a:p>
          <a:p>
            <a:pPr lvl="1"/>
            <a:r>
              <a:rPr lang="en-GB" dirty="0"/>
              <a:t>Each turtle makes its own decision based on own situation</a:t>
            </a:r>
          </a:p>
          <a:p>
            <a:r>
              <a:rPr lang="en-GB" dirty="0"/>
              <a:t>Heterogeneity</a:t>
            </a:r>
          </a:p>
          <a:p>
            <a:pPr lvl="1"/>
            <a:r>
              <a:rPr lang="en-GB" dirty="0"/>
              <a:t>Some voting red, some blue</a:t>
            </a:r>
          </a:p>
          <a:p>
            <a:r>
              <a:rPr lang="en-GB" dirty="0"/>
              <a:t>Interaction – social</a:t>
            </a:r>
          </a:p>
          <a:p>
            <a:pPr lvl="1"/>
            <a:r>
              <a:rPr lang="en-GB" dirty="0"/>
              <a:t>Next vote influenced by the votes of the nearby turtles</a:t>
            </a:r>
          </a:p>
        </p:txBody>
      </p:sp>
    </p:spTree>
    <p:extLst>
      <p:ext uri="{BB962C8B-B14F-4D97-AF65-F5344CB8AC3E}">
        <p14:creationId xmlns:p14="http://schemas.microsoft.com/office/powerpoint/2010/main" val="298708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DC19-E392-461A-8B9F-A1B536DE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the model: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6B659-37C6-4E6D-93B8-5106232F9D1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28738" y="2083778"/>
            <a:ext cx="5076253" cy="1569596"/>
          </a:xfrm>
        </p:spPr>
        <p:txBody>
          <a:bodyPr/>
          <a:lstStyle/>
          <a:p>
            <a:r>
              <a:rPr lang="en-GB" dirty="0"/>
              <a:t>Current time step</a:t>
            </a:r>
          </a:p>
          <a:p>
            <a:r>
              <a:rPr lang="en-GB" dirty="0"/>
              <a:t>World, showing vote location</a:t>
            </a:r>
          </a:p>
          <a:p>
            <a:r>
              <a:rPr lang="en-GB" dirty="0"/>
              <a:t>Number of red / blue votes</a:t>
            </a:r>
          </a:p>
          <a:p>
            <a:pPr lvl="1"/>
            <a:r>
              <a:rPr lang="en-GB" dirty="0"/>
              <a:t>Calculated blue %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D3FD29-8825-486D-B3BE-3DB92FF7F5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measure of concentration</a:t>
            </a:r>
          </a:p>
          <a:p>
            <a:pPr lvl="1"/>
            <a:r>
              <a:rPr lang="en-GB" dirty="0"/>
              <a:t>Proportion blue has minimal change, but clearly the pattern changes</a:t>
            </a:r>
          </a:p>
          <a:p>
            <a:pPr lvl="1"/>
            <a:r>
              <a:rPr lang="en-GB" dirty="0"/>
              <a:t>Simple measure: proportion of agents that are completely surrounded by agents who vote the same way</a:t>
            </a:r>
          </a:p>
          <a:p>
            <a:pPr lvl="1"/>
            <a:r>
              <a:rPr lang="en-GB" dirty="0"/>
              <a:t>Formal measures available</a:t>
            </a:r>
          </a:p>
          <a:p>
            <a:pPr lvl="2"/>
            <a:r>
              <a:rPr lang="en-GB" dirty="0"/>
              <a:t>Segregation index over neighbourhoods</a:t>
            </a:r>
          </a:p>
          <a:p>
            <a:pPr lvl="2"/>
            <a:r>
              <a:rPr lang="en-GB" dirty="0"/>
              <a:t>Cluster sizes</a:t>
            </a:r>
          </a:p>
          <a:p>
            <a:r>
              <a:rPr lang="en-GB" dirty="0"/>
              <a:t>Plot over time</a:t>
            </a:r>
          </a:p>
          <a:p>
            <a:pPr lvl="1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05A4-4164-4FDB-A9EE-2129235BE6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What output do we have?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49C629-1532-472E-B85A-C388ADEB1D6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Extended output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3D84F6F-9C85-4C71-B46C-8955E6775316}"/>
              </a:ext>
            </a:extLst>
          </p:cNvPr>
          <p:cNvSpPr txBox="1">
            <a:spLocks/>
          </p:cNvSpPr>
          <p:nvPr/>
        </p:nvSpPr>
        <p:spPr>
          <a:xfrm>
            <a:off x="7840641" y="4924158"/>
            <a:ext cx="3566160" cy="1748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0" name="Picture 2" descr="https://pixabay.com/static/uploads/photo/2014/09/25/19/36/question-mark-460864_640.png">
            <a:extLst>
              <a:ext uri="{FF2B5EF4-FFF2-40B4-BE49-F238E27FC236}">
                <a16:creationId xmlns:a16="http://schemas.microsoft.com/office/drawing/2014/main" id="{75683F79-FFBF-40D5-880E-CF7407EF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4294602"/>
            <a:ext cx="1391543" cy="13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93928E-6502-4E14-BDF0-DED3E3AEF728}"/>
              </a:ext>
            </a:extLst>
          </p:cNvPr>
          <p:cNvSpPr txBox="1">
            <a:spLocks/>
          </p:cNvSpPr>
          <p:nvPr/>
        </p:nvSpPr>
        <p:spPr>
          <a:xfrm>
            <a:off x="807193" y="3653373"/>
            <a:ext cx="5075257" cy="46317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would be useful?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A4750D4-F519-4D01-8A65-1F36C366A39C}"/>
              </a:ext>
            </a:extLst>
          </p:cNvPr>
          <p:cNvSpPr txBox="1">
            <a:spLocks/>
          </p:cNvSpPr>
          <p:nvPr/>
        </p:nvSpPr>
        <p:spPr>
          <a:xfrm>
            <a:off x="806197" y="4116550"/>
            <a:ext cx="5076253" cy="16978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+mn-lt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+mn-lt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would you describe the results of the model to someone who couldn’t see it?</a:t>
            </a:r>
          </a:p>
          <a:p>
            <a:r>
              <a:rPr lang="en-GB" dirty="0"/>
              <a:t>What features do you want to capture?</a:t>
            </a:r>
          </a:p>
          <a:p>
            <a:r>
              <a:rPr lang="en-GB" dirty="0"/>
              <a:t>Small group discussion (5 mins)</a:t>
            </a:r>
          </a:p>
        </p:txBody>
      </p:sp>
    </p:spTree>
    <p:extLst>
      <p:ext uri="{BB962C8B-B14F-4D97-AF65-F5344CB8AC3E}">
        <p14:creationId xmlns:p14="http://schemas.microsoft.com/office/powerpoint/2010/main" val="7876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B17C64-B459-4939-9808-EF76850C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465002"/>
            <a:ext cx="6786883" cy="4700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Making the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3"/>
            <a:ext cx="3251039" cy="1089973"/>
          </a:xfrm>
        </p:spPr>
        <p:txBody>
          <a:bodyPr>
            <a:normAutofit/>
          </a:bodyPr>
          <a:lstStyle/>
          <a:p>
            <a:r>
              <a:rPr lang="en-GB" dirty="0"/>
              <a:t>Add plot (interface widget)</a:t>
            </a:r>
          </a:p>
          <a:p>
            <a:pPr lvl="1"/>
            <a:r>
              <a:rPr lang="en-GB" dirty="0"/>
              <a:t>(3) in NetLogo orientation slide</a:t>
            </a:r>
          </a:p>
          <a:p>
            <a:r>
              <a:rPr lang="en-GB" dirty="0"/>
              <a:t>Use ‘select’ to move or resize</a:t>
            </a:r>
          </a:p>
        </p:txBody>
      </p:sp>
      <p:sp>
        <p:nvSpPr>
          <p:cNvPr id="11" name="Line Callout 2 (Accent Bar) 10"/>
          <p:cNvSpPr/>
          <p:nvPr/>
        </p:nvSpPr>
        <p:spPr>
          <a:xfrm>
            <a:off x="3071664" y="5603673"/>
            <a:ext cx="1008112" cy="298026"/>
          </a:xfrm>
          <a:prstGeom prst="accentCallout2">
            <a:avLst>
              <a:gd name="adj1" fmla="val 69974"/>
              <a:gd name="adj2" fmla="val 108140"/>
              <a:gd name="adj3" fmla="val 60350"/>
              <a:gd name="adj4" fmla="val 132557"/>
              <a:gd name="adj5" fmla="val -2749"/>
              <a:gd name="adj6" fmla="val 413741"/>
            </a:avLst>
          </a:prstGeom>
          <a:noFill/>
          <a:ln>
            <a:solidFill>
              <a:srgbClr val="002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002868"/>
                </a:solidFill>
              </a:rPr>
              <a:t>extra row</a:t>
            </a:r>
          </a:p>
        </p:txBody>
      </p:sp>
      <p:sp>
        <p:nvSpPr>
          <p:cNvPr id="16" name="Line Callout 2 (Accent Bar) 15"/>
          <p:cNvSpPr/>
          <p:nvPr/>
        </p:nvSpPr>
        <p:spPr>
          <a:xfrm>
            <a:off x="1456235" y="3390629"/>
            <a:ext cx="1975469" cy="298026"/>
          </a:xfrm>
          <a:prstGeom prst="accentCallout2">
            <a:avLst>
              <a:gd name="adj1" fmla="val 52942"/>
              <a:gd name="adj2" fmla="val 106220"/>
              <a:gd name="adj3" fmla="val 177478"/>
              <a:gd name="adj4" fmla="val 126215"/>
              <a:gd name="adj5" fmla="val 287609"/>
              <a:gd name="adj6" fmla="val 163354"/>
            </a:avLst>
          </a:prstGeom>
          <a:noFill/>
          <a:ln>
            <a:solidFill>
              <a:srgbClr val="002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002868"/>
                </a:solidFill>
              </a:rPr>
              <a:t>click to choose colour</a:t>
            </a:r>
          </a:p>
        </p:txBody>
      </p:sp>
      <p:sp>
        <p:nvSpPr>
          <p:cNvPr id="17" name="Line Callout 2 (Accent Bar) 16"/>
          <p:cNvSpPr/>
          <p:nvPr/>
        </p:nvSpPr>
        <p:spPr>
          <a:xfrm>
            <a:off x="2063552" y="6223007"/>
            <a:ext cx="9571407" cy="298026"/>
          </a:xfrm>
          <a:prstGeom prst="accentCallout2">
            <a:avLst>
              <a:gd name="adj1" fmla="val 9323"/>
              <a:gd name="adj2" fmla="val -508"/>
              <a:gd name="adj3" fmla="val -91241"/>
              <a:gd name="adj4" fmla="val 3805"/>
              <a:gd name="adj5" fmla="val -673748"/>
              <a:gd name="adj6" fmla="val 46617"/>
            </a:avLst>
          </a:prstGeom>
          <a:solidFill>
            <a:srgbClr val="FFFFFF"/>
          </a:solidFill>
          <a:ln>
            <a:solidFill>
              <a:srgbClr val="002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2868"/>
                </a:solidFill>
              </a:rPr>
              <a:t>plot count turtles with [color = red and all? turtles-on neighbors [color = red] ] / count turtles with [color = red]</a:t>
            </a:r>
            <a:endParaRPr lang="en-GB" sz="1600" dirty="0">
              <a:solidFill>
                <a:srgbClr val="002868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877146" y="1779311"/>
            <a:ext cx="1148881" cy="363181"/>
          </a:xfrm>
          <a:prstGeom prst="ellipse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703321" y="2722917"/>
            <a:ext cx="266328" cy="261764"/>
          </a:xfrm>
          <a:prstGeom prst="ellipse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497688" y="2759756"/>
            <a:ext cx="266328" cy="261764"/>
          </a:xfrm>
          <a:prstGeom prst="ellipse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84E4B1-CC5C-6DA2-3806-5E71435745D0}"/>
              </a:ext>
            </a:extLst>
          </p:cNvPr>
          <p:cNvSpPr/>
          <p:nvPr/>
        </p:nvSpPr>
        <p:spPr bwMode="auto">
          <a:xfrm>
            <a:off x="9768408" y="2461153"/>
            <a:ext cx="266328" cy="261764"/>
          </a:xfrm>
          <a:prstGeom prst="ellipse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" name="Line Callout 2 (Accent Bar) 15">
            <a:extLst>
              <a:ext uri="{FF2B5EF4-FFF2-40B4-BE49-F238E27FC236}">
                <a16:creationId xmlns:a16="http://schemas.microsoft.com/office/drawing/2014/main" id="{FEFDD5FB-7950-BE3D-0C44-87853F58F4D7}"/>
              </a:ext>
            </a:extLst>
          </p:cNvPr>
          <p:cNvSpPr/>
          <p:nvPr/>
        </p:nvSpPr>
        <p:spPr>
          <a:xfrm>
            <a:off x="407369" y="4346010"/>
            <a:ext cx="2997322" cy="609229"/>
          </a:xfrm>
          <a:prstGeom prst="accentCallout2">
            <a:avLst>
              <a:gd name="adj1" fmla="val 52942"/>
              <a:gd name="adj2" fmla="val 106220"/>
              <a:gd name="adj3" fmla="val 2138"/>
              <a:gd name="adj4" fmla="val 120228"/>
              <a:gd name="adj5" fmla="val -13527"/>
              <a:gd name="adj6" fmla="val 318896"/>
            </a:avLst>
          </a:prstGeom>
          <a:noFill/>
          <a:ln>
            <a:solidFill>
              <a:srgbClr val="002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002868"/>
                </a:solidFill>
              </a:rPr>
              <a:t>click to expand text box (and then drag border to expand further)</a:t>
            </a:r>
          </a:p>
        </p:txBody>
      </p:sp>
    </p:spTree>
    <p:extLst>
      <p:ext uri="{BB962C8B-B14F-4D97-AF65-F5344CB8AC3E}">
        <p14:creationId xmlns:p14="http://schemas.microsoft.com/office/powerpoint/2010/main" val="215437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happens now?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C9A8F-37AB-4E9C-BC1F-7C993A73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60648"/>
            <a:ext cx="6693271" cy="6024770"/>
          </a:xfrm>
          <a:prstGeom prst="rect">
            <a:avLst/>
          </a:prstGeom>
        </p:spPr>
      </p:pic>
      <p:sp>
        <p:nvSpPr>
          <p:cNvPr id="7" name="Line Callout 2 (Accent Bar) 15">
            <a:extLst>
              <a:ext uri="{FF2B5EF4-FFF2-40B4-BE49-F238E27FC236}">
                <a16:creationId xmlns:a16="http://schemas.microsoft.com/office/drawing/2014/main" id="{A6836C1E-EDBD-4D14-9260-7285EE48C052}"/>
              </a:ext>
            </a:extLst>
          </p:cNvPr>
          <p:cNvSpPr/>
          <p:nvPr/>
        </p:nvSpPr>
        <p:spPr>
          <a:xfrm>
            <a:off x="1879997" y="3550567"/>
            <a:ext cx="1073782" cy="288032"/>
          </a:xfrm>
          <a:prstGeom prst="accentCallout2">
            <a:avLst>
              <a:gd name="adj1" fmla="val 61335"/>
              <a:gd name="adj2" fmla="val 110006"/>
              <a:gd name="adj3" fmla="val 62483"/>
              <a:gd name="adj4" fmla="val 155397"/>
              <a:gd name="adj5" fmla="val 279181"/>
              <a:gd name="adj6" fmla="val 256329"/>
            </a:avLst>
          </a:prstGeom>
          <a:noFill/>
          <a:ln>
            <a:solidFill>
              <a:srgbClr val="002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002868"/>
                </a:solidFill>
              </a:rPr>
              <a:t>Two lines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A118-34F8-498C-AC8F-3892470F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the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D4AC28-AD07-4DF9-A20C-095309183C5F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95910544"/>
              </p:ext>
            </p:extLst>
          </p:nvPr>
        </p:nvGraphicFramePr>
        <p:xfrm>
          <a:off x="2423592" y="1628800"/>
          <a:ext cx="8124564" cy="318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581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A64A99-91BE-4C3B-BF30-EFAB98A3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Each choice requires the mechanism to be fully specified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54710-7C2C-4BEA-A7AB-34567F94DA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28738" y="1632944"/>
            <a:ext cx="6851438" cy="3886200"/>
          </a:xfrm>
        </p:spPr>
        <p:txBody>
          <a:bodyPr/>
          <a:lstStyle/>
          <a:p>
            <a:r>
              <a:rPr lang="en-GB" dirty="0"/>
              <a:t>Start with different blue/red mix</a:t>
            </a:r>
          </a:p>
          <a:p>
            <a:pPr lvl="1"/>
            <a:r>
              <a:rPr lang="en-GB" dirty="0"/>
              <a:t>This is the one we will build</a:t>
            </a:r>
          </a:p>
          <a:p>
            <a:r>
              <a:rPr lang="en-GB" dirty="0"/>
              <a:t>Heterogeneity in number of influencing agents</a:t>
            </a:r>
          </a:p>
          <a:p>
            <a:pPr lvl="1"/>
            <a:r>
              <a:rPr lang="en-GB" dirty="0"/>
              <a:t>Allow some empty patches, or more agents per patch</a:t>
            </a:r>
          </a:p>
          <a:p>
            <a:pPr lvl="1"/>
            <a:r>
              <a:rPr lang="en-GB" dirty="0"/>
              <a:t>Agents vary by how far they can see, not just neighbours</a:t>
            </a:r>
          </a:p>
          <a:p>
            <a:r>
              <a:rPr lang="en-GB" dirty="0"/>
              <a:t>Heterogeneity in influence (current has equal contribution by all)</a:t>
            </a:r>
          </a:p>
          <a:p>
            <a:pPr lvl="1"/>
            <a:r>
              <a:rPr lang="en-GB" dirty="0"/>
              <a:t>Additional attribute of ‘charisma’</a:t>
            </a:r>
          </a:p>
          <a:p>
            <a:pPr lvl="1"/>
            <a:r>
              <a:rPr lang="en-GB" dirty="0"/>
              <a:t>Sum of charisma rather than count of votes</a:t>
            </a:r>
          </a:p>
          <a:p>
            <a:r>
              <a:rPr lang="en-GB" dirty="0"/>
              <a:t>Additional voting choice (colour)</a:t>
            </a:r>
          </a:p>
          <a:p>
            <a:pPr lvl="1"/>
            <a:r>
              <a:rPr lang="en-GB" dirty="0"/>
              <a:t>What does majority mean?</a:t>
            </a:r>
          </a:p>
        </p:txBody>
      </p:sp>
      <p:pic>
        <p:nvPicPr>
          <p:cNvPr id="8" name="Picture 2" descr="Good Code">
            <a:extLst>
              <a:ext uri="{FF2B5EF4-FFF2-40B4-BE49-F238E27FC236}">
                <a16:creationId xmlns:a16="http://schemas.microsoft.com/office/drawing/2014/main" id="{A79F0C7B-0E38-4E33-81DC-53F5A8B0D41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0216" y="672779"/>
            <a:ext cx="3743171" cy="57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CE9DB-9CBF-446D-A3A5-38602FD15537}"/>
              </a:ext>
            </a:extLst>
          </p:cNvPr>
          <p:cNvSpPr txBox="1"/>
          <p:nvPr/>
        </p:nvSpPr>
        <p:spPr>
          <a:xfrm>
            <a:off x="4460007" y="5903246"/>
            <a:ext cx="327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Source: Randall Munroe, </a:t>
            </a:r>
            <a:r>
              <a:rPr lang="en-AU" sz="1600" dirty="0" err="1"/>
              <a:t>xkcd</a:t>
            </a:r>
            <a:r>
              <a:rPr lang="en-AU" sz="1600" dirty="0"/>
              <a:t> comics</a:t>
            </a:r>
            <a:br>
              <a:rPr lang="en-AU" sz="1600" dirty="0"/>
            </a:br>
            <a:r>
              <a:rPr lang="en-AU" sz="1600" cap="small" dirty="0"/>
              <a:t>http://xkcd.com/844/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04648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control for starting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3"/>
            <a:ext cx="7603571" cy="1142999"/>
          </a:xfrm>
        </p:spPr>
        <p:txBody>
          <a:bodyPr>
            <a:normAutofit/>
          </a:bodyPr>
          <a:lstStyle/>
          <a:p>
            <a:r>
              <a:rPr lang="en-GB" dirty="0"/>
              <a:t>Create slider for prop-blue</a:t>
            </a:r>
          </a:p>
          <a:p>
            <a:pPr lvl="1"/>
            <a:r>
              <a:rPr lang="en-GB" dirty="0"/>
              <a:t>Another interface widget</a:t>
            </a:r>
          </a:p>
          <a:p>
            <a:pPr lvl="1"/>
            <a:r>
              <a:rPr lang="en-GB" dirty="0"/>
              <a:t>Sliders allow users to set the value of some (global)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D5AEC-DCE2-4FB1-AB1F-55ECAE46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87" y="3068960"/>
            <a:ext cx="10364026" cy="29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5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EDD8-4C28-424A-81F4-5B128556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this variable in the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0C6B20-67A1-46C9-A058-9AC6713C5B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2228104"/>
          </a:xfrm>
        </p:spPr>
        <p:txBody>
          <a:bodyPr>
            <a:normAutofit/>
          </a:bodyPr>
          <a:lstStyle/>
          <a:p>
            <a:r>
              <a:rPr lang="en-GB" dirty="0"/>
              <a:t>Slider makes a variable available: proportion of blue voters initially</a:t>
            </a:r>
          </a:p>
          <a:p>
            <a:r>
              <a:rPr lang="en-GB" dirty="0"/>
              <a:t>What procedure needs to use this variable?</a:t>
            </a:r>
          </a:p>
          <a:p>
            <a:r>
              <a:rPr lang="en-GB" dirty="0"/>
              <a:t>What code needs to change?</a:t>
            </a:r>
          </a:p>
          <a:p>
            <a:r>
              <a:rPr lang="en-GB" dirty="0"/>
              <a:t>What does the code need to do? (Design, mechanism, logic)</a:t>
            </a:r>
          </a:p>
          <a:p>
            <a:pPr lvl="1"/>
            <a:r>
              <a:rPr lang="en-GB" dirty="0"/>
              <a:t>Be specific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8372A5-318B-4606-8D14-39415994BE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7528" y="4365104"/>
            <a:ext cx="3811209" cy="404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2CD558-E578-4D43-B4D5-6BC96A0A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5221042"/>
            <a:ext cx="8635848" cy="448362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762F6C9-10AA-4F8A-A1FB-12581CF9D0FD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 flipV="1">
            <a:off x="1847528" y="4567213"/>
            <a:ext cx="12700" cy="878009"/>
          </a:xfrm>
          <a:prstGeom prst="bentConnector3">
            <a:avLst>
              <a:gd name="adj1" fmla="val 322325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31B0-CA20-5A5B-007F-79556CED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19BA-5C83-736F-B516-1CFD9C1A27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GB" dirty="0"/>
              <a:t>Work with a simple NetLogo model</a:t>
            </a:r>
          </a:p>
          <a:p>
            <a:pPr lvl="1"/>
            <a:r>
              <a:rPr lang="en-GB" dirty="0"/>
              <a:t>Conformity with majority vote</a:t>
            </a:r>
          </a:p>
          <a:p>
            <a:pPr lvl="0"/>
            <a:r>
              <a:rPr lang="en-GB" dirty="0"/>
              <a:t>Exercises</a:t>
            </a:r>
          </a:p>
          <a:p>
            <a:pPr lvl="1"/>
            <a:r>
              <a:rPr lang="en-GB" dirty="0"/>
              <a:t>Understand the existing model</a:t>
            </a:r>
          </a:p>
          <a:p>
            <a:pPr lvl="1"/>
            <a:r>
              <a:rPr lang="en-GB" dirty="0"/>
              <a:t>Experiment with the model</a:t>
            </a:r>
          </a:p>
          <a:p>
            <a:pPr lvl="1"/>
            <a:r>
              <a:rPr lang="en-GB" dirty="0"/>
              <a:t>Extend the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7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61895-BC1C-DF3B-860A-F3DFFBBC9C8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GB" dirty="0"/>
              <a:t>Use the model</a:t>
            </a:r>
          </a:p>
        </p:txBody>
      </p:sp>
      <p:pic>
        <p:nvPicPr>
          <p:cNvPr id="4" name="Picture 3" descr="Pipette diffusing dyes in flasks">
            <a:extLst>
              <a:ext uri="{FF2B5EF4-FFF2-40B4-BE49-F238E27FC236}">
                <a16:creationId xmlns:a16="http://schemas.microsoft.com/office/drawing/2014/main" id="{6406728C-7CF5-CE20-7FA7-0A314A6B82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340768"/>
            <a:ext cx="6061914" cy="37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en-GB" dirty="0"/>
              <a:t>Play with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5483287" cy="3886200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GB" dirty="0"/>
              <a:t>What happens with different starting proportions?</a:t>
            </a:r>
          </a:p>
          <a:p>
            <a:r>
              <a:rPr lang="en-GB" dirty="0"/>
              <a:t>What starting proportion is needed for both groups to exist?</a:t>
            </a:r>
          </a:p>
          <a:p>
            <a:r>
              <a:rPr lang="en-GB" dirty="0"/>
              <a:t>How would you describe the pattern of blue proportion over time?</a:t>
            </a:r>
          </a:p>
          <a:p>
            <a:r>
              <a:rPr lang="en-GB" dirty="0"/>
              <a:t>What is the relationship between starting proportion and:</a:t>
            </a:r>
          </a:p>
          <a:p>
            <a:pPr lvl="1"/>
            <a:r>
              <a:rPr lang="en-GB" dirty="0"/>
              <a:t>Final proportion?</a:t>
            </a:r>
          </a:p>
          <a:p>
            <a:pPr lvl="1"/>
            <a:r>
              <a:rPr lang="en-GB" dirty="0"/>
              <a:t>Final concentration?</a:t>
            </a:r>
          </a:p>
          <a:p>
            <a:pPr lvl="1"/>
            <a:r>
              <a:rPr lang="en-GB" dirty="0"/>
              <a:t>Do patterns change as inputs change?</a:t>
            </a:r>
          </a:p>
          <a:p>
            <a:r>
              <a:rPr lang="en-GB" dirty="0"/>
              <a:t>Try some values!</a:t>
            </a:r>
          </a:p>
          <a:p>
            <a:r>
              <a:rPr lang="en-GB" dirty="0"/>
              <a:t>Need more tools</a:t>
            </a:r>
          </a:p>
        </p:txBody>
      </p:sp>
      <p:pic>
        <p:nvPicPr>
          <p:cNvPr id="8" name="Picture 2" descr="https://upload.wikimedia.org/wikipedia/commons/c/c2/Sandspiel1.jpg">
            <a:extLst>
              <a:ext uri="{FF2B5EF4-FFF2-40B4-BE49-F238E27FC236}">
                <a16:creationId xmlns:a16="http://schemas.microsoft.com/office/drawing/2014/main" id="{4F20312C-525D-410C-A891-EE175CA4991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72816"/>
            <a:ext cx="5502395" cy="366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24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B54C-3B51-4BF5-AB3C-36F77B7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output: conformity monitor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AE840-8F1A-40F8-B4B4-9C9D1952A42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Monitor is a widget the reports the results of a calculation</a:t>
            </a:r>
          </a:p>
          <a:p>
            <a:r>
              <a:rPr lang="en-GB" dirty="0"/>
              <a:t>Similar code construction as the plot of surrounded</a:t>
            </a:r>
          </a:p>
          <a:p>
            <a:r>
              <a:rPr lang="en-GB" dirty="0"/>
              <a:t>But sums the red surrounded and blue surrounded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F99B2-D29A-4EC0-A05A-BEC705E6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971707"/>
            <a:ext cx="8284384" cy="27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1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B54C-3B51-4BF5-AB3C-36F77B7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plot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AE840-8F1A-40F8-B4B4-9C9D1952A42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5411279" cy="3886200"/>
          </a:xfrm>
        </p:spPr>
        <p:txBody>
          <a:bodyPr>
            <a:normAutofit/>
          </a:bodyPr>
          <a:lstStyle/>
          <a:p>
            <a:r>
              <a:rPr lang="en-GB" dirty="0"/>
              <a:t>Revise plot pens</a:t>
            </a:r>
          </a:p>
          <a:p>
            <a:pPr lvl="1"/>
            <a:r>
              <a:rPr lang="en-GB" dirty="0"/>
              <a:t>Conformity: copy the code from the monitor (and add ‘plot’ to front)</a:t>
            </a:r>
          </a:p>
          <a:p>
            <a:pPr lvl="1"/>
            <a:r>
              <a:rPr lang="en-GB" dirty="0"/>
              <a:t>Blue: make it proportion blue</a:t>
            </a:r>
          </a:p>
          <a:p>
            <a:r>
              <a:rPr lang="en-GB" dirty="0"/>
              <a:t>Tick the legend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B5A8A-F5F2-4909-9F0B-B2C4A438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84262"/>
            <a:ext cx="4656959" cy="297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61AF3-B530-3693-B438-8EA76BABE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3354296"/>
            <a:ext cx="72009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9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Revised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DE83-0CCB-4509-9978-971E7816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494864"/>
            <a:ext cx="6519407" cy="58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1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1E4D850-B071-45F0-B52B-22D7B961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035" y="266027"/>
            <a:ext cx="4729677" cy="6535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3858201" cy="3886200"/>
          </a:xfrm>
        </p:spPr>
        <p:txBody>
          <a:bodyPr>
            <a:normAutofit/>
          </a:bodyPr>
          <a:lstStyle/>
          <a:p>
            <a:r>
              <a:rPr lang="en-AU" dirty="0" err="1"/>
              <a:t>BehaviorSpace</a:t>
            </a:r>
            <a:r>
              <a:rPr lang="en-AU" dirty="0"/>
              <a:t> to examine</a:t>
            </a:r>
          </a:p>
          <a:p>
            <a:pPr lvl="1"/>
            <a:r>
              <a:rPr lang="en-AU" dirty="0"/>
              <a:t>input: prop-blue</a:t>
            </a:r>
          </a:p>
          <a:p>
            <a:pPr lvl="2"/>
            <a:r>
              <a:rPr lang="en-AU" dirty="0"/>
              <a:t>fix switch to off</a:t>
            </a:r>
          </a:p>
          <a:p>
            <a:pPr lvl="1"/>
            <a:r>
              <a:rPr lang="en-AU" dirty="0"/>
              <a:t>output: conformity, blue</a:t>
            </a:r>
          </a:p>
          <a:p>
            <a:r>
              <a:rPr lang="en-AU" dirty="0"/>
              <a:t>Open </a:t>
            </a:r>
            <a:r>
              <a:rPr lang="en-AU" dirty="0" err="1"/>
              <a:t>BehaviorSpace</a:t>
            </a:r>
            <a:r>
              <a:rPr lang="en-AU" dirty="0"/>
              <a:t> (Tools)</a:t>
            </a:r>
          </a:p>
          <a:p>
            <a:r>
              <a:rPr lang="en-AU" dirty="0"/>
              <a:t>New experiment</a:t>
            </a:r>
          </a:p>
          <a:p>
            <a:r>
              <a:rPr lang="en-AU" dirty="0"/>
              <a:t>Save (OK)</a:t>
            </a:r>
          </a:p>
        </p:txBody>
      </p:sp>
      <p:sp>
        <p:nvSpPr>
          <p:cNvPr id="6" name="Line Callout 1 (Accent Bar) 5"/>
          <p:cNvSpPr/>
          <p:nvPr/>
        </p:nvSpPr>
        <p:spPr bwMode="auto">
          <a:xfrm>
            <a:off x="9633111" y="253234"/>
            <a:ext cx="1728192" cy="320669"/>
          </a:xfrm>
          <a:prstGeom prst="accentCallout1">
            <a:avLst>
              <a:gd name="adj1" fmla="val 24198"/>
              <a:gd name="adj2" fmla="val -1736"/>
              <a:gd name="adj3" fmla="val 153414"/>
              <a:gd name="adj4" fmla="val -2253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name the setup</a:t>
            </a:r>
          </a:p>
        </p:txBody>
      </p:sp>
      <p:sp>
        <p:nvSpPr>
          <p:cNvPr id="7" name="Line Callout 1 (Accent Bar) 6"/>
          <p:cNvSpPr/>
          <p:nvPr/>
        </p:nvSpPr>
        <p:spPr bwMode="auto">
          <a:xfrm>
            <a:off x="9618244" y="751510"/>
            <a:ext cx="1728192" cy="320669"/>
          </a:xfrm>
          <a:prstGeom prst="accentCallout1">
            <a:avLst>
              <a:gd name="adj1" fmla="val 24198"/>
              <a:gd name="adj2" fmla="val -1736"/>
              <a:gd name="adj3" fmla="val 107959"/>
              <a:gd name="adj4" fmla="val -1934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input sequence</a:t>
            </a:r>
          </a:p>
        </p:txBody>
      </p:sp>
      <p:sp>
        <p:nvSpPr>
          <p:cNvPr id="9" name="Line Callout 1 (Accent Bar) 8"/>
          <p:cNvSpPr/>
          <p:nvPr/>
        </p:nvSpPr>
        <p:spPr bwMode="auto">
          <a:xfrm>
            <a:off x="9618244" y="1840641"/>
            <a:ext cx="1728192" cy="320669"/>
          </a:xfrm>
          <a:prstGeom prst="accentCallout1">
            <a:avLst>
              <a:gd name="adj1" fmla="val 24198"/>
              <a:gd name="adj2" fmla="val -1736"/>
              <a:gd name="adj3" fmla="val 213094"/>
              <a:gd name="adj4" fmla="val -2683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# simulations</a:t>
            </a:r>
          </a:p>
        </p:txBody>
      </p:sp>
      <p:sp>
        <p:nvSpPr>
          <p:cNvPr id="10" name="Line Callout 1 (Accent Bar) 9"/>
          <p:cNvSpPr/>
          <p:nvPr/>
        </p:nvSpPr>
        <p:spPr bwMode="auto">
          <a:xfrm>
            <a:off x="9633111" y="1233486"/>
            <a:ext cx="1728192" cy="320669"/>
          </a:xfrm>
          <a:prstGeom prst="accentCallout1">
            <a:avLst>
              <a:gd name="adj1" fmla="val 24198"/>
              <a:gd name="adj2" fmla="val -1736"/>
              <a:gd name="adj3" fmla="val 3770"/>
              <a:gd name="adj4" fmla="val -18784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fix all others</a:t>
            </a:r>
          </a:p>
        </p:txBody>
      </p:sp>
      <p:sp>
        <p:nvSpPr>
          <p:cNvPr id="11" name="Line Callout 1 (Accent Bar) 10"/>
          <p:cNvSpPr/>
          <p:nvPr/>
        </p:nvSpPr>
        <p:spPr bwMode="auto">
          <a:xfrm>
            <a:off x="9633111" y="2888574"/>
            <a:ext cx="1728192" cy="320669"/>
          </a:xfrm>
          <a:prstGeom prst="accentCallout1">
            <a:avLst>
              <a:gd name="adj1" fmla="val 24198"/>
              <a:gd name="adj2" fmla="val -1736"/>
              <a:gd name="adj3" fmla="val 296650"/>
              <a:gd name="adj4" fmla="val -712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outputs</a:t>
            </a:r>
          </a:p>
        </p:txBody>
      </p:sp>
      <p:sp>
        <p:nvSpPr>
          <p:cNvPr id="12" name="Line Callout 1 (Accent Bar) 11"/>
          <p:cNvSpPr/>
          <p:nvPr/>
        </p:nvSpPr>
        <p:spPr bwMode="auto">
          <a:xfrm>
            <a:off x="9633111" y="4138040"/>
            <a:ext cx="1728192" cy="320669"/>
          </a:xfrm>
          <a:prstGeom prst="accentCallout1">
            <a:avLst>
              <a:gd name="adj1" fmla="val 24198"/>
              <a:gd name="adj2" fmla="val -1736"/>
              <a:gd name="adj3" fmla="val 176312"/>
              <a:gd name="adj4" fmla="val -20919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all or end?</a:t>
            </a:r>
          </a:p>
        </p:txBody>
      </p:sp>
      <p:sp>
        <p:nvSpPr>
          <p:cNvPr id="13" name="Line Callout 1 (Accent Bar) 12"/>
          <p:cNvSpPr/>
          <p:nvPr/>
        </p:nvSpPr>
        <p:spPr bwMode="auto">
          <a:xfrm>
            <a:off x="9618244" y="4510690"/>
            <a:ext cx="1728192" cy="320669"/>
          </a:xfrm>
          <a:prstGeom prst="accentCallout1">
            <a:avLst>
              <a:gd name="adj1" fmla="val 24198"/>
              <a:gd name="adj2" fmla="val -1736"/>
              <a:gd name="adj3" fmla="val 237774"/>
              <a:gd name="adj4" fmla="val -1367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procedures</a:t>
            </a:r>
          </a:p>
        </p:txBody>
      </p:sp>
      <p:sp>
        <p:nvSpPr>
          <p:cNvPr id="14" name="Line Callout 1 (Accent Bar) 13"/>
          <p:cNvSpPr/>
          <p:nvPr/>
        </p:nvSpPr>
        <p:spPr bwMode="auto">
          <a:xfrm>
            <a:off x="9633111" y="5487215"/>
            <a:ext cx="1728192" cy="320669"/>
          </a:xfrm>
          <a:prstGeom prst="accentCallout1">
            <a:avLst>
              <a:gd name="adj1" fmla="val 24198"/>
              <a:gd name="adj2" fmla="val -1736"/>
              <a:gd name="adj3" fmla="val 134990"/>
              <a:gd name="adj4" fmla="val -2577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stop test</a:t>
            </a:r>
          </a:p>
        </p:txBody>
      </p:sp>
      <p:sp>
        <p:nvSpPr>
          <p:cNvPr id="15" name="Line Callout 1 (Accent Bar) 14"/>
          <p:cNvSpPr/>
          <p:nvPr/>
        </p:nvSpPr>
        <p:spPr bwMode="auto">
          <a:xfrm>
            <a:off x="9628364" y="5972471"/>
            <a:ext cx="1728192" cy="320669"/>
          </a:xfrm>
          <a:prstGeom prst="accentCallout1">
            <a:avLst>
              <a:gd name="adj1" fmla="val 24198"/>
              <a:gd name="adj2" fmla="val -1736"/>
              <a:gd name="adj3" fmla="val 84699"/>
              <a:gd name="adj4" fmla="val -756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stop tick</a:t>
            </a:r>
          </a:p>
        </p:txBody>
      </p:sp>
    </p:spTree>
    <p:extLst>
      <p:ext uri="{BB962C8B-B14F-4D97-AF65-F5344CB8AC3E}">
        <p14:creationId xmlns:p14="http://schemas.microsoft.com/office/powerpoint/2010/main" val="4959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51CA36-F4C4-4143-9BC1-B01495CD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04" y="1599485"/>
            <a:ext cx="3400425" cy="1857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</a:t>
            </a:r>
            <a:r>
              <a:rPr lang="en-AU" dirty="0" err="1"/>
              <a:t>BehaviorSpace</a:t>
            </a:r>
            <a:endParaRPr lang="en-AU" dirty="0"/>
          </a:p>
        </p:txBody>
      </p:sp>
      <p:sp>
        <p:nvSpPr>
          <p:cNvPr id="12" name="Line Callout 1 (Accent Bar) 11"/>
          <p:cNvSpPr/>
          <p:nvPr/>
        </p:nvSpPr>
        <p:spPr bwMode="auto">
          <a:xfrm>
            <a:off x="8039914" y="830270"/>
            <a:ext cx="2713042" cy="320669"/>
          </a:xfrm>
          <a:prstGeom prst="accentCallout1">
            <a:avLst>
              <a:gd name="adj1" fmla="val 24198"/>
              <a:gd name="adj2" fmla="val -1736"/>
              <a:gd name="adj3" fmla="val 753409"/>
              <a:gd name="adj4" fmla="val -15128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run button</a:t>
            </a:r>
          </a:p>
        </p:txBody>
      </p:sp>
      <p:sp>
        <p:nvSpPr>
          <p:cNvPr id="14" name="Line Callout 1 (Accent Bar) 13"/>
          <p:cNvSpPr/>
          <p:nvPr/>
        </p:nvSpPr>
        <p:spPr bwMode="auto">
          <a:xfrm>
            <a:off x="8015811" y="1340192"/>
            <a:ext cx="2718042" cy="320669"/>
          </a:xfrm>
          <a:prstGeom prst="accentCallout1">
            <a:avLst>
              <a:gd name="adj1" fmla="val 24198"/>
              <a:gd name="adj2" fmla="val -1736"/>
              <a:gd name="adj3" fmla="val -63419"/>
              <a:gd name="adj4" fmla="val -1495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dialogue box for file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95D94-B504-4DE0-ACE2-1E2E7338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2737274"/>
            <a:ext cx="3676650" cy="2181225"/>
          </a:xfrm>
          <a:prstGeom prst="rect">
            <a:avLst/>
          </a:prstGeom>
        </p:spPr>
      </p:pic>
      <p:sp>
        <p:nvSpPr>
          <p:cNvPr id="13" name="Line Callout 1 (Accent Bar) 12"/>
          <p:cNvSpPr/>
          <p:nvPr/>
        </p:nvSpPr>
        <p:spPr bwMode="auto">
          <a:xfrm>
            <a:off x="8885437" y="2112356"/>
            <a:ext cx="2713042" cy="320669"/>
          </a:xfrm>
          <a:prstGeom prst="accentCallout1">
            <a:avLst>
              <a:gd name="adj1" fmla="val 24198"/>
              <a:gd name="adj2" fmla="val -1736"/>
              <a:gd name="adj3" fmla="val 426024"/>
              <a:gd name="adj4" fmla="val -1672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table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C9D29-ACB9-438C-88E1-7E3DA0515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3925084"/>
            <a:ext cx="4152900" cy="2600325"/>
          </a:xfrm>
          <a:prstGeom prst="rect">
            <a:avLst/>
          </a:prstGeom>
        </p:spPr>
      </p:pic>
      <p:sp>
        <p:nvSpPr>
          <p:cNvPr id="15" name="Line Callout 1 (Accent Bar) 14"/>
          <p:cNvSpPr/>
          <p:nvPr/>
        </p:nvSpPr>
        <p:spPr bwMode="auto">
          <a:xfrm>
            <a:off x="10376668" y="3405675"/>
            <a:ext cx="1283704" cy="320669"/>
          </a:xfrm>
          <a:prstGeom prst="accentCallout1">
            <a:avLst>
              <a:gd name="adj1" fmla="val 24198"/>
              <a:gd name="adj2" fmla="val -1736"/>
              <a:gd name="adj3" fmla="val 441367"/>
              <a:gd name="adj4" fmla="val -11124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progress</a:t>
            </a:r>
          </a:p>
        </p:txBody>
      </p:sp>
      <p:sp>
        <p:nvSpPr>
          <p:cNvPr id="16" name="Line Callout 1 (Accent Bar) 15"/>
          <p:cNvSpPr/>
          <p:nvPr/>
        </p:nvSpPr>
        <p:spPr bwMode="auto">
          <a:xfrm>
            <a:off x="8895602" y="2677814"/>
            <a:ext cx="2711946" cy="320669"/>
          </a:xfrm>
          <a:prstGeom prst="accentCallout1">
            <a:avLst>
              <a:gd name="adj1" fmla="val 24198"/>
              <a:gd name="adj2" fmla="val -1736"/>
              <a:gd name="adj3" fmla="val 408448"/>
              <a:gd name="adj4" fmla="val -14930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" charset="0"/>
                <a:ea typeface="ＭＳ Ｐゴシック" pitchFamily="1" charset="-128"/>
              </a:rPr>
              <a:t>uncheck for speed</a:t>
            </a:r>
          </a:p>
        </p:txBody>
      </p:sp>
    </p:spTree>
    <p:extLst>
      <p:ext uri="{BB962C8B-B14F-4D97-AF65-F5344CB8AC3E}">
        <p14:creationId xmlns:p14="http://schemas.microsoft.com/office/powerpoint/2010/main" val="8052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Structure of </a:t>
            </a:r>
            <a:r>
              <a:rPr lang="en-AU" dirty="0" err="1"/>
              <a:t>BehaviorSpace</a:t>
            </a:r>
            <a:r>
              <a:rPr lang="en-AU" dirty="0"/>
              <a:t> table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C3A107-8923-4786-9BF2-7AAA8E75177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952296" y="1109007"/>
            <a:ext cx="4657966" cy="496849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AF2F019-B5F1-4AAA-9194-250F2BD392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Top</a:t>
            </a:r>
          </a:p>
          <a:p>
            <a:pPr lvl="1"/>
            <a:r>
              <a:rPr lang="en-AU" dirty="0"/>
              <a:t>4 lines file info</a:t>
            </a:r>
          </a:p>
          <a:p>
            <a:pPr lvl="1"/>
            <a:r>
              <a:rPr lang="en-AU" dirty="0"/>
              <a:t>2 lines world size</a:t>
            </a:r>
          </a:p>
          <a:p>
            <a:r>
              <a:rPr lang="en-AU" dirty="0"/>
              <a:t>Body</a:t>
            </a:r>
          </a:p>
          <a:p>
            <a:pPr lvl="1"/>
            <a:r>
              <a:rPr lang="en-AU" dirty="0"/>
              <a:t>column with run number</a:t>
            </a:r>
          </a:p>
          <a:p>
            <a:pPr lvl="1"/>
            <a:r>
              <a:rPr lang="en-AU" dirty="0"/>
              <a:t>column(s) for parameter values</a:t>
            </a:r>
          </a:p>
          <a:p>
            <a:pPr lvl="1"/>
            <a:r>
              <a:rPr lang="en-AU" dirty="0"/>
              <a:t>column for step number</a:t>
            </a:r>
          </a:p>
          <a:p>
            <a:pPr lvl="2"/>
            <a:r>
              <a:rPr lang="en-AU" dirty="0"/>
              <a:t>In this case, gives ticks until equilibrium reached</a:t>
            </a:r>
          </a:p>
          <a:p>
            <a:pPr lvl="1"/>
            <a:r>
              <a:rPr lang="en-AU" dirty="0"/>
              <a:t>column(s) for reporters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031875" y="1512980"/>
            <a:ext cx="479949" cy="691884"/>
          </a:xfrm>
          <a:prstGeom prst="rightBrace">
            <a:avLst>
              <a:gd name="adj1" fmla="val 8333"/>
              <a:gd name="adj2" fmla="val 5206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4029187" y="2290054"/>
            <a:ext cx="479949" cy="333966"/>
          </a:xfrm>
          <a:prstGeom prst="rightBrace">
            <a:avLst>
              <a:gd name="adj1" fmla="val 8333"/>
              <a:gd name="adj2" fmla="val 5206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1873618" y="2849933"/>
            <a:ext cx="353777" cy="2915448"/>
          </a:xfrm>
          <a:prstGeom prst="rightBrace">
            <a:avLst>
              <a:gd name="adj1" fmla="val 8333"/>
              <a:gd name="adj2" fmla="val 5206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4516833" y="2218202"/>
            <a:ext cx="453008" cy="1733849"/>
          </a:xfrm>
          <a:prstGeom prst="rightBrace">
            <a:avLst>
              <a:gd name="adj1" fmla="val 57622"/>
              <a:gd name="adj2" fmla="val 5206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87555F6-10D3-4D3B-A0A6-48089A5C0AF6}"/>
              </a:ext>
            </a:extLst>
          </p:cNvPr>
          <p:cNvSpPr/>
          <p:nvPr/>
        </p:nvSpPr>
        <p:spPr bwMode="auto">
          <a:xfrm rot="5400000">
            <a:off x="3217327" y="2809223"/>
            <a:ext cx="453008" cy="551809"/>
          </a:xfrm>
          <a:prstGeom prst="rightBrace">
            <a:avLst>
              <a:gd name="adj1" fmla="val 57622"/>
              <a:gd name="adj2" fmla="val 5206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4D7D4EB-772A-4E3D-8D9B-988D5ACE287B}"/>
              </a:ext>
            </a:extLst>
          </p:cNvPr>
          <p:cNvSpPr/>
          <p:nvPr/>
        </p:nvSpPr>
        <p:spPr bwMode="auto">
          <a:xfrm rot="5400000">
            <a:off x="2342948" y="2646234"/>
            <a:ext cx="453008" cy="860407"/>
          </a:xfrm>
          <a:prstGeom prst="rightBrace">
            <a:avLst>
              <a:gd name="adj1" fmla="val 57622"/>
              <a:gd name="adj2" fmla="val 5206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006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B88AEA-8799-49D9-B896-6D5FAEE4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2790B-7C72-428C-984B-F89B643B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928978"/>
            <a:ext cx="5004099" cy="277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B355B-CD06-477A-900F-C156B02376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1586" y="3713020"/>
            <a:ext cx="5000001" cy="27750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67AD32-99CA-45AA-9368-F6FD92DB5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2492896"/>
            <a:ext cx="5004099" cy="27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11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06E9-8473-4065-9CC9-0E475E14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 want to learn NetLogo…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127E1-142B-4086-A86B-0081CE37959A}"/>
              </a:ext>
            </a:extLst>
          </p:cNvPr>
          <p:cNvSpPr txBox="1"/>
          <p:nvPr/>
        </p:nvSpPr>
        <p:spPr>
          <a:xfrm>
            <a:off x="7233156" y="756813"/>
            <a:ext cx="409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https://jbadham.biz/Research/ABMBook/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7C412-AF40-4517-A44A-A9940E84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131510"/>
            <a:ext cx="7530490" cy="55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47AE83-AC39-42DC-8AFF-C0B32AF76C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Understand the model</a:t>
            </a:r>
          </a:p>
        </p:txBody>
      </p:sp>
      <p:pic>
        <p:nvPicPr>
          <p:cNvPr id="5" name="Picture 2" descr="NetLogo Desktop">
            <a:extLst>
              <a:ext uri="{FF2B5EF4-FFF2-40B4-BE49-F238E27FC236}">
                <a16:creationId xmlns:a16="http://schemas.microsoft.com/office/drawing/2014/main" id="{E0D20A5F-5B79-4306-B5CB-9B9A7861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89" y="1052736"/>
            <a:ext cx="42484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63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BBCE-4E07-4BE8-8D8F-FB3FDDF5E8C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Key Ideas</a:t>
            </a:r>
          </a:p>
        </p:txBody>
      </p:sp>
      <p:pic>
        <p:nvPicPr>
          <p:cNvPr id="4" name="Graphic 3" descr="Pencil">
            <a:extLst>
              <a:ext uri="{FF2B5EF4-FFF2-40B4-BE49-F238E27FC236}">
                <a16:creationId xmlns:a16="http://schemas.microsoft.com/office/drawing/2014/main" id="{C8E626EB-08ED-41C1-A0DB-3E36B2EA2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7968" y="1088740"/>
            <a:ext cx="46805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3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 complex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C540B6-0728-494D-8A53-786DDD76E8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Complex system: Behaviour arises significantly from interactions</a:t>
            </a:r>
          </a:p>
          <a:p>
            <a:r>
              <a:rPr lang="en-GB" dirty="0"/>
              <a:t>Model: Simplified representation of features and relationships</a:t>
            </a:r>
          </a:p>
          <a:p>
            <a:r>
              <a:rPr lang="en-GB" dirty="0"/>
              <a:t>Simulation</a:t>
            </a:r>
          </a:p>
          <a:p>
            <a:pPr lvl="1"/>
            <a:r>
              <a:rPr lang="en-GB" dirty="0"/>
              <a:t>Model of a process</a:t>
            </a:r>
          </a:p>
          <a:p>
            <a:pPr lvl="1"/>
            <a:r>
              <a:rPr lang="en-GB" dirty="0"/>
              <a:t>States change over time</a:t>
            </a:r>
          </a:p>
          <a:p>
            <a:r>
              <a:rPr lang="en-GB" dirty="0"/>
              <a:t>Simulation of a complex system describes some theory about state changes that involves interactions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0A8BC-4C9C-4C39-AF96-60BC8F51F1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ABM only one method for modelling complex systems</a:t>
            </a:r>
          </a:p>
          <a:p>
            <a:r>
              <a:rPr lang="en-GB" dirty="0"/>
              <a:t>ABM used where:</a:t>
            </a:r>
          </a:p>
          <a:p>
            <a:pPr lvl="1"/>
            <a:r>
              <a:rPr lang="en-GB" dirty="0"/>
              <a:t>Autonomous individuals (agents)</a:t>
            </a:r>
          </a:p>
          <a:p>
            <a:pPr lvl="2"/>
            <a:r>
              <a:rPr lang="en-GB" dirty="0"/>
              <a:t>No central control</a:t>
            </a:r>
          </a:p>
          <a:p>
            <a:pPr lvl="1"/>
            <a:r>
              <a:rPr lang="en-GB" dirty="0"/>
              <a:t>Agents interact with each other and/or their environment</a:t>
            </a:r>
          </a:p>
          <a:p>
            <a:pPr lvl="2"/>
            <a:r>
              <a:rPr lang="en-GB" dirty="0"/>
              <a:t>Local effects</a:t>
            </a:r>
          </a:p>
          <a:p>
            <a:pPr lvl="1"/>
            <a:r>
              <a:rPr lang="en-GB" dirty="0"/>
              <a:t>Agents are diverse</a:t>
            </a:r>
          </a:p>
          <a:p>
            <a:pPr lvl="2"/>
            <a:r>
              <a:rPr lang="en-GB" dirty="0"/>
              <a:t>Heterogeneity contributes to different actions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B85D4-2DA6-4034-9A00-974042D4436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45C33-1C45-45C8-AAAE-19C0E1F7E8D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When to use ABM</a:t>
            </a:r>
          </a:p>
        </p:txBody>
      </p:sp>
    </p:spTree>
    <p:extLst>
      <p:ext uri="{BB962C8B-B14F-4D97-AF65-F5344CB8AC3E}">
        <p14:creationId xmlns:p14="http://schemas.microsoft.com/office/powerpoint/2010/main" val="3361884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2951-5D8C-4CDC-94D7-5399F0D1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NetLogo for ABM?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6C624-2FF4-4329-94D1-CB2D4249700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Easy to learn</a:t>
            </a:r>
          </a:p>
          <a:p>
            <a:pPr lvl="1"/>
            <a:r>
              <a:rPr lang="en-GB" dirty="0"/>
              <a:t>No other language</a:t>
            </a:r>
          </a:p>
          <a:p>
            <a:pPr lvl="1"/>
            <a:r>
              <a:rPr lang="en-GB" dirty="0"/>
              <a:t>Small command set for most requirements</a:t>
            </a:r>
          </a:p>
          <a:p>
            <a:r>
              <a:rPr lang="en-GB" dirty="0"/>
              <a:t>Models are quick to write</a:t>
            </a:r>
          </a:p>
          <a:p>
            <a:pPr lvl="1"/>
            <a:r>
              <a:rPr lang="en-GB" dirty="0"/>
              <a:t>Integrated interface and code</a:t>
            </a:r>
          </a:p>
          <a:p>
            <a:pPr lvl="1"/>
            <a:r>
              <a:rPr lang="en-GB" dirty="0"/>
              <a:t>Few lines of code</a:t>
            </a:r>
          </a:p>
          <a:p>
            <a:r>
              <a:rPr lang="en-GB" dirty="0"/>
              <a:t>Sufficiently powerful</a:t>
            </a:r>
          </a:p>
          <a:p>
            <a:pPr lvl="1"/>
            <a:r>
              <a:rPr lang="en-GB" dirty="0"/>
              <a:t>Suitable for up to about 50,000 agents</a:t>
            </a:r>
          </a:p>
          <a:p>
            <a:r>
              <a:rPr lang="en-GB" dirty="0"/>
              <a:t>Clunky graphics</a:t>
            </a:r>
          </a:p>
          <a:p>
            <a:pPr lvl="1"/>
            <a:r>
              <a:rPr lang="en-GB" dirty="0"/>
              <a:t>Reminds users that they are working with a model, not a predictive tool</a:t>
            </a:r>
          </a:p>
        </p:txBody>
      </p:sp>
      <p:pic>
        <p:nvPicPr>
          <p:cNvPr id="8" name="Picture 2" descr="NetLogo Desktop">
            <a:extLst>
              <a:ext uri="{FF2B5EF4-FFF2-40B4-BE49-F238E27FC236}">
                <a16:creationId xmlns:a16="http://schemas.microsoft.com/office/drawing/2014/main" id="{15287506-5FB8-4D3D-A822-EA4F1027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1803480"/>
            <a:ext cx="3251039" cy="325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8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95" t="13558" r="4770" b="8133"/>
          <a:stretch/>
        </p:blipFill>
        <p:spPr>
          <a:xfrm>
            <a:off x="-1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41" y="332788"/>
            <a:ext cx="10536517" cy="1143000"/>
          </a:xfrm>
        </p:spPr>
        <p:txBody>
          <a:bodyPr>
            <a:normAutofit/>
          </a:bodyPr>
          <a:lstStyle/>
          <a:p>
            <a:r>
              <a:rPr lang="en-AU" dirty="0"/>
              <a:t>Models assist insight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58969-1862-4A86-AF59-03BEE40194C9}"/>
              </a:ext>
            </a:extLst>
          </p:cNvPr>
          <p:cNvSpPr/>
          <p:nvPr/>
        </p:nvSpPr>
        <p:spPr>
          <a:xfrm>
            <a:off x="5375920" y="5229200"/>
            <a:ext cx="6294026" cy="1296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Tool for thinking: </a:t>
            </a:r>
            <a:r>
              <a:rPr lang="en-GB" sz="2400" dirty="0"/>
              <a:t>Agent-based model captures some theory of process and allows us to examine the implications of that theory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0077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10FA9-628B-4B54-84A9-C74AF3E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NetLogo orientation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38A833-8A9A-4191-8DFD-CA62FC0C968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998418" y="941479"/>
            <a:ext cx="4885871" cy="485448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A6CB37-3100-4EDD-919E-CEB1A60CFC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77190">
              <a:buFont typeface="+mj-lt"/>
              <a:buAutoNum type="arabicPeriod"/>
            </a:pPr>
            <a:r>
              <a:rPr lang="en-GB" dirty="0"/>
              <a:t>Menu</a:t>
            </a:r>
          </a:p>
          <a:p>
            <a:pPr marL="377190">
              <a:buFont typeface="+mj-lt"/>
              <a:buAutoNum type="arabicPeriod"/>
            </a:pPr>
            <a:r>
              <a:rPr lang="en-GB" dirty="0"/>
              <a:t>Tabs for Interface, Info, Code view</a:t>
            </a:r>
          </a:p>
          <a:p>
            <a:pPr marL="377190">
              <a:buFont typeface="+mj-lt"/>
              <a:buAutoNum type="arabicPeriod"/>
            </a:pPr>
            <a:r>
              <a:rPr lang="en-GB" dirty="0"/>
              <a:t>Adds widgets to interface</a:t>
            </a:r>
          </a:p>
          <a:p>
            <a:pPr marL="377190">
              <a:buFont typeface="+mj-lt"/>
              <a:buAutoNum type="arabicPeriod"/>
            </a:pPr>
            <a:r>
              <a:rPr lang="en-GB" dirty="0"/>
              <a:t>Speed slider, update controls</a:t>
            </a:r>
          </a:p>
          <a:p>
            <a:pPr marL="377190">
              <a:buFont typeface="+mj-lt"/>
              <a:buAutoNum type="arabicPeriod"/>
            </a:pPr>
            <a:r>
              <a:rPr lang="en-GB" dirty="0"/>
              <a:t>Settings for world display</a:t>
            </a:r>
          </a:p>
          <a:p>
            <a:pPr marL="377190">
              <a:buFont typeface="+mj-lt"/>
              <a:buAutoNum type="arabicPeriod"/>
            </a:pPr>
            <a:r>
              <a:rPr lang="en-GB" dirty="0"/>
              <a:t>Screen area for widgets</a:t>
            </a:r>
          </a:p>
          <a:p>
            <a:pPr marL="377190">
              <a:buFont typeface="+mj-lt"/>
              <a:buAutoNum type="arabicPeriod"/>
            </a:pPr>
            <a:r>
              <a:rPr lang="en-GB" dirty="0"/>
              <a:t>World, main view of model</a:t>
            </a:r>
          </a:p>
          <a:p>
            <a:pPr marL="377190">
              <a:buFont typeface="+mj-lt"/>
              <a:buAutoNum type="arabicPeriod"/>
            </a:pPr>
            <a:r>
              <a:rPr lang="en-GB" dirty="0"/>
              <a:t>Command </a:t>
            </a:r>
            <a:r>
              <a:rPr lang="en-GB" dirty="0" err="1"/>
              <a:t>Center</a:t>
            </a:r>
            <a:r>
              <a:rPr lang="en-GB" dirty="0"/>
              <a:t> – for interactive code entry and results</a:t>
            </a:r>
          </a:p>
        </p:txBody>
      </p:sp>
    </p:spTree>
    <p:extLst>
      <p:ext uri="{BB962C8B-B14F-4D97-AF65-F5344CB8AC3E}">
        <p14:creationId xmlns:p14="http://schemas.microsoft.com/office/powerpoint/2010/main" val="192362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NetLogo entities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Patches have fixed locations</a:t>
            </a:r>
          </a:p>
          <a:p>
            <a:pPr lvl="1"/>
            <a:r>
              <a:rPr lang="en-GB" dirty="0"/>
              <a:t>Black/grey in image</a:t>
            </a:r>
          </a:p>
          <a:p>
            <a:pPr lvl="1"/>
            <a:r>
              <a:rPr lang="en-GB" dirty="0"/>
              <a:t>Typically used for physical environment</a:t>
            </a:r>
          </a:p>
          <a:p>
            <a:pPr lvl="1"/>
            <a:r>
              <a:rPr lang="en-GB" dirty="0"/>
              <a:t>Provide coordinate system for turtle locations</a:t>
            </a:r>
          </a:p>
          <a:p>
            <a:r>
              <a:rPr lang="en-GB" dirty="0"/>
              <a:t>Turtles make decisions</a:t>
            </a:r>
          </a:p>
          <a:p>
            <a:pPr lvl="1"/>
            <a:r>
              <a:rPr lang="en-GB" dirty="0"/>
              <a:t>Red darts in image</a:t>
            </a:r>
          </a:p>
          <a:p>
            <a:pPr lvl="1"/>
            <a:r>
              <a:rPr lang="en-GB" dirty="0"/>
              <a:t>Are mobile</a:t>
            </a:r>
          </a:p>
          <a:p>
            <a:pPr lvl="1"/>
            <a:r>
              <a:rPr lang="en-GB" dirty="0"/>
              <a:t>Spatially aware</a:t>
            </a:r>
          </a:p>
          <a:p>
            <a:r>
              <a:rPr lang="en-GB" dirty="0"/>
              <a:t>Links describe relationships between turtles</a:t>
            </a:r>
          </a:p>
          <a:p>
            <a:pPr lvl="1"/>
            <a:r>
              <a:rPr lang="en-GB" dirty="0"/>
              <a:t>Red line in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165768"/>
            <a:ext cx="4216836" cy="4526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F9C2D-8DC0-4BC3-A0E0-04995FF9F110}"/>
              </a:ext>
            </a:extLst>
          </p:cNvPr>
          <p:cNvSpPr txBox="1"/>
          <p:nvPr/>
        </p:nvSpPr>
        <p:spPr>
          <a:xfrm>
            <a:off x="9749140" y="6488112"/>
            <a:ext cx="244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Building an ABM</a:t>
            </a:r>
          </a:p>
        </p:txBody>
      </p:sp>
    </p:spTree>
    <p:extLst>
      <p:ext uri="{BB962C8B-B14F-4D97-AF65-F5344CB8AC3E}">
        <p14:creationId xmlns:p14="http://schemas.microsoft.com/office/powerpoint/2010/main" val="34053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F8B943-7E06-4B86-B74B-DF11D575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Conformity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98613-5713-44C2-8DB9-EF1F0D58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8" y="882736"/>
            <a:ext cx="4688954" cy="358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E9917-6911-4027-83EE-F83E5D2F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578" y="1470098"/>
            <a:ext cx="3900843" cy="3985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FA452F-FF85-461D-99D3-5FF295A61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523" y="1830193"/>
            <a:ext cx="3398444" cy="4725144"/>
          </a:xfrm>
          <a:prstGeom prst="rect">
            <a:avLst/>
          </a:prstGeom>
        </p:spPr>
      </p:pic>
      <p:sp>
        <p:nvSpPr>
          <p:cNvPr id="11" name="Line Callout 2 (Accent Bar) 16">
            <a:extLst>
              <a:ext uri="{FF2B5EF4-FFF2-40B4-BE49-F238E27FC236}">
                <a16:creationId xmlns:a16="http://schemas.microsoft.com/office/drawing/2014/main" id="{561EE503-6568-4936-89FF-B4A2FDD38848}"/>
              </a:ext>
            </a:extLst>
          </p:cNvPr>
          <p:cNvSpPr/>
          <p:nvPr/>
        </p:nvSpPr>
        <p:spPr>
          <a:xfrm>
            <a:off x="1952080" y="5652348"/>
            <a:ext cx="1800200" cy="298026"/>
          </a:xfrm>
          <a:prstGeom prst="accentCallout2">
            <a:avLst>
              <a:gd name="adj1" fmla="val 46255"/>
              <a:gd name="adj2" fmla="val 99984"/>
              <a:gd name="adj3" fmla="val 27113"/>
              <a:gd name="adj4" fmla="val 133500"/>
              <a:gd name="adj5" fmla="val -118603"/>
              <a:gd name="adj6" fmla="val 148414"/>
            </a:avLst>
          </a:prstGeom>
          <a:noFill/>
          <a:ln>
            <a:solidFill>
              <a:srgbClr val="002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>
                <a:solidFill>
                  <a:srgbClr val="002868"/>
                </a:solidFill>
              </a:rPr>
              <a:t>Model information</a:t>
            </a:r>
            <a:br>
              <a:rPr lang="en-GB" sz="1200" dirty="0">
                <a:solidFill>
                  <a:srgbClr val="002868"/>
                </a:solidFill>
              </a:rPr>
            </a:br>
            <a:r>
              <a:rPr lang="en-GB" sz="1200" dirty="0">
                <a:solidFill>
                  <a:srgbClr val="002868"/>
                </a:solidFill>
              </a:rPr>
              <a:t>(if modeller documents)</a:t>
            </a:r>
          </a:p>
        </p:txBody>
      </p:sp>
      <p:sp>
        <p:nvSpPr>
          <p:cNvPr id="12" name="Line Callout 2 (Accent Bar) 16">
            <a:extLst>
              <a:ext uri="{FF2B5EF4-FFF2-40B4-BE49-F238E27FC236}">
                <a16:creationId xmlns:a16="http://schemas.microsoft.com/office/drawing/2014/main" id="{205C87C3-921E-4B02-B623-7F2A197E29F5}"/>
              </a:ext>
            </a:extLst>
          </p:cNvPr>
          <p:cNvSpPr/>
          <p:nvPr/>
        </p:nvSpPr>
        <p:spPr>
          <a:xfrm>
            <a:off x="1979133" y="5157192"/>
            <a:ext cx="1800200" cy="298026"/>
          </a:xfrm>
          <a:prstGeom prst="accentCallout2">
            <a:avLst>
              <a:gd name="adj1" fmla="val 46255"/>
              <a:gd name="adj2" fmla="val 99984"/>
              <a:gd name="adj3" fmla="val -13510"/>
              <a:gd name="adj4" fmla="val 107610"/>
              <a:gd name="adj5" fmla="val -572486"/>
              <a:gd name="adj6" fmla="val 16294"/>
            </a:avLst>
          </a:prstGeom>
          <a:noFill/>
          <a:ln>
            <a:solidFill>
              <a:srgbClr val="002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>
                <a:solidFill>
                  <a:srgbClr val="002868"/>
                </a:solidFill>
              </a:rPr>
              <a:t>Model interface</a:t>
            </a:r>
          </a:p>
        </p:txBody>
      </p:sp>
      <p:sp>
        <p:nvSpPr>
          <p:cNvPr id="13" name="Line Callout 2 (Accent Bar) 16">
            <a:extLst>
              <a:ext uri="{FF2B5EF4-FFF2-40B4-BE49-F238E27FC236}">
                <a16:creationId xmlns:a16="http://schemas.microsoft.com/office/drawing/2014/main" id="{A80BB6BB-F0B9-4AC6-B702-AB59C57B40C9}"/>
              </a:ext>
            </a:extLst>
          </p:cNvPr>
          <p:cNvSpPr/>
          <p:nvPr/>
        </p:nvSpPr>
        <p:spPr>
          <a:xfrm>
            <a:off x="1761452" y="6147504"/>
            <a:ext cx="1990828" cy="298026"/>
          </a:xfrm>
          <a:prstGeom prst="accentCallout2">
            <a:avLst>
              <a:gd name="adj1" fmla="val 46255"/>
              <a:gd name="adj2" fmla="val 99984"/>
              <a:gd name="adj3" fmla="val 27113"/>
              <a:gd name="adj4" fmla="val 133500"/>
              <a:gd name="adj5" fmla="val -703832"/>
              <a:gd name="adj6" fmla="val 330861"/>
            </a:avLst>
          </a:prstGeom>
          <a:noFill/>
          <a:ln>
            <a:solidFill>
              <a:srgbClr val="002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>
                <a:solidFill>
                  <a:srgbClr val="002868"/>
                </a:solidFill>
              </a:rPr>
              <a:t>Code (in NetLogo language)</a:t>
            </a:r>
          </a:p>
        </p:txBody>
      </p:sp>
    </p:spTree>
    <p:extLst>
      <p:ext uri="{BB962C8B-B14F-4D97-AF65-F5344CB8AC3E}">
        <p14:creationId xmlns:p14="http://schemas.microsoft.com/office/powerpoint/2010/main" val="345627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661F-A482-408A-9F26-892DA294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031334-A95E-4030-AD1D-0539B4BBD8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en-GB" dirty="0"/>
              <a:t>Press setup</a:t>
            </a:r>
          </a:p>
          <a:p>
            <a:pPr marL="491490" indent="-457200">
              <a:buFont typeface="+mj-lt"/>
              <a:buAutoNum type="arabicPeriod"/>
            </a:pPr>
            <a:r>
              <a:rPr lang="en-GB" dirty="0"/>
              <a:t>Press step a few times</a:t>
            </a:r>
          </a:p>
          <a:p>
            <a:pPr marL="491490" indent="-457200">
              <a:buFont typeface="+mj-lt"/>
              <a:buAutoNum type="arabicPeriod"/>
            </a:pPr>
            <a:r>
              <a:rPr lang="en-GB" dirty="0"/>
              <a:t>Press go</a:t>
            </a:r>
          </a:p>
          <a:p>
            <a:pPr marL="491490" indent="-457200">
              <a:buFont typeface="+mj-lt"/>
              <a:buAutoNum type="arabicPeriod"/>
            </a:pPr>
            <a:r>
              <a:rPr lang="en-GB" dirty="0"/>
              <a:t>Repeat…</a:t>
            </a:r>
          </a:p>
          <a:p>
            <a:pPr marL="491490" indent="-457200">
              <a:buFont typeface="+mj-lt"/>
              <a:buAutoNum type="arabicPeriod"/>
            </a:pPr>
            <a:r>
              <a:rPr lang="en-GB" dirty="0"/>
              <a:t>Change the switch</a:t>
            </a:r>
          </a:p>
          <a:p>
            <a:pPr marL="491490" indent="-457200">
              <a:buFont typeface="+mj-lt"/>
              <a:buAutoNum type="arabicPeriod"/>
            </a:pPr>
            <a:r>
              <a:rPr lang="en-GB" dirty="0"/>
              <a:t>Discussion: what’s happening?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814FE-96AF-4C2D-A9AC-6784B5D39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878" b="48980"/>
          <a:stretch/>
        </p:blipFill>
        <p:spPr>
          <a:xfrm>
            <a:off x="6914943" y="778106"/>
            <a:ext cx="2880320" cy="2942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E13522-4318-4D42-80CA-411240F50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1" t="21510" r="2126"/>
          <a:stretch/>
        </p:blipFill>
        <p:spPr>
          <a:xfrm>
            <a:off x="2279576" y="4055056"/>
            <a:ext cx="2294246" cy="23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5C638-84DD-4D27-819F-CE04FEAB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63" y="4055056"/>
            <a:ext cx="2350032" cy="23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E2247-8DB4-4B4B-A359-A0B05A23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937" y="4055056"/>
            <a:ext cx="2335025" cy="23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F958A-BC1F-40FE-B38A-EA3B695DAF58}"/>
              </a:ext>
            </a:extLst>
          </p:cNvPr>
          <p:cNvSpPr txBox="1"/>
          <p:nvPr/>
        </p:nvSpPr>
        <p:spPr>
          <a:xfrm>
            <a:off x="2984480" y="5037109"/>
            <a:ext cx="716238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C6B87-2609-49E0-B61B-7B8C3559EC1A}"/>
              </a:ext>
            </a:extLst>
          </p:cNvPr>
          <p:cNvSpPr txBox="1"/>
          <p:nvPr/>
        </p:nvSpPr>
        <p:spPr>
          <a:xfrm>
            <a:off x="5794713" y="5054041"/>
            <a:ext cx="716238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D7BE3-E03F-4F58-9594-F312E24E1B7A}"/>
              </a:ext>
            </a:extLst>
          </p:cNvPr>
          <p:cNvSpPr txBox="1"/>
          <p:nvPr/>
        </p:nvSpPr>
        <p:spPr>
          <a:xfrm>
            <a:off x="8448329" y="5054041"/>
            <a:ext cx="716238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68155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Modular code</a:t>
            </a:r>
          </a:p>
        </p:txBody>
      </p:sp>
      <p:pic>
        <p:nvPicPr>
          <p:cNvPr id="2050" name="Picture 2" descr="http://www.publicdomainpictures.net/pictures/140000/t2/pointing-finger-1443449669u7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80" y="1040652"/>
            <a:ext cx="1296144" cy="53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4/04/02/11/04/start-button-305427_960_72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95" y="1408829"/>
            <a:ext cx="794916" cy="7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0647004"/>
              </p:ext>
            </p:extLst>
          </p:nvPr>
        </p:nvGraphicFramePr>
        <p:xfrm>
          <a:off x="1801879" y="2950535"/>
          <a:ext cx="1895872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2420737" y="2324561"/>
            <a:ext cx="484632" cy="504056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solidFill>
                <a:schemeClr val="tx1"/>
              </a:solidFill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3277942"/>
              </p:ext>
            </p:extLst>
          </p:nvPr>
        </p:nvGraphicFramePr>
        <p:xfrm>
          <a:off x="5787882" y="1588048"/>
          <a:ext cx="1895872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26739899"/>
              </p:ext>
            </p:extLst>
          </p:nvPr>
        </p:nvGraphicFramePr>
        <p:xfrm>
          <a:off x="5801468" y="2837336"/>
          <a:ext cx="1895872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628715278"/>
              </p:ext>
            </p:extLst>
          </p:nvPr>
        </p:nvGraphicFramePr>
        <p:xfrm>
          <a:off x="5801468" y="4528128"/>
          <a:ext cx="1895872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cxnSp>
        <p:nvCxnSpPr>
          <p:cNvPr id="10" name="Straight Arrow Connector 9"/>
          <p:cNvCxnSpPr>
            <a:cxnSpLocks/>
            <a:stCxn id="5" idx="3"/>
            <a:endCxn id="11" idx="1"/>
          </p:cNvCxnSpPr>
          <p:nvPr/>
        </p:nvCxnSpPr>
        <p:spPr bwMode="auto">
          <a:xfrm flipV="1">
            <a:off x="3697751" y="2099992"/>
            <a:ext cx="2090131" cy="13624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5" idx="3"/>
            <a:endCxn id="12" idx="1"/>
          </p:cNvCxnSpPr>
          <p:nvPr/>
        </p:nvCxnSpPr>
        <p:spPr bwMode="auto">
          <a:xfrm flipV="1">
            <a:off x="3697751" y="3349280"/>
            <a:ext cx="2103717" cy="1131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3711337" y="3451317"/>
            <a:ext cx="2524678" cy="7973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5" idx="3"/>
            <a:endCxn id="13" idx="1"/>
          </p:cNvCxnSpPr>
          <p:nvPr/>
        </p:nvCxnSpPr>
        <p:spPr bwMode="auto">
          <a:xfrm>
            <a:off x="3697751" y="3462479"/>
            <a:ext cx="2103717" cy="15775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66798" y="40450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0" name="Down Arrow 29"/>
          <p:cNvSpPr/>
          <p:nvPr/>
        </p:nvSpPr>
        <p:spPr bwMode="auto">
          <a:xfrm>
            <a:off x="7759021" y="1719896"/>
            <a:ext cx="851690" cy="3843605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rPr>
              <a:t>in order from calling procedure</a:t>
            </a:r>
          </a:p>
        </p:txBody>
      </p:sp>
      <p:sp>
        <p:nvSpPr>
          <p:cNvPr id="2048" name="Line Callout 2 (Accent Bar) 2047"/>
          <p:cNvSpPr/>
          <p:nvPr/>
        </p:nvSpPr>
        <p:spPr bwMode="auto">
          <a:xfrm>
            <a:off x="9408368" y="306602"/>
            <a:ext cx="2311822" cy="873224"/>
          </a:xfrm>
          <a:prstGeom prst="accentCallout2">
            <a:avLst>
              <a:gd name="adj1" fmla="val 16423"/>
              <a:gd name="adj2" fmla="val 896"/>
              <a:gd name="adj3" fmla="val 18750"/>
              <a:gd name="adj4" fmla="val -16667"/>
              <a:gd name="adj5" fmla="val 216156"/>
              <a:gd name="adj6" fmla="val -98041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rPr>
              <a:t>Each procedure is made up of primitives and other 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82812-4503-4992-AE3B-BAA616E7283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18880" y="4071912"/>
            <a:ext cx="2601014" cy="18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1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Graphic spid="11" grpId="0">
        <p:bldAsOne/>
      </p:bldGraphic>
      <p:bldGraphic spid="12" grpId="0">
        <p:bldAsOne/>
      </p:bldGraphic>
      <p:bldGraphic spid="13" grpId="0">
        <p:bldAsOne/>
      </p:bldGraphic>
      <p:bldP spid="27" grpId="0"/>
      <p:bldP spid="30" grpId="0" animBg="1"/>
      <p:bldP spid="20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F0BE-9C29-49C4-9996-DAE0A48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‘setup’ do?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34A7D-47F7-43DC-ACD5-C5418CE33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588" b="50997"/>
          <a:stretch/>
        </p:blipFill>
        <p:spPr>
          <a:xfrm>
            <a:off x="3863752" y="764704"/>
            <a:ext cx="7416824" cy="540968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2B513FDB-1D0A-496E-9E46-02F4767E79DD}"/>
              </a:ext>
            </a:extLst>
          </p:cNvPr>
          <p:cNvSpPr/>
          <p:nvPr/>
        </p:nvSpPr>
        <p:spPr>
          <a:xfrm>
            <a:off x="3480242" y="4221486"/>
            <a:ext cx="868991" cy="432671"/>
          </a:xfrm>
          <a:prstGeom prst="leftBrace">
            <a:avLst>
              <a:gd name="adj1" fmla="val 24629"/>
              <a:gd name="adj2" fmla="val 4925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CACB070-07BA-4459-9AA1-39FC3DF42EA9}"/>
              </a:ext>
            </a:extLst>
          </p:cNvPr>
          <p:cNvSpPr/>
          <p:nvPr/>
        </p:nvSpPr>
        <p:spPr>
          <a:xfrm>
            <a:off x="3480242" y="2051818"/>
            <a:ext cx="648072" cy="919874"/>
          </a:xfrm>
          <a:prstGeom prst="leftBrace">
            <a:avLst>
              <a:gd name="adj1" fmla="val 8333"/>
              <a:gd name="adj2" fmla="val 4925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D39C3-346C-4AB2-B901-5B7FD6F5E3FF}"/>
              </a:ext>
            </a:extLst>
          </p:cNvPr>
          <p:cNvCxnSpPr>
            <a:cxnSpLocks/>
          </p:cNvCxnSpPr>
          <p:nvPr/>
        </p:nvCxnSpPr>
        <p:spPr>
          <a:xfrm>
            <a:off x="3418042" y="3140968"/>
            <a:ext cx="911306" cy="4320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5476AA-EC96-4567-9A54-7954859C57DA}"/>
              </a:ext>
            </a:extLst>
          </p:cNvPr>
          <p:cNvCxnSpPr>
            <a:cxnSpLocks/>
          </p:cNvCxnSpPr>
          <p:nvPr/>
        </p:nvCxnSpPr>
        <p:spPr>
          <a:xfrm>
            <a:off x="3523597" y="3789040"/>
            <a:ext cx="80575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258B87-5EE8-4B82-8A51-F693531B395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480242" y="5777070"/>
            <a:ext cx="8924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3D2FA3-3A1A-4D64-99F5-2D6E47EC9A85}"/>
              </a:ext>
            </a:extLst>
          </p:cNvPr>
          <p:cNvCxnSpPr>
            <a:cxnSpLocks/>
          </p:cNvCxnSpPr>
          <p:nvPr/>
        </p:nvCxnSpPr>
        <p:spPr>
          <a:xfrm flipV="1">
            <a:off x="3480242" y="4797551"/>
            <a:ext cx="1247606" cy="2842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8">
            <a:extLst>
              <a:ext uri="{FF2B5EF4-FFF2-40B4-BE49-F238E27FC236}">
                <a16:creationId xmlns:a16="http://schemas.microsoft.com/office/drawing/2014/main" id="{98F08EF5-2CCA-41EE-9907-E0C1A54AA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98" y="2240868"/>
            <a:ext cx="31031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Defines the set of attributes available to each agent (turtle)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5E7F8097-94D3-4E50-B362-F4ACBD59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98" y="2971775"/>
            <a:ext cx="21400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Deletes and clears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CC060CD3-5126-42D0-9F92-78C0DCDA6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86" y="3412609"/>
            <a:ext cx="2916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Each patch in random order, run the block of commands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384BC6F1-1BF1-4370-9DFA-0EF766AC9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093" y="4124614"/>
            <a:ext cx="22511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Creates a turtle and sets attribute values</a:t>
            </a: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49EDF3AA-FE13-4322-8D16-F44723D9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06" y="4823436"/>
            <a:ext cx="2717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Vote variable either red or blue, equal probability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D34C7DC7-6C75-4C16-BC38-39DFF96E8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96" y="5607793"/>
            <a:ext cx="29749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600" dirty="0"/>
              <a:t>Initialises tick counter (timer)</a:t>
            </a:r>
          </a:p>
        </p:txBody>
      </p:sp>
    </p:spTree>
    <p:extLst>
      <p:ext uri="{BB962C8B-B14F-4D97-AF65-F5344CB8AC3E}">
        <p14:creationId xmlns:p14="http://schemas.microsoft.com/office/powerpoint/2010/main" val="2492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Durham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" id="{71A7858C-4F69-404D-9798-19F14EC7C032}" vid="{A47D975D-694F-4F82-A3E5-91508DD83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L2 Informatics</Template>
  <TotalTime>9581</TotalTime>
  <Words>1221</Words>
  <Application>Microsoft Office PowerPoint</Application>
  <PresentationFormat>Widescreen</PresentationFormat>
  <Paragraphs>256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Corbel</vt:lpstr>
      <vt:lpstr>Lucida Grande</vt:lpstr>
      <vt:lpstr>Durham</vt:lpstr>
      <vt:lpstr>Agent-Based Modelling</vt:lpstr>
      <vt:lpstr>Outline</vt:lpstr>
      <vt:lpstr>PowerPoint Presentation</vt:lpstr>
      <vt:lpstr>NetLogo orientation</vt:lpstr>
      <vt:lpstr>NetLogo entities</vt:lpstr>
      <vt:lpstr>Open Conformity model</vt:lpstr>
      <vt:lpstr>Try it out</vt:lpstr>
      <vt:lpstr>Modular code</vt:lpstr>
      <vt:lpstr>What does ‘setup’ do?</vt:lpstr>
      <vt:lpstr>What does ‘go’ do?</vt:lpstr>
      <vt:lpstr>Time in NetLogo</vt:lpstr>
      <vt:lpstr>How is the code ‘doing’ ABM?</vt:lpstr>
      <vt:lpstr>Extending the model: output</vt:lpstr>
      <vt:lpstr>Making the plot</vt:lpstr>
      <vt:lpstr>What happens now?</vt:lpstr>
      <vt:lpstr>Extending the model</vt:lpstr>
      <vt:lpstr>Each choice requires the mechanism to be fully specified</vt:lpstr>
      <vt:lpstr>User control for starting distribution</vt:lpstr>
      <vt:lpstr>Using this variable in the model</vt:lpstr>
      <vt:lpstr>PowerPoint Presentation</vt:lpstr>
      <vt:lpstr>Play with the model</vt:lpstr>
      <vt:lpstr>Additional output: conformity monitor</vt:lpstr>
      <vt:lpstr>Revised plot</vt:lpstr>
      <vt:lpstr>Revised model</vt:lpstr>
      <vt:lpstr>Experimentation</vt:lpstr>
      <vt:lpstr>Running BehaviorSpace</vt:lpstr>
      <vt:lpstr>Structure of BehaviorSpace table</vt:lpstr>
      <vt:lpstr>Analyse results</vt:lpstr>
      <vt:lpstr>If you want to learn NetLogo…</vt:lpstr>
      <vt:lpstr>PowerPoint Presentation</vt:lpstr>
      <vt:lpstr>Modelling a complex system</vt:lpstr>
      <vt:lpstr>Why NetLogo for ABM?</vt:lpstr>
      <vt:lpstr>Models assist 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Jennifer Badham</dc:title>
  <dc:creator>Jen Badham</dc:creator>
  <cp:lastModifiedBy>BADHAM, JENNIFER M.</cp:lastModifiedBy>
  <cp:revision>728</cp:revision>
  <cp:lastPrinted>2014-12-12T12:02:09Z</cp:lastPrinted>
  <dcterms:created xsi:type="dcterms:W3CDTF">2014-12-06T23:47:32Z</dcterms:created>
  <dcterms:modified xsi:type="dcterms:W3CDTF">2023-03-06T19:24:52Z</dcterms:modified>
</cp:coreProperties>
</file>