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notesMasterIdLst>
    <p:notesMasterId r:id="rId40"/>
  </p:notesMasterIdLst>
  <p:sldIdLst>
    <p:sldId id="440" r:id="rId6"/>
    <p:sldId id="554" r:id="rId7"/>
    <p:sldId id="529" r:id="rId8"/>
    <p:sldId id="452" r:id="rId9"/>
    <p:sldId id="530" r:id="rId10"/>
    <p:sldId id="531" r:id="rId11"/>
    <p:sldId id="533" r:id="rId12"/>
    <p:sldId id="534" r:id="rId13"/>
    <p:sldId id="593" r:id="rId14"/>
    <p:sldId id="488" r:id="rId15"/>
    <p:sldId id="557" r:id="rId16"/>
    <p:sldId id="492" r:id="rId17"/>
    <p:sldId id="493" r:id="rId18"/>
    <p:sldId id="584" r:id="rId19"/>
    <p:sldId id="535" r:id="rId20"/>
    <p:sldId id="538" r:id="rId21"/>
    <p:sldId id="558" r:id="rId22"/>
    <p:sldId id="559" r:id="rId23"/>
    <p:sldId id="541" r:id="rId24"/>
    <p:sldId id="572" r:id="rId25"/>
    <p:sldId id="395" r:id="rId26"/>
    <p:sldId id="571" r:id="rId27"/>
    <p:sldId id="574" r:id="rId28"/>
    <p:sldId id="505" r:id="rId29"/>
    <p:sldId id="560" r:id="rId30"/>
    <p:sldId id="562" r:id="rId31"/>
    <p:sldId id="561" r:id="rId32"/>
    <p:sldId id="590" r:id="rId33"/>
    <p:sldId id="463" r:id="rId34"/>
    <p:sldId id="594" r:id="rId35"/>
    <p:sldId id="595" r:id="rId36"/>
    <p:sldId id="596" r:id="rId37"/>
    <p:sldId id="591" r:id="rId38"/>
    <p:sldId id="5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F93F28-9943-39B0-2782-984423AFFA01}" v="30" dt="2023-05-05T06:59:55.350"/>
    <p1510:client id="{FBA6F318-72A7-FDAA-262D-6316D177505A}" v="1" dt="2023-05-02T11:23:21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6066"/>
  </p:normalViewPr>
  <p:slideViewPr>
    <p:cSldViewPr snapToGrid="0" snapToObjects="1">
      <p:cViewPr varScale="1">
        <p:scale>
          <a:sx n="57" d="100"/>
          <a:sy n="57" d="100"/>
        </p:scale>
        <p:origin x="9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TELLO, HELEN" userId="S::fbbg84@durham.ac.uk::188e55b7-b9a9-4683-90e4-cbfc1f941f73" providerId="AD" clId="Web-{FBA6F318-72A7-FDAA-262D-6316D177505A}"/>
    <pc:docChg chg="modSld">
      <pc:chgData name="COSTELLO, HELEN" userId="S::fbbg84@durham.ac.uk::188e55b7-b9a9-4683-90e4-cbfc1f941f73" providerId="AD" clId="Web-{FBA6F318-72A7-FDAA-262D-6316D177505A}" dt="2023-05-02T11:23:21.419" v="0" actId="20577"/>
      <pc:docMkLst>
        <pc:docMk/>
      </pc:docMkLst>
      <pc:sldChg chg="modSp">
        <pc:chgData name="COSTELLO, HELEN" userId="S::fbbg84@durham.ac.uk::188e55b7-b9a9-4683-90e4-cbfc1f941f73" providerId="AD" clId="Web-{FBA6F318-72A7-FDAA-262D-6316D177505A}" dt="2023-05-02T11:23:21.419" v="0" actId="20577"/>
        <pc:sldMkLst>
          <pc:docMk/>
          <pc:sldMk cId="525936677" sldId="530"/>
        </pc:sldMkLst>
        <pc:spChg chg="mod">
          <ac:chgData name="COSTELLO, HELEN" userId="S::fbbg84@durham.ac.uk::188e55b7-b9a9-4683-90e4-cbfc1f941f73" providerId="AD" clId="Web-{FBA6F318-72A7-FDAA-262D-6316D177505A}" dt="2023-05-02T11:23:21.419" v="0" actId="20577"/>
          <ac:spMkLst>
            <pc:docMk/>
            <pc:sldMk cId="525936677" sldId="530"/>
            <ac:spMk id="3" creationId="{00000000-0000-0000-0000-000000000000}"/>
          </ac:spMkLst>
        </pc:spChg>
      </pc:sldChg>
    </pc:docChg>
  </pc:docChgLst>
  <pc:docChgLst>
    <pc:chgData name="COSTELLO, HELEN" userId="188e55b7-b9a9-4683-90e4-cbfc1f941f73" providerId="ADAL" clId="{6229A793-F2D8-4C98-81E3-F53A8F71DE8F}"/>
    <pc:docChg chg="custSel delSld modSld">
      <pc:chgData name="COSTELLO, HELEN" userId="188e55b7-b9a9-4683-90e4-cbfc1f941f73" providerId="ADAL" clId="{6229A793-F2D8-4C98-81E3-F53A8F71DE8F}" dt="2023-05-02T11:27:19.062" v="47" actId="47"/>
      <pc:docMkLst>
        <pc:docMk/>
      </pc:docMkLst>
      <pc:sldChg chg="del">
        <pc:chgData name="COSTELLO, HELEN" userId="188e55b7-b9a9-4683-90e4-cbfc1f941f73" providerId="ADAL" clId="{6229A793-F2D8-4C98-81E3-F53A8F71DE8F}" dt="2023-05-02T11:27:19.062" v="47" actId="47"/>
        <pc:sldMkLst>
          <pc:docMk/>
          <pc:sldMk cId="2714003594" sldId="284"/>
        </pc:sldMkLst>
      </pc:sldChg>
      <pc:sldChg chg="modSp mod">
        <pc:chgData name="COSTELLO, HELEN" userId="188e55b7-b9a9-4683-90e4-cbfc1f941f73" providerId="ADAL" clId="{6229A793-F2D8-4C98-81E3-F53A8F71DE8F}" dt="2023-05-02T11:24:46.479" v="43" actId="12"/>
        <pc:sldMkLst>
          <pc:docMk/>
          <pc:sldMk cId="3672846724" sldId="492"/>
        </pc:sldMkLst>
        <pc:spChg chg="mod">
          <ac:chgData name="COSTELLO, HELEN" userId="188e55b7-b9a9-4683-90e4-cbfc1f941f73" providerId="ADAL" clId="{6229A793-F2D8-4C98-81E3-F53A8F71DE8F}" dt="2023-05-02T11:24:46.479" v="43" actId="12"/>
          <ac:spMkLst>
            <pc:docMk/>
            <pc:sldMk cId="3672846724" sldId="492"/>
            <ac:spMk id="46082" creationId="{00000000-0000-0000-0000-000000000000}"/>
          </ac:spMkLst>
        </pc:spChg>
      </pc:sldChg>
      <pc:sldChg chg="modSp mod">
        <pc:chgData name="COSTELLO, HELEN" userId="188e55b7-b9a9-4683-90e4-cbfc1f941f73" providerId="ADAL" clId="{6229A793-F2D8-4C98-81E3-F53A8F71DE8F}" dt="2023-05-02T11:24:52.708" v="44" actId="5793"/>
        <pc:sldMkLst>
          <pc:docMk/>
          <pc:sldMk cId="2851579863" sldId="493"/>
        </pc:sldMkLst>
        <pc:spChg chg="mod">
          <ac:chgData name="COSTELLO, HELEN" userId="188e55b7-b9a9-4683-90e4-cbfc1f941f73" providerId="ADAL" clId="{6229A793-F2D8-4C98-81E3-F53A8F71DE8F}" dt="2023-05-02T11:24:52.708" v="44" actId="5793"/>
          <ac:spMkLst>
            <pc:docMk/>
            <pc:sldMk cId="2851579863" sldId="493"/>
            <ac:spMk id="47106" creationId="{00000000-0000-0000-0000-000000000000}"/>
          </ac:spMkLst>
        </pc:spChg>
      </pc:sldChg>
      <pc:sldChg chg="modSp mod">
        <pc:chgData name="COSTELLO, HELEN" userId="188e55b7-b9a9-4683-90e4-cbfc1f941f73" providerId="ADAL" clId="{6229A793-F2D8-4C98-81E3-F53A8F71DE8F}" dt="2023-05-02T11:24:13.139" v="42" actId="5793"/>
        <pc:sldMkLst>
          <pc:docMk/>
          <pc:sldMk cId="525936677" sldId="530"/>
        </pc:sldMkLst>
        <pc:spChg chg="mod">
          <ac:chgData name="COSTELLO, HELEN" userId="188e55b7-b9a9-4683-90e4-cbfc1f941f73" providerId="ADAL" clId="{6229A793-F2D8-4C98-81E3-F53A8F71DE8F}" dt="2023-05-02T11:23:58.366" v="20" actId="20577"/>
          <ac:spMkLst>
            <pc:docMk/>
            <pc:sldMk cId="525936677" sldId="530"/>
            <ac:spMk id="2" creationId="{00000000-0000-0000-0000-000000000000}"/>
          </ac:spMkLst>
        </pc:spChg>
        <pc:spChg chg="mod">
          <ac:chgData name="COSTELLO, HELEN" userId="188e55b7-b9a9-4683-90e4-cbfc1f941f73" providerId="ADAL" clId="{6229A793-F2D8-4C98-81E3-F53A8F71DE8F}" dt="2023-05-02T11:24:13.139" v="42" actId="5793"/>
          <ac:spMkLst>
            <pc:docMk/>
            <pc:sldMk cId="525936677" sldId="530"/>
            <ac:spMk id="3" creationId="{00000000-0000-0000-0000-000000000000}"/>
          </ac:spMkLst>
        </pc:spChg>
      </pc:sldChg>
      <pc:sldChg chg="modSp mod">
        <pc:chgData name="COSTELLO, HELEN" userId="188e55b7-b9a9-4683-90e4-cbfc1f941f73" providerId="ADAL" clId="{6229A793-F2D8-4C98-81E3-F53A8F71DE8F}" dt="2023-05-02T11:25:09.177" v="46" actId="6549"/>
        <pc:sldMkLst>
          <pc:docMk/>
          <pc:sldMk cId="3947511165" sldId="535"/>
        </pc:sldMkLst>
        <pc:spChg chg="mod">
          <ac:chgData name="COSTELLO, HELEN" userId="188e55b7-b9a9-4683-90e4-cbfc1f941f73" providerId="ADAL" clId="{6229A793-F2D8-4C98-81E3-F53A8F71DE8F}" dt="2023-05-02T11:25:09.177" v="46" actId="6549"/>
          <ac:spMkLst>
            <pc:docMk/>
            <pc:sldMk cId="3947511165" sldId="535"/>
            <ac:spMk id="45057" creationId="{00000000-0000-0000-0000-000000000000}"/>
          </ac:spMkLst>
        </pc:spChg>
      </pc:sldChg>
      <pc:sldChg chg="modSp mod">
        <pc:chgData name="COSTELLO, HELEN" userId="188e55b7-b9a9-4683-90e4-cbfc1f941f73" providerId="ADAL" clId="{6229A793-F2D8-4C98-81E3-F53A8F71DE8F}" dt="2023-05-02T11:25:02.060" v="45" actId="5793"/>
        <pc:sldMkLst>
          <pc:docMk/>
          <pc:sldMk cId="2792301650" sldId="584"/>
        </pc:sldMkLst>
        <pc:spChg chg="mod">
          <ac:chgData name="COSTELLO, HELEN" userId="188e55b7-b9a9-4683-90e4-cbfc1f941f73" providerId="ADAL" clId="{6229A793-F2D8-4C98-81E3-F53A8F71DE8F}" dt="2023-05-02T11:25:02.060" v="45" actId="5793"/>
          <ac:spMkLst>
            <pc:docMk/>
            <pc:sldMk cId="2792301650" sldId="584"/>
            <ac:spMk id="6" creationId="{00000000-0000-0000-0000-000000000000}"/>
          </ac:spMkLst>
        </pc:spChg>
      </pc:sldChg>
    </pc:docChg>
  </pc:docChgLst>
  <pc:docChgLst>
    <pc:chgData name="COSTELLO, HELEN" userId="S::fbbg84@durham.ac.uk::188e55b7-b9a9-4683-90e4-cbfc1f941f73" providerId="AD" clId="Web-{DCF93F28-9943-39B0-2782-984423AFFA01}"/>
    <pc:docChg chg="addSld delSld modSld">
      <pc:chgData name="COSTELLO, HELEN" userId="S::fbbg84@durham.ac.uk::188e55b7-b9a9-4683-90e4-cbfc1f941f73" providerId="AD" clId="Web-{DCF93F28-9943-39B0-2782-984423AFFA01}" dt="2023-05-05T06:59:55.350" v="28" actId="20577"/>
      <pc:docMkLst>
        <pc:docMk/>
      </pc:docMkLst>
      <pc:sldChg chg="del">
        <pc:chgData name="COSTELLO, HELEN" userId="S::fbbg84@durham.ac.uk::188e55b7-b9a9-4683-90e4-cbfc1f941f73" providerId="AD" clId="Web-{DCF93F28-9943-39B0-2782-984423AFFA01}" dt="2023-05-05T06:58:18.582" v="8"/>
        <pc:sldMkLst>
          <pc:docMk/>
          <pc:sldMk cId="2898051526" sldId="260"/>
        </pc:sldMkLst>
      </pc:sldChg>
      <pc:sldChg chg="modSp">
        <pc:chgData name="COSTELLO, HELEN" userId="S::fbbg84@durham.ac.uk::188e55b7-b9a9-4683-90e4-cbfc1f941f73" providerId="AD" clId="Web-{DCF93F28-9943-39B0-2782-984423AFFA01}" dt="2023-05-05T06:58:10.644" v="7" actId="20577"/>
        <pc:sldMkLst>
          <pc:docMk/>
          <pc:sldMk cId="3721778099" sldId="590"/>
        </pc:sldMkLst>
        <pc:spChg chg="mod">
          <ac:chgData name="COSTELLO, HELEN" userId="S::fbbg84@durham.ac.uk::188e55b7-b9a9-4683-90e4-cbfc1f941f73" providerId="AD" clId="Web-{DCF93F28-9943-39B0-2782-984423AFFA01}" dt="2023-05-05T06:58:10.644" v="7" actId="20577"/>
          <ac:spMkLst>
            <pc:docMk/>
            <pc:sldMk cId="3721778099" sldId="590"/>
            <ac:spMk id="3" creationId="{1E122A5B-C526-F6EE-1671-8196F6DF7EA2}"/>
          </ac:spMkLst>
        </pc:spChg>
      </pc:sldChg>
      <pc:sldChg chg="addSp delSp modSp new">
        <pc:chgData name="COSTELLO, HELEN" userId="S::fbbg84@durham.ac.uk::188e55b7-b9a9-4683-90e4-cbfc1f941f73" providerId="AD" clId="Web-{DCF93F28-9943-39B0-2782-984423AFFA01}" dt="2023-05-05T06:59:55.350" v="28" actId="20577"/>
        <pc:sldMkLst>
          <pc:docMk/>
          <pc:sldMk cId="2870429877" sldId="591"/>
        </pc:sldMkLst>
        <pc:spChg chg="mod">
          <ac:chgData name="COSTELLO, HELEN" userId="S::fbbg84@durham.ac.uk::188e55b7-b9a9-4683-90e4-cbfc1f941f73" providerId="AD" clId="Web-{DCF93F28-9943-39B0-2782-984423AFFA01}" dt="2023-05-05T06:59:55.350" v="28" actId="20577"/>
          <ac:spMkLst>
            <pc:docMk/>
            <pc:sldMk cId="2870429877" sldId="591"/>
            <ac:spMk id="2" creationId="{38CF4C4D-2C1A-ACE5-C6F1-A3D1F53C31AF}"/>
          </ac:spMkLst>
        </pc:spChg>
        <pc:spChg chg="del">
          <ac:chgData name="COSTELLO, HELEN" userId="S::fbbg84@durham.ac.uk::188e55b7-b9a9-4683-90e4-cbfc1f941f73" providerId="AD" clId="Web-{DCF93F28-9943-39B0-2782-984423AFFA01}" dt="2023-05-05T06:59:30.521" v="10"/>
          <ac:spMkLst>
            <pc:docMk/>
            <pc:sldMk cId="2870429877" sldId="591"/>
            <ac:spMk id="3" creationId="{9EBCB5B6-9FBD-D5FD-5ABB-FFA59577F7E2}"/>
          </ac:spMkLst>
        </pc:spChg>
        <pc:picChg chg="add mod ord">
          <ac:chgData name="COSTELLO, HELEN" userId="S::fbbg84@durham.ac.uk::188e55b7-b9a9-4683-90e4-cbfc1f941f73" providerId="AD" clId="Web-{DCF93F28-9943-39B0-2782-984423AFFA01}" dt="2023-05-05T06:59:30.521" v="10"/>
          <ac:picMkLst>
            <pc:docMk/>
            <pc:sldMk cId="2870429877" sldId="591"/>
            <ac:picMk id="4" creationId="{BFDECE4D-4E31-34FC-0BAC-DDCE252D7B5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9637C8-FF34-A046-AD71-9BD2CB932794}" type="doc">
      <dgm:prSet loTypeId="urn:microsoft.com/office/officeart/2009/3/layout/StepUpProcess" loCatId="" qsTypeId="urn:microsoft.com/office/officeart/2005/8/quickstyle/simple4" qsCatId="simple" csTypeId="urn:microsoft.com/office/officeart/2005/8/colors/accent1_2" csCatId="accent1" phldr="1"/>
      <dgm:spPr/>
    </dgm:pt>
    <dgm:pt modelId="{59ECFD6C-59AD-7540-80AB-2083400D66BD}">
      <dgm:prSet phldrT="[Text]" custT="1"/>
      <dgm:spPr/>
      <dgm:t>
        <a:bodyPr/>
        <a:lstStyle/>
        <a:p>
          <a:r>
            <a:rPr lang="en-US" sz="3600" dirty="0">
              <a:solidFill>
                <a:schemeClr val="tx1"/>
              </a:solidFill>
            </a:rPr>
            <a:t>Topic</a:t>
          </a:r>
        </a:p>
      </dgm:t>
    </dgm:pt>
    <dgm:pt modelId="{4041BF2B-75B3-E94B-8580-CD60AF6BFECF}" type="parTrans" cxnId="{14692F13-3A84-2E4C-8EAC-9CBBC4F46331}">
      <dgm:prSet/>
      <dgm:spPr/>
      <dgm:t>
        <a:bodyPr/>
        <a:lstStyle/>
        <a:p>
          <a:endParaRPr lang="en-US"/>
        </a:p>
      </dgm:t>
    </dgm:pt>
    <dgm:pt modelId="{71FB644B-F959-FD49-93CF-1F302188AC39}" type="sibTrans" cxnId="{14692F13-3A84-2E4C-8EAC-9CBBC4F46331}">
      <dgm:prSet/>
      <dgm:spPr/>
      <dgm:t>
        <a:bodyPr/>
        <a:lstStyle/>
        <a:p>
          <a:endParaRPr lang="en-US"/>
        </a:p>
      </dgm:t>
    </dgm:pt>
    <dgm:pt modelId="{8B60E00A-D12C-CF45-9CAA-30E70DCF8783}">
      <dgm:prSet phldrT="[Text]" custT="1"/>
      <dgm:spPr/>
      <dgm:t>
        <a:bodyPr/>
        <a:lstStyle/>
        <a:p>
          <a:r>
            <a:rPr lang="en-US" sz="3600" dirty="0"/>
            <a:t>Research question</a:t>
          </a:r>
        </a:p>
      </dgm:t>
    </dgm:pt>
    <dgm:pt modelId="{178C618F-6C91-FD43-A47B-B771DCFC1655}" type="parTrans" cxnId="{095B4915-A6CB-9A4F-8964-78F6ED2C5703}">
      <dgm:prSet/>
      <dgm:spPr/>
      <dgm:t>
        <a:bodyPr/>
        <a:lstStyle/>
        <a:p>
          <a:endParaRPr lang="en-US"/>
        </a:p>
      </dgm:t>
    </dgm:pt>
    <dgm:pt modelId="{E5AE008C-CE99-0C47-92D7-E461D4EB4B1B}" type="sibTrans" cxnId="{095B4915-A6CB-9A4F-8964-78F6ED2C5703}">
      <dgm:prSet/>
      <dgm:spPr/>
      <dgm:t>
        <a:bodyPr/>
        <a:lstStyle/>
        <a:p>
          <a:endParaRPr lang="en-US"/>
        </a:p>
      </dgm:t>
    </dgm:pt>
    <dgm:pt modelId="{F60C8C5E-2F6F-4B41-B6AA-B1F8DE06EAEE}">
      <dgm:prSet phldrT="[Text]" custT="1"/>
      <dgm:spPr/>
      <dgm:t>
        <a:bodyPr/>
        <a:lstStyle/>
        <a:p>
          <a:r>
            <a:rPr lang="en-US" sz="3600" dirty="0"/>
            <a:t>Your aims </a:t>
          </a:r>
        </a:p>
      </dgm:t>
    </dgm:pt>
    <dgm:pt modelId="{5585A8EE-A15C-864C-8605-4557DE2345A5}" type="parTrans" cxnId="{A1835342-62EC-DA48-9EC5-28E48562A14F}">
      <dgm:prSet/>
      <dgm:spPr/>
      <dgm:t>
        <a:bodyPr/>
        <a:lstStyle/>
        <a:p>
          <a:endParaRPr lang="en-US"/>
        </a:p>
      </dgm:t>
    </dgm:pt>
    <dgm:pt modelId="{2CA490DF-030E-8843-8CA5-F6372B6DA7D3}" type="sibTrans" cxnId="{A1835342-62EC-DA48-9EC5-28E48562A14F}">
      <dgm:prSet/>
      <dgm:spPr/>
      <dgm:t>
        <a:bodyPr/>
        <a:lstStyle/>
        <a:p>
          <a:endParaRPr lang="en-US"/>
        </a:p>
      </dgm:t>
    </dgm:pt>
    <dgm:pt modelId="{C25D15FF-CC5D-3748-A3DB-1A87B42B5C02}" type="pres">
      <dgm:prSet presAssocID="{249637C8-FF34-A046-AD71-9BD2CB932794}" presName="rootnode" presStyleCnt="0">
        <dgm:presLayoutVars>
          <dgm:chMax/>
          <dgm:chPref/>
          <dgm:dir/>
          <dgm:animLvl val="lvl"/>
        </dgm:presLayoutVars>
      </dgm:prSet>
      <dgm:spPr/>
    </dgm:pt>
    <dgm:pt modelId="{F30B71CF-B4BB-EC42-9A09-205EBE65ACC3}" type="pres">
      <dgm:prSet presAssocID="{59ECFD6C-59AD-7540-80AB-2083400D66BD}" presName="composite" presStyleCnt="0"/>
      <dgm:spPr/>
    </dgm:pt>
    <dgm:pt modelId="{1F985BEE-EF04-864C-A3CF-FFE1E2E757B4}" type="pres">
      <dgm:prSet presAssocID="{59ECFD6C-59AD-7540-80AB-2083400D66BD}" presName="LShape" presStyleLbl="alignNode1" presStyleIdx="0" presStyleCnt="5"/>
      <dgm:spPr/>
    </dgm:pt>
    <dgm:pt modelId="{A7190A20-A8B6-B04C-80BD-618AE93BD8FE}" type="pres">
      <dgm:prSet presAssocID="{59ECFD6C-59AD-7540-80AB-2083400D66BD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184EA4F-5665-1744-8291-51F3CC2837EA}" type="pres">
      <dgm:prSet presAssocID="{59ECFD6C-59AD-7540-80AB-2083400D66BD}" presName="Triangle" presStyleLbl="alignNode1" presStyleIdx="1" presStyleCnt="5"/>
      <dgm:spPr/>
    </dgm:pt>
    <dgm:pt modelId="{6B904D67-184D-8643-926A-96C3F24BEC8C}" type="pres">
      <dgm:prSet presAssocID="{71FB644B-F959-FD49-93CF-1F302188AC39}" presName="sibTrans" presStyleCnt="0"/>
      <dgm:spPr/>
    </dgm:pt>
    <dgm:pt modelId="{A1C2C661-EA0D-1E42-897A-C5B72A8114E6}" type="pres">
      <dgm:prSet presAssocID="{71FB644B-F959-FD49-93CF-1F302188AC39}" presName="space" presStyleCnt="0"/>
      <dgm:spPr/>
    </dgm:pt>
    <dgm:pt modelId="{867D32E2-D35D-FB4D-B04F-F4351D4292AA}" type="pres">
      <dgm:prSet presAssocID="{8B60E00A-D12C-CF45-9CAA-30E70DCF8783}" presName="composite" presStyleCnt="0"/>
      <dgm:spPr/>
    </dgm:pt>
    <dgm:pt modelId="{C03C427A-2A84-D941-81FA-B6B4800A77C2}" type="pres">
      <dgm:prSet presAssocID="{8B60E00A-D12C-CF45-9CAA-30E70DCF8783}" presName="LShape" presStyleLbl="alignNode1" presStyleIdx="2" presStyleCnt="5"/>
      <dgm:spPr/>
    </dgm:pt>
    <dgm:pt modelId="{DC6C190C-5C97-A446-B4A2-D0353C97C571}" type="pres">
      <dgm:prSet presAssocID="{8B60E00A-D12C-CF45-9CAA-30E70DCF8783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EC16183-C3BF-6F4A-B339-7C9217FEA00B}" type="pres">
      <dgm:prSet presAssocID="{8B60E00A-D12C-CF45-9CAA-30E70DCF8783}" presName="Triangle" presStyleLbl="alignNode1" presStyleIdx="3" presStyleCnt="5"/>
      <dgm:spPr/>
    </dgm:pt>
    <dgm:pt modelId="{52AB50C9-5DC4-C149-A3FB-823E1EB1772C}" type="pres">
      <dgm:prSet presAssocID="{E5AE008C-CE99-0C47-92D7-E461D4EB4B1B}" presName="sibTrans" presStyleCnt="0"/>
      <dgm:spPr/>
    </dgm:pt>
    <dgm:pt modelId="{7E0D1CBC-72FC-284C-9C6A-7D40EE481EF7}" type="pres">
      <dgm:prSet presAssocID="{E5AE008C-CE99-0C47-92D7-E461D4EB4B1B}" presName="space" presStyleCnt="0"/>
      <dgm:spPr/>
    </dgm:pt>
    <dgm:pt modelId="{5513D6A7-4A25-6A4E-805F-BC1E532E3A62}" type="pres">
      <dgm:prSet presAssocID="{F60C8C5E-2F6F-4B41-B6AA-B1F8DE06EAEE}" presName="composite" presStyleCnt="0"/>
      <dgm:spPr/>
    </dgm:pt>
    <dgm:pt modelId="{07DCED27-20C2-9E41-B4AD-4E0753C64934}" type="pres">
      <dgm:prSet presAssocID="{F60C8C5E-2F6F-4B41-B6AA-B1F8DE06EAEE}" presName="LShape" presStyleLbl="alignNode1" presStyleIdx="4" presStyleCnt="5"/>
      <dgm:spPr/>
    </dgm:pt>
    <dgm:pt modelId="{E53CAE38-B5D4-BA47-951F-5E6BCB02D8E3}" type="pres">
      <dgm:prSet presAssocID="{F60C8C5E-2F6F-4B41-B6AA-B1F8DE06EAEE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76AB403-5C28-A446-8462-40C1AB714045}" type="presOf" srcId="{59ECFD6C-59AD-7540-80AB-2083400D66BD}" destId="{A7190A20-A8B6-B04C-80BD-618AE93BD8FE}" srcOrd="0" destOrd="0" presId="urn:microsoft.com/office/officeart/2009/3/layout/StepUpProcess"/>
    <dgm:cxn modelId="{14692F13-3A84-2E4C-8EAC-9CBBC4F46331}" srcId="{249637C8-FF34-A046-AD71-9BD2CB932794}" destId="{59ECFD6C-59AD-7540-80AB-2083400D66BD}" srcOrd="0" destOrd="0" parTransId="{4041BF2B-75B3-E94B-8580-CD60AF6BFECF}" sibTransId="{71FB644B-F959-FD49-93CF-1F302188AC39}"/>
    <dgm:cxn modelId="{095B4915-A6CB-9A4F-8964-78F6ED2C5703}" srcId="{249637C8-FF34-A046-AD71-9BD2CB932794}" destId="{8B60E00A-D12C-CF45-9CAA-30E70DCF8783}" srcOrd="1" destOrd="0" parTransId="{178C618F-6C91-FD43-A47B-B771DCFC1655}" sibTransId="{E5AE008C-CE99-0C47-92D7-E461D4EB4B1B}"/>
    <dgm:cxn modelId="{F75BA33A-881A-2F47-A402-809CFA8F3E1C}" type="presOf" srcId="{249637C8-FF34-A046-AD71-9BD2CB932794}" destId="{C25D15FF-CC5D-3748-A3DB-1A87B42B5C02}" srcOrd="0" destOrd="0" presId="urn:microsoft.com/office/officeart/2009/3/layout/StepUpProcess"/>
    <dgm:cxn modelId="{A1835342-62EC-DA48-9EC5-28E48562A14F}" srcId="{249637C8-FF34-A046-AD71-9BD2CB932794}" destId="{F60C8C5E-2F6F-4B41-B6AA-B1F8DE06EAEE}" srcOrd="2" destOrd="0" parTransId="{5585A8EE-A15C-864C-8605-4557DE2345A5}" sibTransId="{2CA490DF-030E-8843-8CA5-F6372B6DA7D3}"/>
    <dgm:cxn modelId="{8A02A3DC-1148-DD42-88F0-7F1AAF110A71}" type="presOf" srcId="{F60C8C5E-2F6F-4B41-B6AA-B1F8DE06EAEE}" destId="{E53CAE38-B5D4-BA47-951F-5E6BCB02D8E3}" srcOrd="0" destOrd="0" presId="urn:microsoft.com/office/officeart/2009/3/layout/StepUpProcess"/>
    <dgm:cxn modelId="{EF61C1FA-6705-BA48-BFCD-F2CCB45B5CC5}" type="presOf" srcId="{8B60E00A-D12C-CF45-9CAA-30E70DCF8783}" destId="{DC6C190C-5C97-A446-B4A2-D0353C97C571}" srcOrd="0" destOrd="0" presId="urn:microsoft.com/office/officeart/2009/3/layout/StepUpProcess"/>
    <dgm:cxn modelId="{66B5C371-C3A9-794F-B1FC-77DC7E7371EC}" type="presParOf" srcId="{C25D15FF-CC5D-3748-A3DB-1A87B42B5C02}" destId="{F30B71CF-B4BB-EC42-9A09-205EBE65ACC3}" srcOrd="0" destOrd="0" presId="urn:microsoft.com/office/officeart/2009/3/layout/StepUpProcess"/>
    <dgm:cxn modelId="{B9996CF4-8970-0E4A-AACF-2443569E7A7A}" type="presParOf" srcId="{F30B71CF-B4BB-EC42-9A09-205EBE65ACC3}" destId="{1F985BEE-EF04-864C-A3CF-FFE1E2E757B4}" srcOrd="0" destOrd="0" presId="urn:microsoft.com/office/officeart/2009/3/layout/StepUpProcess"/>
    <dgm:cxn modelId="{B9BB7410-DD13-B54F-92AC-E4C2D5DBFA0F}" type="presParOf" srcId="{F30B71CF-B4BB-EC42-9A09-205EBE65ACC3}" destId="{A7190A20-A8B6-B04C-80BD-618AE93BD8FE}" srcOrd="1" destOrd="0" presId="urn:microsoft.com/office/officeart/2009/3/layout/StepUpProcess"/>
    <dgm:cxn modelId="{986905B7-FC20-424A-A171-59E8657B47D6}" type="presParOf" srcId="{F30B71CF-B4BB-EC42-9A09-205EBE65ACC3}" destId="{1184EA4F-5665-1744-8291-51F3CC2837EA}" srcOrd="2" destOrd="0" presId="urn:microsoft.com/office/officeart/2009/3/layout/StepUpProcess"/>
    <dgm:cxn modelId="{9709A4BE-B961-A949-B269-8038B1A9FDE5}" type="presParOf" srcId="{C25D15FF-CC5D-3748-A3DB-1A87B42B5C02}" destId="{6B904D67-184D-8643-926A-96C3F24BEC8C}" srcOrd="1" destOrd="0" presId="urn:microsoft.com/office/officeart/2009/3/layout/StepUpProcess"/>
    <dgm:cxn modelId="{0ABF1EF5-0E8F-5144-9352-B3572C3FC252}" type="presParOf" srcId="{6B904D67-184D-8643-926A-96C3F24BEC8C}" destId="{A1C2C661-EA0D-1E42-897A-C5B72A8114E6}" srcOrd="0" destOrd="0" presId="urn:microsoft.com/office/officeart/2009/3/layout/StepUpProcess"/>
    <dgm:cxn modelId="{C4C1F170-010C-F049-B7D6-51872B30CB71}" type="presParOf" srcId="{C25D15FF-CC5D-3748-A3DB-1A87B42B5C02}" destId="{867D32E2-D35D-FB4D-B04F-F4351D4292AA}" srcOrd="2" destOrd="0" presId="urn:microsoft.com/office/officeart/2009/3/layout/StepUpProcess"/>
    <dgm:cxn modelId="{0932E87C-D3DD-B24A-816C-D8766EBAC286}" type="presParOf" srcId="{867D32E2-D35D-FB4D-B04F-F4351D4292AA}" destId="{C03C427A-2A84-D941-81FA-B6B4800A77C2}" srcOrd="0" destOrd="0" presId="urn:microsoft.com/office/officeart/2009/3/layout/StepUpProcess"/>
    <dgm:cxn modelId="{1CA7EEFC-9499-8947-A3FC-A739952F066C}" type="presParOf" srcId="{867D32E2-D35D-FB4D-B04F-F4351D4292AA}" destId="{DC6C190C-5C97-A446-B4A2-D0353C97C571}" srcOrd="1" destOrd="0" presId="urn:microsoft.com/office/officeart/2009/3/layout/StepUpProcess"/>
    <dgm:cxn modelId="{A301C8E1-0B00-5E41-B341-B0878169FB46}" type="presParOf" srcId="{867D32E2-D35D-FB4D-B04F-F4351D4292AA}" destId="{AEC16183-C3BF-6F4A-B339-7C9217FEA00B}" srcOrd="2" destOrd="0" presId="urn:microsoft.com/office/officeart/2009/3/layout/StepUpProcess"/>
    <dgm:cxn modelId="{96DAD74B-F806-694A-AA63-8584955F3F7A}" type="presParOf" srcId="{C25D15FF-CC5D-3748-A3DB-1A87B42B5C02}" destId="{52AB50C9-5DC4-C149-A3FB-823E1EB1772C}" srcOrd="3" destOrd="0" presId="urn:microsoft.com/office/officeart/2009/3/layout/StepUpProcess"/>
    <dgm:cxn modelId="{893CD640-D747-F940-AFEF-BD8DEBC6342B}" type="presParOf" srcId="{52AB50C9-5DC4-C149-A3FB-823E1EB1772C}" destId="{7E0D1CBC-72FC-284C-9C6A-7D40EE481EF7}" srcOrd="0" destOrd="0" presId="urn:microsoft.com/office/officeart/2009/3/layout/StepUpProcess"/>
    <dgm:cxn modelId="{D755084B-9338-7445-8C15-89F927538B2D}" type="presParOf" srcId="{C25D15FF-CC5D-3748-A3DB-1A87B42B5C02}" destId="{5513D6A7-4A25-6A4E-805F-BC1E532E3A62}" srcOrd="4" destOrd="0" presId="urn:microsoft.com/office/officeart/2009/3/layout/StepUpProcess"/>
    <dgm:cxn modelId="{8F3E6EB0-8F0D-D740-BFD0-7DDB1825B0E7}" type="presParOf" srcId="{5513D6A7-4A25-6A4E-805F-BC1E532E3A62}" destId="{07DCED27-20C2-9E41-B4AD-4E0753C64934}" srcOrd="0" destOrd="0" presId="urn:microsoft.com/office/officeart/2009/3/layout/StepUpProcess"/>
    <dgm:cxn modelId="{F32E4060-6593-C24A-A069-0BCC1DA03EF2}" type="presParOf" srcId="{5513D6A7-4A25-6A4E-805F-BC1E532E3A62}" destId="{E53CAE38-B5D4-BA47-951F-5E6BCB02D8E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8C870B-0B7A-6247-B074-51AD9E86B2F3}" type="doc">
      <dgm:prSet loTypeId="urn:microsoft.com/office/officeart/2005/8/layout/hProcess3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E9682D-E466-8944-BC95-EC1565D6AC65}">
      <dgm:prSet custT="1"/>
      <dgm:spPr/>
      <dgm:t>
        <a:bodyPr/>
        <a:lstStyle/>
        <a:p>
          <a:pPr rtl="0"/>
          <a:r>
            <a:rPr lang="en-US" sz="1900" b="1" dirty="0"/>
            <a:t>Reading must inform each stage of the process</a:t>
          </a:r>
        </a:p>
      </dgm:t>
    </dgm:pt>
    <dgm:pt modelId="{18EBDEB6-2F94-E34A-891A-31AA49EC3036}" type="parTrans" cxnId="{9E226066-F8C7-DE4B-BD91-16AAAF54DFAB}">
      <dgm:prSet/>
      <dgm:spPr/>
      <dgm:t>
        <a:bodyPr/>
        <a:lstStyle/>
        <a:p>
          <a:endParaRPr lang="en-US"/>
        </a:p>
      </dgm:t>
    </dgm:pt>
    <dgm:pt modelId="{39DD8C0C-77CA-9343-9858-EC30B290A741}" type="sibTrans" cxnId="{9E226066-F8C7-DE4B-BD91-16AAAF54DFAB}">
      <dgm:prSet/>
      <dgm:spPr/>
      <dgm:t>
        <a:bodyPr/>
        <a:lstStyle/>
        <a:p>
          <a:endParaRPr lang="en-US"/>
        </a:p>
      </dgm:t>
    </dgm:pt>
    <dgm:pt modelId="{66E96E82-8EEE-134A-AE22-492138EC2F4C}" type="pres">
      <dgm:prSet presAssocID="{5E8C870B-0B7A-6247-B074-51AD9E86B2F3}" presName="Name0" presStyleCnt="0">
        <dgm:presLayoutVars>
          <dgm:dir/>
          <dgm:animLvl val="lvl"/>
          <dgm:resizeHandles val="exact"/>
        </dgm:presLayoutVars>
      </dgm:prSet>
      <dgm:spPr/>
    </dgm:pt>
    <dgm:pt modelId="{14003637-4A60-9546-848E-F897BC6F6064}" type="pres">
      <dgm:prSet presAssocID="{5E8C870B-0B7A-6247-B074-51AD9E86B2F3}" presName="dummy" presStyleCnt="0"/>
      <dgm:spPr/>
    </dgm:pt>
    <dgm:pt modelId="{30A882BA-1BA3-EA46-A88B-596DA72C90DB}" type="pres">
      <dgm:prSet presAssocID="{5E8C870B-0B7A-6247-B074-51AD9E86B2F3}" presName="linH" presStyleCnt="0"/>
      <dgm:spPr/>
    </dgm:pt>
    <dgm:pt modelId="{ABC82FC5-C381-F64B-9D3C-155FEA660226}" type="pres">
      <dgm:prSet presAssocID="{5E8C870B-0B7A-6247-B074-51AD9E86B2F3}" presName="padding1" presStyleCnt="0"/>
      <dgm:spPr/>
    </dgm:pt>
    <dgm:pt modelId="{4BA12300-4F27-844D-9747-3A58F7235017}" type="pres">
      <dgm:prSet presAssocID="{38E9682D-E466-8944-BC95-EC1565D6AC65}" presName="linV" presStyleCnt="0"/>
      <dgm:spPr/>
    </dgm:pt>
    <dgm:pt modelId="{51FAF7D9-AB7F-FE45-BFC5-375EC8A1AF5B}" type="pres">
      <dgm:prSet presAssocID="{38E9682D-E466-8944-BC95-EC1565D6AC65}" presName="spVertical1" presStyleCnt="0"/>
      <dgm:spPr/>
    </dgm:pt>
    <dgm:pt modelId="{9159AF9C-2E0B-1B44-841A-C64AE4CB22F3}" type="pres">
      <dgm:prSet presAssocID="{38E9682D-E466-8944-BC95-EC1565D6AC65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25329BB4-A9E5-3746-AD57-DB6396205F81}" type="pres">
      <dgm:prSet presAssocID="{38E9682D-E466-8944-BC95-EC1565D6AC65}" presName="spVertical2" presStyleCnt="0"/>
      <dgm:spPr/>
    </dgm:pt>
    <dgm:pt modelId="{16CC0D52-27B6-7748-903C-675DAD5A05CA}" type="pres">
      <dgm:prSet presAssocID="{38E9682D-E466-8944-BC95-EC1565D6AC65}" presName="spVertical3" presStyleCnt="0"/>
      <dgm:spPr/>
    </dgm:pt>
    <dgm:pt modelId="{86EC233C-0CF7-A14B-B62D-7676877957D7}" type="pres">
      <dgm:prSet presAssocID="{5E8C870B-0B7A-6247-B074-51AD9E86B2F3}" presName="padding2" presStyleCnt="0"/>
      <dgm:spPr/>
    </dgm:pt>
    <dgm:pt modelId="{A5AD6565-26DB-C64A-9428-0356C17D0B8C}" type="pres">
      <dgm:prSet presAssocID="{5E8C870B-0B7A-6247-B074-51AD9E86B2F3}" presName="negArrow" presStyleCnt="0"/>
      <dgm:spPr/>
    </dgm:pt>
    <dgm:pt modelId="{8BD6C4E0-4CEC-9C4B-BA5B-45F8EE0A718C}" type="pres">
      <dgm:prSet presAssocID="{5E8C870B-0B7A-6247-B074-51AD9E86B2F3}" presName="backgroundArrow" presStyleLbl="node1" presStyleIdx="0" presStyleCnt="1"/>
      <dgm:spPr/>
    </dgm:pt>
  </dgm:ptLst>
  <dgm:cxnLst>
    <dgm:cxn modelId="{DD00112B-840A-374C-903A-675BBBF61EE8}" type="presOf" srcId="{5E8C870B-0B7A-6247-B074-51AD9E86B2F3}" destId="{66E96E82-8EEE-134A-AE22-492138EC2F4C}" srcOrd="0" destOrd="0" presId="urn:microsoft.com/office/officeart/2005/8/layout/hProcess3"/>
    <dgm:cxn modelId="{9E226066-F8C7-DE4B-BD91-16AAAF54DFAB}" srcId="{5E8C870B-0B7A-6247-B074-51AD9E86B2F3}" destId="{38E9682D-E466-8944-BC95-EC1565D6AC65}" srcOrd="0" destOrd="0" parTransId="{18EBDEB6-2F94-E34A-891A-31AA49EC3036}" sibTransId="{39DD8C0C-77CA-9343-9858-EC30B290A741}"/>
    <dgm:cxn modelId="{0DCD01D9-0B66-A44C-A7A1-3EA2E6A2F3AD}" type="presOf" srcId="{38E9682D-E466-8944-BC95-EC1565D6AC65}" destId="{9159AF9C-2E0B-1B44-841A-C64AE4CB22F3}" srcOrd="0" destOrd="0" presId="urn:microsoft.com/office/officeart/2005/8/layout/hProcess3"/>
    <dgm:cxn modelId="{5ACF4174-1240-9548-8DD4-A969EB522812}" type="presParOf" srcId="{66E96E82-8EEE-134A-AE22-492138EC2F4C}" destId="{14003637-4A60-9546-848E-F897BC6F6064}" srcOrd="0" destOrd="0" presId="urn:microsoft.com/office/officeart/2005/8/layout/hProcess3"/>
    <dgm:cxn modelId="{FB78E194-13D8-B64F-9D2A-9CF0E3CEEFC8}" type="presParOf" srcId="{66E96E82-8EEE-134A-AE22-492138EC2F4C}" destId="{30A882BA-1BA3-EA46-A88B-596DA72C90DB}" srcOrd="1" destOrd="0" presId="urn:microsoft.com/office/officeart/2005/8/layout/hProcess3"/>
    <dgm:cxn modelId="{C6B55B8E-0815-4C4C-9099-FB77F9BBD502}" type="presParOf" srcId="{30A882BA-1BA3-EA46-A88B-596DA72C90DB}" destId="{ABC82FC5-C381-F64B-9D3C-155FEA660226}" srcOrd="0" destOrd="0" presId="urn:microsoft.com/office/officeart/2005/8/layout/hProcess3"/>
    <dgm:cxn modelId="{EBCAB554-572E-0245-9DD5-5EFF04286F40}" type="presParOf" srcId="{30A882BA-1BA3-EA46-A88B-596DA72C90DB}" destId="{4BA12300-4F27-844D-9747-3A58F7235017}" srcOrd="1" destOrd="0" presId="urn:microsoft.com/office/officeart/2005/8/layout/hProcess3"/>
    <dgm:cxn modelId="{6DABB16E-99A0-F94C-9BCA-4D95109267C3}" type="presParOf" srcId="{4BA12300-4F27-844D-9747-3A58F7235017}" destId="{51FAF7D9-AB7F-FE45-BFC5-375EC8A1AF5B}" srcOrd="0" destOrd="0" presId="urn:microsoft.com/office/officeart/2005/8/layout/hProcess3"/>
    <dgm:cxn modelId="{06AA4527-1BE2-7949-B3ED-8F6CAD111372}" type="presParOf" srcId="{4BA12300-4F27-844D-9747-3A58F7235017}" destId="{9159AF9C-2E0B-1B44-841A-C64AE4CB22F3}" srcOrd="1" destOrd="0" presId="urn:microsoft.com/office/officeart/2005/8/layout/hProcess3"/>
    <dgm:cxn modelId="{ACC0334C-BB98-414E-8AC9-9E9C9D8C0D71}" type="presParOf" srcId="{4BA12300-4F27-844D-9747-3A58F7235017}" destId="{25329BB4-A9E5-3746-AD57-DB6396205F81}" srcOrd="2" destOrd="0" presId="urn:microsoft.com/office/officeart/2005/8/layout/hProcess3"/>
    <dgm:cxn modelId="{714AF9BB-B7AF-784A-AA1D-C1BC8B9E26A2}" type="presParOf" srcId="{4BA12300-4F27-844D-9747-3A58F7235017}" destId="{16CC0D52-27B6-7748-903C-675DAD5A05CA}" srcOrd="3" destOrd="0" presId="urn:microsoft.com/office/officeart/2005/8/layout/hProcess3"/>
    <dgm:cxn modelId="{2E049E4A-A72C-F54E-A5FC-58BE16A9816D}" type="presParOf" srcId="{30A882BA-1BA3-EA46-A88B-596DA72C90DB}" destId="{86EC233C-0CF7-A14B-B62D-7676877957D7}" srcOrd="2" destOrd="0" presId="urn:microsoft.com/office/officeart/2005/8/layout/hProcess3"/>
    <dgm:cxn modelId="{42D76D74-80EA-B246-8E16-18B841E7F358}" type="presParOf" srcId="{30A882BA-1BA3-EA46-A88B-596DA72C90DB}" destId="{A5AD6565-26DB-C64A-9428-0356C17D0B8C}" srcOrd="3" destOrd="0" presId="urn:microsoft.com/office/officeart/2005/8/layout/hProcess3"/>
    <dgm:cxn modelId="{265860F4-DEBB-EB40-AE03-ACB0DA6DF1D8}" type="presParOf" srcId="{30A882BA-1BA3-EA46-A88B-596DA72C90DB}" destId="{8BD6C4E0-4CEC-9C4B-BA5B-45F8EE0A718C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9637C8-FF34-A046-AD71-9BD2CB932794}" type="doc">
      <dgm:prSet loTypeId="urn:microsoft.com/office/officeart/2009/3/layout/StepUpProcess" loCatId="" qsTypeId="urn:microsoft.com/office/officeart/2005/8/quickstyle/simple4" qsCatId="simple" csTypeId="urn:microsoft.com/office/officeart/2005/8/colors/accent1_2" csCatId="accent1" phldr="1"/>
      <dgm:spPr/>
    </dgm:pt>
    <dgm:pt modelId="{59ECFD6C-59AD-7540-80AB-2083400D66BD}">
      <dgm:prSet phldrT="[Text]" custT="1"/>
      <dgm:spPr/>
      <dgm:t>
        <a:bodyPr/>
        <a:lstStyle/>
        <a:p>
          <a:r>
            <a:rPr lang="en-US" sz="3600" dirty="0">
              <a:solidFill>
                <a:schemeClr val="tx1"/>
              </a:solidFill>
            </a:rPr>
            <a:t>Topic</a:t>
          </a:r>
        </a:p>
      </dgm:t>
    </dgm:pt>
    <dgm:pt modelId="{4041BF2B-75B3-E94B-8580-CD60AF6BFECF}" type="parTrans" cxnId="{14692F13-3A84-2E4C-8EAC-9CBBC4F46331}">
      <dgm:prSet/>
      <dgm:spPr/>
      <dgm:t>
        <a:bodyPr/>
        <a:lstStyle/>
        <a:p>
          <a:endParaRPr lang="en-US"/>
        </a:p>
      </dgm:t>
    </dgm:pt>
    <dgm:pt modelId="{71FB644B-F959-FD49-93CF-1F302188AC39}" type="sibTrans" cxnId="{14692F13-3A84-2E4C-8EAC-9CBBC4F46331}">
      <dgm:prSet/>
      <dgm:spPr/>
      <dgm:t>
        <a:bodyPr/>
        <a:lstStyle/>
        <a:p>
          <a:endParaRPr lang="en-US"/>
        </a:p>
      </dgm:t>
    </dgm:pt>
    <dgm:pt modelId="{8B60E00A-D12C-CF45-9CAA-30E70DCF8783}">
      <dgm:prSet phldrT="[Text]" custT="1"/>
      <dgm:spPr/>
      <dgm:t>
        <a:bodyPr/>
        <a:lstStyle/>
        <a:p>
          <a:r>
            <a:rPr lang="en-US" sz="3600" dirty="0">
              <a:solidFill>
                <a:srgbClr val="FF0000"/>
              </a:solidFill>
            </a:rPr>
            <a:t>Research question</a:t>
          </a:r>
        </a:p>
      </dgm:t>
    </dgm:pt>
    <dgm:pt modelId="{178C618F-6C91-FD43-A47B-B771DCFC1655}" type="parTrans" cxnId="{095B4915-A6CB-9A4F-8964-78F6ED2C5703}">
      <dgm:prSet/>
      <dgm:spPr/>
      <dgm:t>
        <a:bodyPr/>
        <a:lstStyle/>
        <a:p>
          <a:endParaRPr lang="en-US"/>
        </a:p>
      </dgm:t>
    </dgm:pt>
    <dgm:pt modelId="{E5AE008C-CE99-0C47-92D7-E461D4EB4B1B}" type="sibTrans" cxnId="{095B4915-A6CB-9A4F-8964-78F6ED2C5703}">
      <dgm:prSet/>
      <dgm:spPr/>
      <dgm:t>
        <a:bodyPr/>
        <a:lstStyle/>
        <a:p>
          <a:endParaRPr lang="en-US"/>
        </a:p>
      </dgm:t>
    </dgm:pt>
    <dgm:pt modelId="{F60C8C5E-2F6F-4B41-B6AA-B1F8DE06EAEE}">
      <dgm:prSet phldrT="[Text]" custT="1"/>
      <dgm:spPr/>
      <dgm:t>
        <a:bodyPr/>
        <a:lstStyle/>
        <a:p>
          <a:r>
            <a:rPr lang="en-US" sz="3600" dirty="0"/>
            <a:t>Your aims </a:t>
          </a:r>
        </a:p>
      </dgm:t>
    </dgm:pt>
    <dgm:pt modelId="{5585A8EE-A15C-864C-8605-4557DE2345A5}" type="parTrans" cxnId="{A1835342-62EC-DA48-9EC5-28E48562A14F}">
      <dgm:prSet/>
      <dgm:spPr/>
      <dgm:t>
        <a:bodyPr/>
        <a:lstStyle/>
        <a:p>
          <a:endParaRPr lang="en-US"/>
        </a:p>
      </dgm:t>
    </dgm:pt>
    <dgm:pt modelId="{2CA490DF-030E-8843-8CA5-F6372B6DA7D3}" type="sibTrans" cxnId="{A1835342-62EC-DA48-9EC5-28E48562A14F}">
      <dgm:prSet/>
      <dgm:spPr/>
      <dgm:t>
        <a:bodyPr/>
        <a:lstStyle/>
        <a:p>
          <a:endParaRPr lang="en-US"/>
        </a:p>
      </dgm:t>
    </dgm:pt>
    <dgm:pt modelId="{C25D15FF-CC5D-3748-A3DB-1A87B42B5C02}" type="pres">
      <dgm:prSet presAssocID="{249637C8-FF34-A046-AD71-9BD2CB932794}" presName="rootnode" presStyleCnt="0">
        <dgm:presLayoutVars>
          <dgm:chMax/>
          <dgm:chPref/>
          <dgm:dir/>
          <dgm:animLvl val="lvl"/>
        </dgm:presLayoutVars>
      </dgm:prSet>
      <dgm:spPr/>
    </dgm:pt>
    <dgm:pt modelId="{F30B71CF-B4BB-EC42-9A09-205EBE65ACC3}" type="pres">
      <dgm:prSet presAssocID="{59ECFD6C-59AD-7540-80AB-2083400D66BD}" presName="composite" presStyleCnt="0"/>
      <dgm:spPr/>
    </dgm:pt>
    <dgm:pt modelId="{1F985BEE-EF04-864C-A3CF-FFE1E2E757B4}" type="pres">
      <dgm:prSet presAssocID="{59ECFD6C-59AD-7540-80AB-2083400D66BD}" presName="LShape" presStyleLbl="alignNode1" presStyleIdx="0" presStyleCnt="5"/>
      <dgm:spPr/>
    </dgm:pt>
    <dgm:pt modelId="{A7190A20-A8B6-B04C-80BD-618AE93BD8FE}" type="pres">
      <dgm:prSet presAssocID="{59ECFD6C-59AD-7540-80AB-2083400D66BD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184EA4F-5665-1744-8291-51F3CC2837EA}" type="pres">
      <dgm:prSet presAssocID="{59ECFD6C-59AD-7540-80AB-2083400D66BD}" presName="Triangle" presStyleLbl="alignNode1" presStyleIdx="1" presStyleCnt="5"/>
      <dgm:spPr/>
    </dgm:pt>
    <dgm:pt modelId="{6B904D67-184D-8643-926A-96C3F24BEC8C}" type="pres">
      <dgm:prSet presAssocID="{71FB644B-F959-FD49-93CF-1F302188AC39}" presName="sibTrans" presStyleCnt="0"/>
      <dgm:spPr/>
    </dgm:pt>
    <dgm:pt modelId="{A1C2C661-EA0D-1E42-897A-C5B72A8114E6}" type="pres">
      <dgm:prSet presAssocID="{71FB644B-F959-FD49-93CF-1F302188AC39}" presName="space" presStyleCnt="0"/>
      <dgm:spPr/>
    </dgm:pt>
    <dgm:pt modelId="{867D32E2-D35D-FB4D-B04F-F4351D4292AA}" type="pres">
      <dgm:prSet presAssocID="{8B60E00A-D12C-CF45-9CAA-30E70DCF8783}" presName="composite" presStyleCnt="0"/>
      <dgm:spPr/>
    </dgm:pt>
    <dgm:pt modelId="{C03C427A-2A84-D941-81FA-B6B4800A77C2}" type="pres">
      <dgm:prSet presAssocID="{8B60E00A-D12C-CF45-9CAA-30E70DCF8783}" presName="LShape" presStyleLbl="alignNode1" presStyleIdx="2" presStyleCnt="5"/>
      <dgm:spPr/>
    </dgm:pt>
    <dgm:pt modelId="{DC6C190C-5C97-A446-B4A2-D0353C97C571}" type="pres">
      <dgm:prSet presAssocID="{8B60E00A-D12C-CF45-9CAA-30E70DCF8783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EC16183-C3BF-6F4A-B339-7C9217FEA00B}" type="pres">
      <dgm:prSet presAssocID="{8B60E00A-D12C-CF45-9CAA-30E70DCF8783}" presName="Triangle" presStyleLbl="alignNode1" presStyleIdx="3" presStyleCnt="5"/>
      <dgm:spPr/>
    </dgm:pt>
    <dgm:pt modelId="{52AB50C9-5DC4-C149-A3FB-823E1EB1772C}" type="pres">
      <dgm:prSet presAssocID="{E5AE008C-CE99-0C47-92D7-E461D4EB4B1B}" presName="sibTrans" presStyleCnt="0"/>
      <dgm:spPr/>
    </dgm:pt>
    <dgm:pt modelId="{7E0D1CBC-72FC-284C-9C6A-7D40EE481EF7}" type="pres">
      <dgm:prSet presAssocID="{E5AE008C-CE99-0C47-92D7-E461D4EB4B1B}" presName="space" presStyleCnt="0"/>
      <dgm:spPr/>
    </dgm:pt>
    <dgm:pt modelId="{5513D6A7-4A25-6A4E-805F-BC1E532E3A62}" type="pres">
      <dgm:prSet presAssocID="{F60C8C5E-2F6F-4B41-B6AA-B1F8DE06EAEE}" presName="composite" presStyleCnt="0"/>
      <dgm:spPr/>
    </dgm:pt>
    <dgm:pt modelId="{07DCED27-20C2-9E41-B4AD-4E0753C64934}" type="pres">
      <dgm:prSet presAssocID="{F60C8C5E-2F6F-4B41-B6AA-B1F8DE06EAEE}" presName="LShape" presStyleLbl="alignNode1" presStyleIdx="4" presStyleCnt="5"/>
      <dgm:spPr/>
    </dgm:pt>
    <dgm:pt modelId="{E53CAE38-B5D4-BA47-951F-5E6BCB02D8E3}" type="pres">
      <dgm:prSet presAssocID="{F60C8C5E-2F6F-4B41-B6AA-B1F8DE06EAEE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76AB403-5C28-A446-8462-40C1AB714045}" type="presOf" srcId="{59ECFD6C-59AD-7540-80AB-2083400D66BD}" destId="{A7190A20-A8B6-B04C-80BD-618AE93BD8FE}" srcOrd="0" destOrd="0" presId="urn:microsoft.com/office/officeart/2009/3/layout/StepUpProcess"/>
    <dgm:cxn modelId="{14692F13-3A84-2E4C-8EAC-9CBBC4F46331}" srcId="{249637C8-FF34-A046-AD71-9BD2CB932794}" destId="{59ECFD6C-59AD-7540-80AB-2083400D66BD}" srcOrd="0" destOrd="0" parTransId="{4041BF2B-75B3-E94B-8580-CD60AF6BFECF}" sibTransId="{71FB644B-F959-FD49-93CF-1F302188AC39}"/>
    <dgm:cxn modelId="{095B4915-A6CB-9A4F-8964-78F6ED2C5703}" srcId="{249637C8-FF34-A046-AD71-9BD2CB932794}" destId="{8B60E00A-D12C-CF45-9CAA-30E70DCF8783}" srcOrd="1" destOrd="0" parTransId="{178C618F-6C91-FD43-A47B-B771DCFC1655}" sibTransId="{E5AE008C-CE99-0C47-92D7-E461D4EB4B1B}"/>
    <dgm:cxn modelId="{F75BA33A-881A-2F47-A402-809CFA8F3E1C}" type="presOf" srcId="{249637C8-FF34-A046-AD71-9BD2CB932794}" destId="{C25D15FF-CC5D-3748-A3DB-1A87B42B5C02}" srcOrd="0" destOrd="0" presId="urn:microsoft.com/office/officeart/2009/3/layout/StepUpProcess"/>
    <dgm:cxn modelId="{A1835342-62EC-DA48-9EC5-28E48562A14F}" srcId="{249637C8-FF34-A046-AD71-9BD2CB932794}" destId="{F60C8C5E-2F6F-4B41-B6AA-B1F8DE06EAEE}" srcOrd="2" destOrd="0" parTransId="{5585A8EE-A15C-864C-8605-4557DE2345A5}" sibTransId="{2CA490DF-030E-8843-8CA5-F6372B6DA7D3}"/>
    <dgm:cxn modelId="{8A02A3DC-1148-DD42-88F0-7F1AAF110A71}" type="presOf" srcId="{F60C8C5E-2F6F-4B41-B6AA-B1F8DE06EAEE}" destId="{E53CAE38-B5D4-BA47-951F-5E6BCB02D8E3}" srcOrd="0" destOrd="0" presId="urn:microsoft.com/office/officeart/2009/3/layout/StepUpProcess"/>
    <dgm:cxn modelId="{EF61C1FA-6705-BA48-BFCD-F2CCB45B5CC5}" type="presOf" srcId="{8B60E00A-D12C-CF45-9CAA-30E70DCF8783}" destId="{DC6C190C-5C97-A446-B4A2-D0353C97C571}" srcOrd="0" destOrd="0" presId="urn:microsoft.com/office/officeart/2009/3/layout/StepUpProcess"/>
    <dgm:cxn modelId="{66B5C371-C3A9-794F-B1FC-77DC7E7371EC}" type="presParOf" srcId="{C25D15FF-CC5D-3748-A3DB-1A87B42B5C02}" destId="{F30B71CF-B4BB-EC42-9A09-205EBE65ACC3}" srcOrd="0" destOrd="0" presId="urn:microsoft.com/office/officeart/2009/3/layout/StepUpProcess"/>
    <dgm:cxn modelId="{B9996CF4-8970-0E4A-AACF-2443569E7A7A}" type="presParOf" srcId="{F30B71CF-B4BB-EC42-9A09-205EBE65ACC3}" destId="{1F985BEE-EF04-864C-A3CF-FFE1E2E757B4}" srcOrd="0" destOrd="0" presId="urn:microsoft.com/office/officeart/2009/3/layout/StepUpProcess"/>
    <dgm:cxn modelId="{B9BB7410-DD13-B54F-92AC-E4C2D5DBFA0F}" type="presParOf" srcId="{F30B71CF-B4BB-EC42-9A09-205EBE65ACC3}" destId="{A7190A20-A8B6-B04C-80BD-618AE93BD8FE}" srcOrd="1" destOrd="0" presId="urn:microsoft.com/office/officeart/2009/3/layout/StepUpProcess"/>
    <dgm:cxn modelId="{986905B7-FC20-424A-A171-59E8657B47D6}" type="presParOf" srcId="{F30B71CF-B4BB-EC42-9A09-205EBE65ACC3}" destId="{1184EA4F-5665-1744-8291-51F3CC2837EA}" srcOrd="2" destOrd="0" presId="urn:microsoft.com/office/officeart/2009/3/layout/StepUpProcess"/>
    <dgm:cxn modelId="{9709A4BE-B961-A949-B269-8038B1A9FDE5}" type="presParOf" srcId="{C25D15FF-CC5D-3748-A3DB-1A87B42B5C02}" destId="{6B904D67-184D-8643-926A-96C3F24BEC8C}" srcOrd="1" destOrd="0" presId="urn:microsoft.com/office/officeart/2009/3/layout/StepUpProcess"/>
    <dgm:cxn modelId="{0ABF1EF5-0E8F-5144-9352-B3572C3FC252}" type="presParOf" srcId="{6B904D67-184D-8643-926A-96C3F24BEC8C}" destId="{A1C2C661-EA0D-1E42-897A-C5B72A8114E6}" srcOrd="0" destOrd="0" presId="urn:microsoft.com/office/officeart/2009/3/layout/StepUpProcess"/>
    <dgm:cxn modelId="{C4C1F170-010C-F049-B7D6-51872B30CB71}" type="presParOf" srcId="{C25D15FF-CC5D-3748-A3DB-1A87B42B5C02}" destId="{867D32E2-D35D-FB4D-B04F-F4351D4292AA}" srcOrd="2" destOrd="0" presId="urn:microsoft.com/office/officeart/2009/3/layout/StepUpProcess"/>
    <dgm:cxn modelId="{0932E87C-D3DD-B24A-816C-D8766EBAC286}" type="presParOf" srcId="{867D32E2-D35D-FB4D-B04F-F4351D4292AA}" destId="{C03C427A-2A84-D941-81FA-B6B4800A77C2}" srcOrd="0" destOrd="0" presId="urn:microsoft.com/office/officeart/2009/3/layout/StepUpProcess"/>
    <dgm:cxn modelId="{1CA7EEFC-9499-8947-A3FC-A739952F066C}" type="presParOf" srcId="{867D32E2-D35D-FB4D-B04F-F4351D4292AA}" destId="{DC6C190C-5C97-A446-B4A2-D0353C97C571}" srcOrd="1" destOrd="0" presId="urn:microsoft.com/office/officeart/2009/3/layout/StepUpProcess"/>
    <dgm:cxn modelId="{A301C8E1-0B00-5E41-B341-B0878169FB46}" type="presParOf" srcId="{867D32E2-D35D-FB4D-B04F-F4351D4292AA}" destId="{AEC16183-C3BF-6F4A-B339-7C9217FEA00B}" srcOrd="2" destOrd="0" presId="urn:microsoft.com/office/officeart/2009/3/layout/StepUpProcess"/>
    <dgm:cxn modelId="{96DAD74B-F806-694A-AA63-8584955F3F7A}" type="presParOf" srcId="{C25D15FF-CC5D-3748-A3DB-1A87B42B5C02}" destId="{52AB50C9-5DC4-C149-A3FB-823E1EB1772C}" srcOrd="3" destOrd="0" presId="urn:microsoft.com/office/officeart/2009/3/layout/StepUpProcess"/>
    <dgm:cxn modelId="{893CD640-D747-F940-AFEF-BD8DEBC6342B}" type="presParOf" srcId="{52AB50C9-5DC4-C149-A3FB-823E1EB1772C}" destId="{7E0D1CBC-72FC-284C-9C6A-7D40EE481EF7}" srcOrd="0" destOrd="0" presId="urn:microsoft.com/office/officeart/2009/3/layout/StepUpProcess"/>
    <dgm:cxn modelId="{D755084B-9338-7445-8C15-89F927538B2D}" type="presParOf" srcId="{C25D15FF-CC5D-3748-A3DB-1A87B42B5C02}" destId="{5513D6A7-4A25-6A4E-805F-BC1E532E3A62}" srcOrd="4" destOrd="0" presId="urn:microsoft.com/office/officeart/2009/3/layout/StepUpProcess"/>
    <dgm:cxn modelId="{8F3E6EB0-8F0D-D740-BFD0-7DDB1825B0E7}" type="presParOf" srcId="{5513D6A7-4A25-6A4E-805F-BC1E532E3A62}" destId="{07DCED27-20C2-9E41-B4AD-4E0753C64934}" srcOrd="0" destOrd="0" presId="urn:microsoft.com/office/officeart/2009/3/layout/StepUpProcess"/>
    <dgm:cxn modelId="{F32E4060-6593-C24A-A069-0BCC1DA03EF2}" type="presParOf" srcId="{5513D6A7-4A25-6A4E-805F-BC1E532E3A62}" destId="{E53CAE38-B5D4-BA47-951F-5E6BCB02D8E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8C870B-0B7A-6247-B074-51AD9E86B2F3}" type="doc">
      <dgm:prSet loTypeId="urn:microsoft.com/office/officeart/2005/8/layout/hProcess3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E9682D-E466-8944-BC95-EC1565D6AC65}">
      <dgm:prSet custT="1"/>
      <dgm:spPr/>
      <dgm:t>
        <a:bodyPr/>
        <a:lstStyle/>
        <a:p>
          <a:pPr rtl="0"/>
          <a:r>
            <a:rPr lang="en-US" sz="1900" b="1" dirty="0"/>
            <a:t>Reading must inform each stage of the process</a:t>
          </a:r>
        </a:p>
      </dgm:t>
    </dgm:pt>
    <dgm:pt modelId="{18EBDEB6-2F94-E34A-891A-31AA49EC3036}" type="parTrans" cxnId="{9E226066-F8C7-DE4B-BD91-16AAAF54DFAB}">
      <dgm:prSet/>
      <dgm:spPr/>
      <dgm:t>
        <a:bodyPr/>
        <a:lstStyle/>
        <a:p>
          <a:endParaRPr lang="en-US"/>
        </a:p>
      </dgm:t>
    </dgm:pt>
    <dgm:pt modelId="{39DD8C0C-77CA-9343-9858-EC30B290A741}" type="sibTrans" cxnId="{9E226066-F8C7-DE4B-BD91-16AAAF54DFAB}">
      <dgm:prSet/>
      <dgm:spPr/>
      <dgm:t>
        <a:bodyPr/>
        <a:lstStyle/>
        <a:p>
          <a:endParaRPr lang="en-US"/>
        </a:p>
      </dgm:t>
    </dgm:pt>
    <dgm:pt modelId="{66E96E82-8EEE-134A-AE22-492138EC2F4C}" type="pres">
      <dgm:prSet presAssocID="{5E8C870B-0B7A-6247-B074-51AD9E86B2F3}" presName="Name0" presStyleCnt="0">
        <dgm:presLayoutVars>
          <dgm:dir/>
          <dgm:animLvl val="lvl"/>
          <dgm:resizeHandles val="exact"/>
        </dgm:presLayoutVars>
      </dgm:prSet>
      <dgm:spPr/>
    </dgm:pt>
    <dgm:pt modelId="{14003637-4A60-9546-848E-F897BC6F6064}" type="pres">
      <dgm:prSet presAssocID="{5E8C870B-0B7A-6247-B074-51AD9E86B2F3}" presName="dummy" presStyleCnt="0"/>
      <dgm:spPr/>
    </dgm:pt>
    <dgm:pt modelId="{30A882BA-1BA3-EA46-A88B-596DA72C90DB}" type="pres">
      <dgm:prSet presAssocID="{5E8C870B-0B7A-6247-B074-51AD9E86B2F3}" presName="linH" presStyleCnt="0"/>
      <dgm:spPr/>
    </dgm:pt>
    <dgm:pt modelId="{ABC82FC5-C381-F64B-9D3C-155FEA660226}" type="pres">
      <dgm:prSet presAssocID="{5E8C870B-0B7A-6247-B074-51AD9E86B2F3}" presName="padding1" presStyleCnt="0"/>
      <dgm:spPr/>
    </dgm:pt>
    <dgm:pt modelId="{4BA12300-4F27-844D-9747-3A58F7235017}" type="pres">
      <dgm:prSet presAssocID="{38E9682D-E466-8944-BC95-EC1565D6AC65}" presName="linV" presStyleCnt="0"/>
      <dgm:spPr/>
    </dgm:pt>
    <dgm:pt modelId="{51FAF7D9-AB7F-FE45-BFC5-375EC8A1AF5B}" type="pres">
      <dgm:prSet presAssocID="{38E9682D-E466-8944-BC95-EC1565D6AC65}" presName="spVertical1" presStyleCnt="0"/>
      <dgm:spPr/>
    </dgm:pt>
    <dgm:pt modelId="{9159AF9C-2E0B-1B44-841A-C64AE4CB22F3}" type="pres">
      <dgm:prSet presAssocID="{38E9682D-E466-8944-BC95-EC1565D6AC65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25329BB4-A9E5-3746-AD57-DB6396205F81}" type="pres">
      <dgm:prSet presAssocID="{38E9682D-E466-8944-BC95-EC1565D6AC65}" presName="spVertical2" presStyleCnt="0"/>
      <dgm:spPr/>
    </dgm:pt>
    <dgm:pt modelId="{16CC0D52-27B6-7748-903C-675DAD5A05CA}" type="pres">
      <dgm:prSet presAssocID="{38E9682D-E466-8944-BC95-EC1565D6AC65}" presName="spVertical3" presStyleCnt="0"/>
      <dgm:spPr/>
    </dgm:pt>
    <dgm:pt modelId="{86EC233C-0CF7-A14B-B62D-7676877957D7}" type="pres">
      <dgm:prSet presAssocID="{5E8C870B-0B7A-6247-B074-51AD9E86B2F3}" presName="padding2" presStyleCnt="0"/>
      <dgm:spPr/>
    </dgm:pt>
    <dgm:pt modelId="{A5AD6565-26DB-C64A-9428-0356C17D0B8C}" type="pres">
      <dgm:prSet presAssocID="{5E8C870B-0B7A-6247-B074-51AD9E86B2F3}" presName="negArrow" presStyleCnt="0"/>
      <dgm:spPr/>
    </dgm:pt>
    <dgm:pt modelId="{8BD6C4E0-4CEC-9C4B-BA5B-45F8EE0A718C}" type="pres">
      <dgm:prSet presAssocID="{5E8C870B-0B7A-6247-B074-51AD9E86B2F3}" presName="backgroundArrow" presStyleLbl="node1" presStyleIdx="0" presStyleCnt="1"/>
      <dgm:spPr/>
    </dgm:pt>
  </dgm:ptLst>
  <dgm:cxnLst>
    <dgm:cxn modelId="{DD00112B-840A-374C-903A-675BBBF61EE8}" type="presOf" srcId="{5E8C870B-0B7A-6247-B074-51AD9E86B2F3}" destId="{66E96E82-8EEE-134A-AE22-492138EC2F4C}" srcOrd="0" destOrd="0" presId="urn:microsoft.com/office/officeart/2005/8/layout/hProcess3"/>
    <dgm:cxn modelId="{9E226066-F8C7-DE4B-BD91-16AAAF54DFAB}" srcId="{5E8C870B-0B7A-6247-B074-51AD9E86B2F3}" destId="{38E9682D-E466-8944-BC95-EC1565D6AC65}" srcOrd="0" destOrd="0" parTransId="{18EBDEB6-2F94-E34A-891A-31AA49EC3036}" sibTransId="{39DD8C0C-77CA-9343-9858-EC30B290A741}"/>
    <dgm:cxn modelId="{0DCD01D9-0B66-A44C-A7A1-3EA2E6A2F3AD}" type="presOf" srcId="{38E9682D-E466-8944-BC95-EC1565D6AC65}" destId="{9159AF9C-2E0B-1B44-841A-C64AE4CB22F3}" srcOrd="0" destOrd="0" presId="urn:microsoft.com/office/officeart/2005/8/layout/hProcess3"/>
    <dgm:cxn modelId="{5ACF4174-1240-9548-8DD4-A969EB522812}" type="presParOf" srcId="{66E96E82-8EEE-134A-AE22-492138EC2F4C}" destId="{14003637-4A60-9546-848E-F897BC6F6064}" srcOrd="0" destOrd="0" presId="urn:microsoft.com/office/officeart/2005/8/layout/hProcess3"/>
    <dgm:cxn modelId="{FB78E194-13D8-B64F-9D2A-9CF0E3CEEFC8}" type="presParOf" srcId="{66E96E82-8EEE-134A-AE22-492138EC2F4C}" destId="{30A882BA-1BA3-EA46-A88B-596DA72C90DB}" srcOrd="1" destOrd="0" presId="urn:microsoft.com/office/officeart/2005/8/layout/hProcess3"/>
    <dgm:cxn modelId="{C6B55B8E-0815-4C4C-9099-FB77F9BBD502}" type="presParOf" srcId="{30A882BA-1BA3-EA46-A88B-596DA72C90DB}" destId="{ABC82FC5-C381-F64B-9D3C-155FEA660226}" srcOrd="0" destOrd="0" presId="urn:microsoft.com/office/officeart/2005/8/layout/hProcess3"/>
    <dgm:cxn modelId="{EBCAB554-572E-0245-9DD5-5EFF04286F40}" type="presParOf" srcId="{30A882BA-1BA3-EA46-A88B-596DA72C90DB}" destId="{4BA12300-4F27-844D-9747-3A58F7235017}" srcOrd="1" destOrd="0" presId="urn:microsoft.com/office/officeart/2005/8/layout/hProcess3"/>
    <dgm:cxn modelId="{6DABB16E-99A0-F94C-9BCA-4D95109267C3}" type="presParOf" srcId="{4BA12300-4F27-844D-9747-3A58F7235017}" destId="{51FAF7D9-AB7F-FE45-BFC5-375EC8A1AF5B}" srcOrd="0" destOrd="0" presId="urn:microsoft.com/office/officeart/2005/8/layout/hProcess3"/>
    <dgm:cxn modelId="{06AA4527-1BE2-7949-B3ED-8F6CAD111372}" type="presParOf" srcId="{4BA12300-4F27-844D-9747-3A58F7235017}" destId="{9159AF9C-2E0B-1B44-841A-C64AE4CB22F3}" srcOrd="1" destOrd="0" presId="urn:microsoft.com/office/officeart/2005/8/layout/hProcess3"/>
    <dgm:cxn modelId="{ACC0334C-BB98-414E-8AC9-9E9C9D8C0D71}" type="presParOf" srcId="{4BA12300-4F27-844D-9747-3A58F7235017}" destId="{25329BB4-A9E5-3746-AD57-DB6396205F81}" srcOrd="2" destOrd="0" presId="urn:microsoft.com/office/officeart/2005/8/layout/hProcess3"/>
    <dgm:cxn modelId="{714AF9BB-B7AF-784A-AA1D-C1BC8B9E26A2}" type="presParOf" srcId="{4BA12300-4F27-844D-9747-3A58F7235017}" destId="{16CC0D52-27B6-7748-903C-675DAD5A05CA}" srcOrd="3" destOrd="0" presId="urn:microsoft.com/office/officeart/2005/8/layout/hProcess3"/>
    <dgm:cxn modelId="{2E049E4A-A72C-F54E-A5FC-58BE16A9816D}" type="presParOf" srcId="{30A882BA-1BA3-EA46-A88B-596DA72C90DB}" destId="{86EC233C-0CF7-A14B-B62D-7676877957D7}" srcOrd="2" destOrd="0" presId="urn:microsoft.com/office/officeart/2005/8/layout/hProcess3"/>
    <dgm:cxn modelId="{42D76D74-80EA-B246-8E16-18B841E7F358}" type="presParOf" srcId="{30A882BA-1BA3-EA46-A88B-596DA72C90DB}" destId="{A5AD6565-26DB-C64A-9428-0356C17D0B8C}" srcOrd="3" destOrd="0" presId="urn:microsoft.com/office/officeart/2005/8/layout/hProcess3"/>
    <dgm:cxn modelId="{265860F4-DEBB-EB40-AE03-ACB0DA6DF1D8}" type="presParOf" srcId="{30A882BA-1BA3-EA46-A88B-596DA72C90DB}" destId="{8BD6C4E0-4CEC-9C4B-BA5B-45F8EE0A718C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9637C8-FF34-A046-AD71-9BD2CB932794}" type="doc">
      <dgm:prSet loTypeId="urn:microsoft.com/office/officeart/2009/3/layout/StepUpProcess" loCatId="" qsTypeId="urn:microsoft.com/office/officeart/2005/8/quickstyle/simple4" qsCatId="simple" csTypeId="urn:microsoft.com/office/officeart/2005/8/colors/accent1_2" csCatId="accent1" phldr="1"/>
      <dgm:spPr/>
    </dgm:pt>
    <dgm:pt modelId="{59ECFD6C-59AD-7540-80AB-2083400D66BD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Topic</a:t>
          </a:r>
        </a:p>
      </dgm:t>
    </dgm:pt>
    <dgm:pt modelId="{4041BF2B-75B3-E94B-8580-CD60AF6BFECF}" type="parTrans" cxnId="{14692F13-3A84-2E4C-8EAC-9CBBC4F46331}">
      <dgm:prSet/>
      <dgm:spPr/>
      <dgm:t>
        <a:bodyPr/>
        <a:lstStyle/>
        <a:p>
          <a:endParaRPr lang="en-US"/>
        </a:p>
      </dgm:t>
    </dgm:pt>
    <dgm:pt modelId="{71FB644B-F959-FD49-93CF-1F302188AC39}" type="sibTrans" cxnId="{14692F13-3A84-2E4C-8EAC-9CBBC4F46331}">
      <dgm:prSet/>
      <dgm:spPr/>
      <dgm:t>
        <a:bodyPr/>
        <a:lstStyle/>
        <a:p>
          <a:endParaRPr lang="en-US"/>
        </a:p>
      </dgm:t>
    </dgm:pt>
    <dgm:pt modelId="{8B60E00A-D12C-CF45-9CAA-30E70DCF878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Research question</a:t>
          </a:r>
        </a:p>
      </dgm:t>
    </dgm:pt>
    <dgm:pt modelId="{178C618F-6C91-FD43-A47B-B771DCFC1655}" type="parTrans" cxnId="{095B4915-A6CB-9A4F-8964-78F6ED2C5703}">
      <dgm:prSet/>
      <dgm:spPr/>
      <dgm:t>
        <a:bodyPr/>
        <a:lstStyle/>
        <a:p>
          <a:endParaRPr lang="en-US"/>
        </a:p>
      </dgm:t>
    </dgm:pt>
    <dgm:pt modelId="{E5AE008C-CE99-0C47-92D7-E461D4EB4B1B}" type="sibTrans" cxnId="{095B4915-A6CB-9A4F-8964-78F6ED2C5703}">
      <dgm:prSet/>
      <dgm:spPr/>
      <dgm:t>
        <a:bodyPr/>
        <a:lstStyle/>
        <a:p>
          <a:endParaRPr lang="en-US"/>
        </a:p>
      </dgm:t>
    </dgm:pt>
    <dgm:pt modelId="{F60C8C5E-2F6F-4B41-B6AA-B1F8DE06EAEE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Your</a:t>
          </a:r>
          <a:r>
            <a:rPr lang="en-US" baseline="0" dirty="0">
              <a:solidFill>
                <a:srgbClr val="FF0000"/>
              </a:solidFill>
            </a:rPr>
            <a:t> aims</a:t>
          </a:r>
          <a:endParaRPr lang="en-US" dirty="0">
            <a:solidFill>
              <a:srgbClr val="FF0000"/>
            </a:solidFill>
          </a:endParaRPr>
        </a:p>
      </dgm:t>
    </dgm:pt>
    <dgm:pt modelId="{5585A8EE-A15C-864C-8605-4557DE2345A5}" type="parTrans" cxnId="{A1835342-62EC-DA48-9EC5-28E48562A14F}">
      <dgm:prSet/>
      <dgm:spPr/>
      <dgm:t>
        <a:bodyPr/>
        <a:lstStyle/>
        <a:p>
          <a:endParaRPr lang="en-US"/>
        </a:p>
      </dgm:t>
    </dgm:pt>
    <dgm:pt modelId="{2CA490DF-030E-8843-8CA5-F6372B6DA7D3}" type="sibTrans" cxnId="{A1835342-62EC-DA48-9EC5-28E48562A14F}">
      <dgm:prSet/>
      <dgm:spPr/>
      <dgm:t>
        <a:bodyPr/>
        <a:lstStyle/>
        <a:p>
          <a:endParaRPr lang="en-US"/>
        </a:p>
      </dgm:t>
    </dgm:pt>
    <dgm:pt modelId="{C25D15FF-CC5D-3748-A3DB-1A87B42B5C02}" type="pres">
      <dgm:prSet presAssocID="{249637C8-FF34-A046-AD71-9BD2CB932794}" presName="rootnode" presStyleCnt="0">
        <dgm:presLayoutVars>
          <dgm:chMax/>
          <dgm:chPref/>
          <dgm:dir/>
          <dgm:animLvl val="lvl"/>
        </dgm:presLayoutVars>
      </dgm:prSet>
      <dgm:spPr/>
    </dgm:pt>
    <dgm:pt modelId="{F30B71CF-B4BB-EC42-9A09-205EBE65ACC3}" type="pres">
      <dgm:prSet presAssocID="{59ECFD6C-59AD-7540-80AB-2083400D66BD}" presName="composite" presStyleCnt="0"/>
      <dgm:spPr/>
    </dgm:pt>
    <dgm:pt modelId="{1F985BEE-EF04-864C-A3CF-FFE1E2E757B4}" type="pres">
      <dgm:prSet presAssocID="{59ECFD6C-59AD-7540-80AB-2083400D66BD}" presName="LShape" presStyleLbl="alignNode1" presStyleIdx="0" presStyleCnt="5"/>
      <dgm:spPr/>
    </dgm:pt>
    <dgm:pt modelId="{A7190A20-A8B6-B04C-80BD-618AE93BD8FE}" type="pres">
      <dgm:prSet presAssocID="{59ECFD6C-59AD-7540-80AB-2083400D66BD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184EA4F-5665-1744-8291-51F3CC2837EA}" type="pres">
      <dgm:prSet presAssocID="{59ECFD6C-59AD-7540-80AB-2083400D66BD}" presName="Triangle" presStyleLbl="alignNode1" presStyleIdx="1" presStyleCnt="5"/>
      <dgm:spPr/>
    </dgm:pt>
    <dgm:pt modelId="{6B904D67-184D-8643-926A-96C3F24BEC8C}" type="pres">
      <dgm:prSet presAssocID="{71FB644B-F959-FD49-93CF-1F302188AC39}" presName="sibTrans" presStyleCnt="0"/>
      <dgm:spPr/>
    </dgm:pt>
    <dgm:pt modelId="{A1C2C661-EA0D-1E42-897A-C5B72A8114E6}" type="pres">
      <dgm:prSet presAssocID="{71FB644B-F959-FD49-93CF-1F302188AC39}" presName="space" presStyleCnt="0"/>
      <dgm:spPr/>
    </dgm:pt>
    <dgm:pt modelId="{867D32E2-D35D-FB4D-B04F-F4351D4292AA}" type="pres">
      <dgm:prSet presAssocID="{8B60E00A-D12C-CF45-9CAA-30E70DCF8783}" presName="composite" presStyleCnt="0"/>
      <dgm:spPr/>
    </dgm:pt>
    <dgm:pt modelId="{C03C427A-2A84-D941-81FA-B6B4800A77C2}" type="pres">
      <dgm:prSet presAssocID="{8B60E00A-D12C-CF45-9CAA-30E70DCF8783}" presName="LShape" presStyleLbl="alignNode1" presStyleIdx="2" presStyleCnt="5"/>
      <dgm:spPr/>
    </dgm:pt>
    <dgm:pt modelId="{DC6C190C-5C97-A446-B4A2-D0353C97C571}" type="pres">
      <dgm:prSet presAssocID="{8B60E00A-D12C-CF45-9CAA-30E70DCF8783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EC16183-C3BF-6F4A-B339-7C9217FEA00B}" type="pres">
      <dgm:prSet presAssocID="{8B60E00A-D12C-CF45-9CAA-30E70DCF8783}" presName="Triangle" presStyleLbl="alignNode1" presStyleIdx="3" presStyleCnt="5"/>
      <dgm:spPr/>
    </dgm:pt>
    <dgm:pt modelId="{52AB50C9-5DC4-C149-A3FB-823E1EB1772C}" type="pres">
      <dgm:prSet presAssocID="{E5AE008C-CE99-0C47-92D7-E461D4EB4B1B}" presName="sibTrans" presStyleCnt="0"/>
      <dgm:spPr/>
    </dgm:pt>
    <dgm:pt modelId="{7E0D1CBC-72FC-284C-9C6A-7D40EE481EF7}" type="pres">
      <dgm:prSet presAssocID="{E5AE008C-CE99-0C47-92D7-E461D4EB4B1B}" presName="space" presStyleCnt="0"/>
      <dgm:spPr/>
    </dgm:pt>
    <dgm:pt modelId="{5513D6A7-4A25-6A4E-805F-BC1E532E3A62}" type="pres">
      <dgm:prSet presAssocID="{F60C8C5E-2F6F-4B41-B6AA-B1F8DE06EAEE}" presName="composite" presStyleCnt="0"/>
      <dgm:spPr/>
    </dgm:pt>
    <dgm:pt modelId="{07DCED27-20C2-9E41-B4AD-4E0753C64934}" type="pres">
      <dgm:prSet presAssocID="{F60C8C5E-2F6F-4B41-B6AA-B1F8DE06EAEE}" presName="LShape" presStyleLbl="alignNode1" presStyleIdx="4" presStyleCnt="5"/>
      <dgm:spPr/>
    </dgm:pt>
    <dgm:pt modelId="{E53CAE38-B5D4-BA47-951F-5E6BCB02D8E3}" type="pres">
      <dgm:prSet presAssocID="{F60C8C5E-2F6F-4B41-B6AA-B1F8DE06EAEE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4692F13-3A84-2E4C-8EAC-9CBBC4F46331}" srcId="{249637C8-FF34-A046-AD71-9BD2CB932794}" destId="{59ECFD6C-59AD-7540-80AB-2083400D66BD}" srcOrd="0" destOrd="0" parTransId="{4041BF2B-75B3-E94B-8580-CD60AF6BFECF}" sibTransId="{71FB644B-F959-FD49-93CF-1F302188AC39}"/>
    <dgm:cxn modelId="{095B4915-A6CB-9A4F-8964-78F6ED2C5703}" srcId="{249637C8-FF34-A046-AD71-9BD2CB932794}" destId="{8B60E00A-D12C-CF45-9CAA-30E70DCF8783}" srcOrd="1" destOrd="0" parTransId="{178C618F-6C91-FD43-A47B-B771DCFC1655}" sibTransId="{E5AE008C-CE99-0C47-92D7-E461D4EB4B1B}"/>
    <dgm:cxn modelId="{1BDF8F3D-D986-1047-837F-6F704AC02FA4}" type="presOf" srcId="{8B60E00A-D12C-CF45-9CAA-30E70DCF8783}" destId="{DC6C190C-5C97-A446-B4A2-D0353C97C571}" srcOrd="0" destOrd="0" presId="urn:microsoft.com/office/officeart/2009/3/layout/StepUpProcess"/>
    <dgm:cxn modelId="{47DBEF5B-9568-A94F-B875-1B3121A2A21B}" type="presOf" srcId="{59ECFD6C-59AD-7540-80AB-2083400D66BD}" destId="{A7190A20-A8B6-B04C-80BD-618AE93BD8FE}" srcOrd="0" destOrd="0" presId="urn:microsoft.com/office/officeart/2009/3/layout/StepUpProcess"/>
    <dgm:cxn modelId="{A1835342-62EC-DA48-9EC5-28E48562A14F}" srcId="{249637C8-FF34-A046-AD71-9BD2CB932794}" destId="{F60C8C5E-2F6F-4B41-B6AA-B1F8DE06EAEE}" srcOrd="2" destOrd="0" parTransId="{5585A8EE-A15C-864C-8605-4557DE2345A5}" sibTransId="{2CA490DF-030E-8843-8CA5-F6372B6DA7D3}"/>
    <dgm:cxn modelId="{7A274657-4EB9-E64D-9631-FD7045D0390E}" type="presOf" srcId="{249637C8-FF34-A046-AD71-9BD2CB932794}" destId="{C25D15FF-CC5D-3748-A3DB-1A87B42B5C02}" srcOrd="0" destOrd="0" presId="urn:microsoft.com/office/officeart/2009/3/layout/StepUpProcess"/>
    <dgm:cxn modelId="{20EC907C-8BD4-0742-B78E-BD1BD3BF7174}" type="presOf" srcId="{F60C8C5E-2F6F-4B41-B6AA-B1F8DE06EAEE}" destId="{E53CAE38-B5D4-BA47-951F-5E6BCB02D8E3}" srcOrd="0" destOrd="0" presId="urn:microsoft.com/office/officeart/2009/3/layout/StepUpProcess"/>
    <dgm:cxn modelId="{F676500D-200B-D74F-85DB-E3B224568858}" type="presParOf" srcId="{C25D15FF-CC5D-3748-A3DB-1A87B42B5C02}" destId="{F30B71CF-B4BB-EC42-9A09-205EBE65ACC3}" srcOrd="0" destOrd="0" presId="urn:microsoft.com/office/officeart/2009/3/layout/StepUpProcess"/>
    <dgm:cxn modelId="{CAA9A7D5-CFDD-B648-9CA1-C18AFACF04C7}" type="presParOf" srcId="{F30B71CF-B4BB-EC42-9A09-205EBE65ACC3}" destId="{1F985BEE-EF04-864C-A3CF-FFE1E2E757B4}" srcOrd="0" destOrd="0" presId="urn:microsoft.com/office/officeart/2009/3/layout/StepUpProcess"/>
    <dgm:cxn modelId="{8A373FFF-A912-7E43-BE5B-930005689B0C}" type="presParOf" srcId="{F30B71CF-B4BB-EC42-9A09-205EBE65ACC3}" destId="{A7190A20-A8B6-B04C-80BD-618AE93BD8FE}" srcOrd="1" destOrd="0" presId="urn:microsoft.com/office/officeart/2009/3/layout/StepUpProcess"/>
    <dgm:cxn modelId="{A45F65BF-CBC7-0649-82AD-EDAA9FA208F0}" type="presParOf" srcId="{F30B71CF-B4BB-EC42-9A09-205EBE65ACC3}" destId="{1184EA4F-5665-1744-8291-51F3CC2837EA}" srcOrd="2" destOrd="0" presId="urn:microsoft.com/office/officeart/2009/3/layout/StepUpProcess"/>
    <dgm:cxn modelId="{C8EC1B27-38AF-D64F-AE83-8EC9A9076511}" type="presParOf" srcId="{C25D15FF-CC5D-3748-A3DB-1A87B42B5C02}" destId="{6B904D67-184D-8643-926A-96C3F24BEC8C}" srcOrd="1" destOrd="0" presId="urn:microsoft.com/office/officeart/2009/3/layout/StepUpProcess"/>
    <dgm:cxn modelId="{BE33EB86-8D0B-694B-9E06-D997B45D055C}" type="presParOf" srcId="{6B904D67-184D-8643-926A-96C3F24BEC8C}" destId="{A1C2C661-EA0D-1E42-897A-C5B72A8114E6}" srcOrd="0" destOrd="0" presId="urn:microsoft.com/office/officeart/2009/3/layout/StepUpProcess"/>
    <dgm:cxn modelId="{A140F99C-DA8F-7443-826A-6B280E51FAEA}" type="presParOf" srcId="{C25D15FF-CC5D-3748-A3DB-1A87B42B5C02}" destId="{867D32E2-D35D-FB4D-B04F-F4351D4292AA}" srcOrd="2" destOrd="0" presId="urn:microsoft.com/office/officeart/2009/3/layout/StepUpProcess"/>
    <dgm:cxn modelId="{24DF456D-4684-3F42-84FF-C01BFCB6A6A0}" type="presParOf" srcId="{867D32E2-D35D-FB4D-B04F-F4351D4292AA}" destId="{C03C427A-2A84-D941-81FA-B6B4800A77C2}" srcOrd="0" destOrd="0" presId="urn:microsoft.com/office/officeart/2009/3/layout/StepUpProcess"/>
    <dgm:cxn modelId="{AE764245-5E9F-6E43-A802-EAAD7A1C9660}" type="presParOf" srcId="{867D32E2-D35D-FB4D-B04F-F4351D4292AA}" destId="{DC6C190C-5C97-A446-B4A2-D0353C97C571}" srcOrd="1" destOrd="0" presId="urn:microsoft.com/office/officeart/2009/3/layout/StepUpProcess"/>
    <dgm:cxn modelId="{BE546292-7F98-7D42-8BD7-63FCAF4A834E}" type="presParOf" srcId="{867D32E2-D35D-FB4D-B04F-F4351D4292AA}" destId="{AEC16183-C3BF-6F4A-B339-7C9217FEA00B}" srcOrd="2" destOrd="0" presId="urn:microsoft.com/office/officeart/2009/3/layout/StepUpProcess"/>
    <dgm:cxn modelId="{6166E4F0-615F-7F43-B440-A87A89DFFD08}" type="presParOf" srcId="{C25D15FF-CC5D-3748-A3DB-1A87B42B5C02}" destId="{52AB50C9-5DC4-C149-A3FB-823E1EB1772C}" srcOrd="3" destOrd="0" presId="urn:microsoft.com/office/officeart/2009/3/layout/StepUpProcess"/>
    <dgm:cxn modelId="{FF72E3A3-4463-3F4B-A898-2C2781A3428A}" type="presParOf" srcId="{52AB50C9-5DC4-C149-A3FB-823E1EB1772C}" destId="{7E0D1CBC-72FC-284C-9C6A-7D40EE481EF7}" srcOrd="0" destOrd="0" presId="urn:microsoft.com/office/officeart/2009/3/layout/StepUpProcess"/>
    <dgm:cxn modelId="{99F6D5A3-6107-3A42-98B1-835DF6956413}" type="presParOf" srcId="{C25D15FF-CC5D-3748-A3DB-1A87B42B5C02}" destId="{5513D6A7-4A25-6A4E-805F-BC1E532E3A62}" srcOrd="4" destOrd="0" presId="urn:microsoft.com/office/officeart/2009/3/layout/StepUpProcess"/>
    <dgm:cxn modelId="{D98D3476-4219-4F46-8EDF-432666B6D39C}" type="presParOf" srcId="{5513D6A7-4A25-6A4E-805F-BC1E532E3A62}" destId="{07DCED27-20C2-9E41-B4AD-4E0753C64934}" srcOrd="0" destOrd="0" presId="urn:microsoft.com/office/officeart/2009/3/layout/StepUpProcess"/>
    <dgm:cxn modelId="{29F4F32D-87D0-3A4F-880B-D53CBF7DA0A8}" type="presParOf" srcId="{5513D6A7-4A25-6A4E-805F-BC1E532E3A62}" destId="{E53CAE38-B5D4-BA47-951F-5E6BCB02D8E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8C870B-0B7A-6247-B074-51AD9E86B2F3}" type="doc">
      <dgm:prSet loTypeId="urn:microsoft.com/office/officeart/2005/8/layout/hProcess3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E9682D-E466-8944-BC95-EC1565D6AC65}">
      <dgm:prSet custT="1"/>
      <dgm:spPr/>
      <dgm:t>
        <a:bodyPr/>
        <a:lstStyle/>
        <a:p>
          <a:pPr rtl="0"/>
          <a:r>
            <a:rPr lang="en-US" sz="1900" b="1" dirty="0"/>
            <a:t>Reading must inform each stage of the process</a:t>
          </a:r>
        </a:p>
      </dgm:t>
    </dgm:pt>
    <dgm:pt modelId="{18EBDEB6-2F94-E34A-891A-31AA49EC3036}" type="parTrans" cxnId="{9E226066-F8C7-DE4B-BD91-16AAAF54DFAB}">
      <dgm:prSet/>
      <dgm:spPr/>
      <dgm:t>
        <a:bodyPr/>
        <a:lstStyle/>
        <a:p>
          <a:endParaRPr lang="en-US"/>
        </a:p>
      </dgm:t>
    </dgm:pt>
    <dgm:pt modelId="{39DD8C0C-77CA-9343-9858-EC30B290A741}" type="sibTrans" cxnId="{9E226066-F8C7-DE4B-BD91-16AAAF54DFAB}">
      <dgm:prSet/>
      <dgm:spPr/>
      <dgm:t>
        <a:bodyPr/>
        <a:lstStyle/>
        <a:p>
          <a:endParaRPr lang="en-US"/>
        </a:p>
      </dgm:t>
    </dgm:pt>
    <dgm:pt modelId="{66E96E82-8EEE-134A-AE22-492138EC2F4C}" type="pres">
      <dgm:prSet presAssocID="{5E8C870B-0B7A-6247-B074-51AD9E86B2F3}" presName="Name0" presStyleCnt="0">
        <dgm:presLayoutVars>
          <dgm:dir/>
          <dgm:animLvl val="lvl"/>
          <dgm:resizeHandles val="exact"/>
        </dgm:presLayoutVars>
      </dgm:prSet>
      <dgm:spPr/>
    </dgm:pt>
    <dgm:pt modelId="{14003637-4A60-9546-848E-F897BC6F6064}" type="pres">
      <dgm:prSet presAssocID="{5E8C870B-0B7A-6247-B074-51AD9E86B2F3}" presName="dummy" presStyleCnt="0"/>
      <dgm:spPr/>
    </dgm:pt>
    <dgm:pt modelId="{30A882BA-1BA3-EA46-A88B-596DA72C90DB}" type="pres">
      <dgm:prSet presAssocID="{5E8C870B-0B7A-6247-B074-51AD9E86B2F3}" presName="linH" presStyleCnt="0"/>
      <dgm:spPr/>
    </dgm:pt>
    <dgm:pt modelId="{ABC82FC5-C381-F64B-9D3C-155FEA660226}" type="pres">
      <dgm:prSet presAssocID="{5E8C870B-0B7A-6247-B074-51AD9E86B2F3}" presName="padding1" presStyleCnt="0"/>
      <dgm:spPr/>
    </dgm:pt>
    <dgm:pt modelId="{4BA12300-4F27-844D-9747-3A58F7235017}" type="pres">
      <dgm:prSet presAssocID="{38E9682D-E466-8944-BC95-EC1565D6AC65}" presName="linV" presStyleCnt="0"/>
      <dgm:spPr/>
    </dgm:pt>
    <dgm:pt modelId="{51FAF7D9-AB7F-FE45-BFC5-375EC8A1AF5B}" type="pres">
      <dgm:prSet presAssocID="{38E9682D-E466-8944-BC95-EC1565D6AC65}" presName="spVertical1" presStyleCnt="0"/>
      <dgm:spPr/>
    </dgm:pt>
    <dgm:pt modelId="{9159AF9C-2E0B-1B44-841A-C64AE4CB22F3}" type="pres">
      <dgm:prSet presAssocID="{38E9682D-E466-8944-BC95-EC1565D6AC65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25329BB4-A9E5-3746-AD57-DB6396205F81}" type="pres">
      <dgm:prSet presAssocID="{38E9682D-E466-8944-BC95-EC1565D6AC65}" presName="spVertical2" presStyleCnt="0"/>
      <dgm:spPr/>
    </dgm:pt>
    <dgm:pt modelId="{16CC0D52-27B6-7748-903C-675DAD5A05CA}" type="pres">
      <dgm:prSet presAssocID="{38E9682D-E466-8944-BC95-EC1565D6AC65}" presName="spVertical3" presStyleCnt="0"/>
      <dgm:spPr/>
    </dgm:pt>
    <dgm:pt modelId="{86EC233C-0CF7-A14B-B62D-7676877957D7}" type="pres">
      <dgm:prSet presAssocID="{5E8C870B-0B7A-6247-B074-51AD9E86B2F3}" presName="padding2" presStyleCnt="0"/>
      <dgm:spPr/>
    </dgm:pt>
    <dgm:pt modelId="{A5AD6565-26DB-C64A-9428-0356C17D0B8C}" type="pres">
      <dgm:prSet presAssocID="{5E8C870B-0B7A-6247-B074-51AD9E86B2F3}" presName="negArrow" presStyleCnt="0"/>
      <dgm:spPr/>
    </dgm:pt>
    <dgm:pt modelId="{8BD6C4E0-4CEC-9C4B-BA5B-45F8EE0A718C}" type="pres">
      <dgm:prSet presAssocID="{5E8C870B-0B7A-6247-B074-51AD9E86B2F3}" presName="backgroundArrow" presStyleLbl="node1" presStyleIdx="0" presStyleCnt="1"/>
      <dgm:spPr/>
    </dgm:pt>
  </dgm:ptLst>
  <dgm:cxnLst>
    <dgm:cxn modelId="{9E226066-F8C7-DE4B-BD91-16AAAF54DFAB}" srcId="{5E8C870B-0B7A-6247-B074-51AD9E86B2F3}" destId="{38E9682D-E466-8944-BC95-EC1565D6AC65}" srcOrd="0" destOrd="0" parTransId="{18EBDEB6-2F94-E34A-891A-31AA49EC3036}" sibTransId="{39DD8C0C-77CA-9343-9858-EC30B290A741}"/>
    <dgm:cxn modelId="{0830C779-3DBC-0B48-AF74-9BC0D3245D26}" type="presOf" srcId="{38E9682D-E466-8944-BC95-EC1565D6AC65}" destId="{9159AF9C-2E0B-1B44-841A-C64AE4CB22F3}" srcOrd="0" destOrd="0" presId="urn:microsoft.com/office/officeart/2005/8/layout/hProcess3"/>
    <dgm:cxn modelId="{5E009AAB-50F9-4845-B41A-9074ECBE72BB}" type="presOf" srcId="{5E8C870B-0B7A-6247-B074-51AD9E86B2F3}" destId="{66E96E82-8EEE-134A-AE22-492138EC2F4C}" srcOrd="0" destOrd="0" presId="urn:microsoft.com/office/officeart/2005/8/layout/hProcess3"/>
    <dgm:cxn modelId="{E02895F6-5911-F745-9BF5-C5B005B98BED}" type="presParOf" srcId="{66E96E82-8EEE-134A-AE22-492138EC2F4C}" destId="{14003637-4A60-9546-848E-F897BC6F6064}" srcOrd="0" destOrd="0" presId="urn:microsoft.com/office/officeart/2005/8/layout/hProcess3"/>
    <dgm:cxn modelId="{714D35DB-0A6D-5B40-A90F-AA78EA54A0CA}" type="presParOf" srcId="{66E96E82-8EEE-134A-AE22-492138EC2F4C}" destId="{30A882BA-1BA3-EA46-A88B-596DA72C90DB}" srcOrd="1" destOrd="0" presId="urn:microsoft.com/office/officeart/2005/8/layout/hProcess3"/>
    <dgm:cxn modelId="{EB7071E9-CEBD-7B41-B595-F6542AE2E614}" type="presParOf" srcId="{30A882BA-1BA3-EA46-A88B-596DA72C90DB}" destId="{ABC82FC5-C381-F64B-9D3C-155FEA660226}" srcOrd="0" destOrd="0" presId="urn:microsoft.com/office/officeart/2005/8/layout/hProcess3"/>
    <dgm:cxn modelId="{61F792D9-B6FD-BB40-BF39-3556CD759441}" type="presParOf" srcId="{30A882BA-1BA3-EA46-A88B-596DA72C90DB}" destId="{4BA12300-4F27-844D-9747-3A58F7235017}" srcOrd="1" destOrd="0" presId="urn:microsoft.com/office/officeart/2005/8/layout/hProcess3"/>
    <dgm:cxn modelId="{3C1B0FA2-7623-B94F-B757-AC0C0F6E02C6}" type="presParOf" srcId="{4BA12300-4F27-844D-9747-3A58F7235017}" destId="{51FAF7D9-AB7F-FE45-BFC5-375EC8A1AF5B}" srcOrd="0" destOrd="0" presId="urn:microsoft.com/office/officeart/2005/8/layout/hProcess3"/>
    <dgm:cxn modelId="{1F9A91D7-5F62-FB4E-97C3-6CC5DFA61DE0}" type="presParOf" srcId="{4BA12300-4F27-844D-9747-3A58F7235017}" destId="{9159AF9C-2E0B-1B44-841A-C64AE4CB22F3}" srcOrd="1" destOrd="0" presId="urn:microsoft.com/office/officeart/2005/8/layout/hProcess3"/>
    <dgm:cxn modelId="{745B7D46-1F57-764E-83D9-DE98AE67281A}" type="presParOf" srcId="{4BA12300-4F27-844D-9747-3A58F7235017}" destId="{25329BB4-A9E5-3746-AD57-DB6396205F81}" srcOrd="2" destOrd="0" presId="urn:microsoft.com/office/officeart/2005/8/layout/hProcess3"/>
    <dgm:cxn modelId="{D762C4C4-8216-B24D-9BF7-51F054EBD861}" type="presParOf" srcId="{4BA12300-4F27-844D-9747-3A58F7235017}" destId="{16CC0D52-27B6-7748-903C-675DAD5A05CA}" srcOrd="3" destOrd="0" presId="urn:microsoft.com/office/officeart/2005/8/layout/hProcess3"/>
    <dgm:cxn modelId="{B92457A8-226D-9C4D-A927-4814A75DBED4}" type="presParOf" srcId="{30A882BA-1BA3-EA46-A88B-596DA72C90DB}" destId="{86EC233C-0CF7-A14B-B62D-7676877957D7}" srcOrd="2" destOrd="0" presId="urn:microsoft.com/office/officeart/2005/8/layout/hProcess3"/>
    <dgm:cxn modelId="{1042F68E-D707-884D-A053-3B402F8AC1BD}" type="presParOf" srcId="{30A882BA-1BA3-EA46-A88B-596DA72C90DB}" destId="{A5AD6565-26DB-C64A-9428-0356C17D0B8C}" srcOrd="3" destOrd="0" presId="urn:microsoft.com/office/officeart/2005/8/layout/hProcess3"/>
    <dgm:cxn modelId="{95F3A22E-EF46-3F44-B667-71B31063534E}" type="presParOf" srcId="{30A882BA-1BA3-EA46-A88B-596DA72C90DB}" destId="{8BD6C4E0-4CEC-9C4B-BA5B-45F8EE0A718C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03D151-DDBF-234B-B880-8CE9237FD481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7B343BE4-BF1B-DA43-8A14-7AF3A8471086}">
      <dgm:prSet phldrT="[Text]"/>
      <dgm:spPr/>
      <dgm:t>
        <a:bodyPr/>
        <a:lstStyle/>
        <a:p>
          <a:r>
            <a:rPr lang="en-US" dirty="0"/>
            <a:t>General</a:t>
          </a:r>
        </a:p>
      </dgm:t>
    </dgm:pt>
    <dgm:pt modelId="{4791D1C4-C1CF-7049-8260-51B95EB5071F}" type="parTrans" cxnId="{D28E469A-3053-9340-B621-6C080E179EF5}">
      <dgm:prSet/>
      <dgm:spPr/>
      <dgm:t>
        <a:bodyPr/>
        <a:lstStyle/>
        <a:p>
          <a:endParaRPr lang="en-US"/>
        </a:p>
      </dgm:t>
    </dgm:pt>
    <dgm:pt modelId="{1BBAA8C2-6734-D04E-8F86-62B1DE6FE2ED}" type="sibTrans" cxnId="{D28E469A-3053-9340-B621-6C080E179EF5}">
      <dgm:prSet/>
      <dgm:spPr/>
      <dgm:t>
        <a:bodyPr/>
        <a:lstStyle/>
        <a:p>
          <a:endParaRPr lang="en-US"/>
        </a:p>
      </dgm:t>
    </dgm:pt>
    <dgm:pt modelId="{9FF89E51-5893-354B-8007-4974CFD5CC32}">
      <dgm:prSet phldrT="[Text]"/>
      <dgm:spPr/>
      <dgm:t>
        <a:bodyPr/>
        <a:lstStyle/>
        <a:p>
          <a:r>
            <a:rPr lang="en-US" dirty="0"/>
            <a:t>More specific</a:t>
          </a:r>
        </a:p>
      </dgm:t>
    </dgm:pt>
    <dgm:pt modelId="{E57386DA-4DA1-144C-A3E1-326ECA5F1C2D}" type="parTrans" cxnId="{FF39E1E3-A0EF-3943-B3B4-62270BE18ECF}">
      <dgm:prSet/>
      <dgm:spPr/>
      <dgm:t>
        <a:bodyPr/>
        <a:lstStyle/>
        <a:p>
          <a:endParaRPr lang="en-US"/>
        </a:p>
      </dgm:t>
    </dgm:pt>
    <dgm:pt modelId="{9B91511D-C39B-D048-81FB-7CA48493C551}" type="sibTrans" cxnId="{FF39E1E3-A0EF-3943-B3B4-62270BE18ECF}">
      <dgm:prSet/>
      <dgm:spPr/>
      <dgm:t>
        <a:bodyPr/>
        <a:lstStyle/>
        <a:p>
          <a:endParaRPr lang="en-US"/>
        </a:p>
      </dgm:t>
    </dgm:pt>
    <dgm:pt modelId="{9764F90D-690E-5446-A113-2174D01D659F}">
      <dgm:prSet phldrT="[Text]"/>
      <dgm:spPr/>
      <dgm:t>
        <a:bodyPr/>
        <a:lstStyle/>
        <a:p>
          <a:r>
            <a:rPr lang="en-US" dirty="0"/>
            <a:t>Most specific</a:t>
          </a:r>
        </a:p>
      </dgm:t>
    </dgm:pt>
    <dgm:pt modelId="{A8A4DFB1-D217-C94A-944B-AB26CB294EA7}" type="parTrans" cxnId="{62652253-72F7-CC4B-8823-135A0CA4E0BF}">
      <dgm:prSet/>
      <dgm:spPr/>
      <dgm:t>
        <a:bodyPr/>
        <a:lstStyle/>
        <a:p>
          <a:endParaRPr lang="en-US"/>
        </a:p>
      </dgm:t>
    </dgm:pt>
    <dgm:pt modelId="{3071C7A2-2618-614A-A6F2-3ED89022B28B}" type="sibTrans" cxnId="{62652253-72F7-CC4B-8823-135A0CA4E0BF}">
      <dgm:prSet/>
      <dgm:spPr/>
      <dgm:t>
        <a:bodyPr/>
        <a:lstStyle/>
        <a:p>
          <a:endParaRPr lang="en-US"/>
        </a:p>
      </dgm:t>
    </dgm:pt>
    <dgm:pt modelId="{80EED67C-556D-1C46-91FA-013A60BE76EF}" type="pres">
      <dgm:prSet presAssocID="{8103D151-DDBF-234B-B880-8CE9237FD481}" presName="Name0" presStyleCnt="0">
        <dgm:presLayoutVars>
          <dgm:dir/>
          <dgm:animLvl val="lvl"/>
          <dgm:resizeHandles val="exact"/>
        </dgm:presLayoutVars>
      </dgm:prSet>
      <dgm:spPr/>
    </dgm:pt>
    <dgm:pt modelId="{4681E37E-B07A-3A48-A09A-61D058857928}" type="pres">
      <dgm:prSet presAssocID="{7B343BE4-BF1B-DA43-8A14-7AF3A8471086}" presName="Name8" presStyleCnt="0"/>
      <dgm:spPr/>
    </dgm:pt>
    <dgm:pt modelId="{75247121-40CF-A842-B342-D490CB987F8E}" type="pres">
      <dgm:prSet presAssocID="{7B343BE4-BF1B-DA43-8A14-7AF3A8471086}" presName="level" presStyleLbl="node1" presStyleIdx="0" presStyleCnt="3">
        <dgm:presLayoutVars>
          <dgm:chMax val="1"/>
          <dgm:bulletEnabled val="1"/>
        </dgm:presLayoutVars>
      </dgm:prSet>
      <dgm:spPr/>
    </dgm:pt>
    <dgm:pt modelId="{A9618C30-44A3-234C-969D-C8C245123519}" type="pres">
      <dgm:prSet presAssocID="{7B343BE4-BF1B-DA43-8A14-7AF3A847108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AD804E3-E7A0-3A42-9603-4FB23EB0B028}" type="pres">
      <dgm:prSet presAssocID="{9FF89E51-5893-354B-8007-4974CFD5CC32}" presName="Name8" presStyleCnt="0"/>
      <dgm:spPr/>
    </dgm:pt>
    <dgm:pt modelId="{E773CC38-EAC7-8347-AF9B-D8246B06AAD3}" type="pres">
      <dgm:prSet presAssocID="{9FF89E51-5893-354B-8007-4974CFD5CC32}" presName="level" presStyleLbl="node1" presStyleIdx="1" presStyleCnt="3">
        <dgm:presLayoutVars>
          <dgm:chMax val="1"/>
          <dgm:bulletEnabled val="1"/>
        </dgm:presLayoutVars>
      </dgm:prSet>
      <dgm:spPr/>
    </dgm:pt>
    <dgm:pt modelId="{12EB2AE9-DEF3-2745-B74C-272724AF4C96}" type="pres">
      <dgm:prSet presAssocID="{9FF89E51-5893-354B-8007-4974CFD5CC3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E302B6-01F5-7E42-BCF6-BA4229EFFB6D}" type="pres">
      <dgm:prSet presAssocID="{9764F90D-690E-5446-A113-2174D01D659F}" presName="Name8" presStyleCnt="0"/>
      <dgm:spPr/>
    </dgm:pt>
    <dgm:pt modelId="{E9FABF3E-0F58-8E44-B925-B8EF1B0430C1}" type="pres">
      <dgm:prSet presAssocID="{9764F90D-690E-5446-A113-2174D01D659F}" presName="level" presStyleLbl="node1" presStyleIdx="2" presStyleCnt="3">
        <dgm:presLayoutVars>
          <dgm:chMax val="1"/>
          <dgm:bulletEnabled val="1"/>
        </dgm:presLayoutVars>
      </dgm:prSet>
      <dgm:spPr/>
    </dgm:pt>
    <dgm:pt modelId="{FB170B8A-8696-7B4B-B0D1-09E03768EE68}" type="pres">
      <dgm:prSet presAssocID="{9764F90D-690E-5446-A113-2174D01D659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0064C08-37BF-1147-8FBE-8819D67D8207}" type="presOf" srcId="{9764F90D-690E-5446-A113-2174D01D659F}" destId="{FB170B8A-8696-7B4B-B0D1-09E03768EE68}" srcOrd="1" destOrd="0" presId="urn:microsoft.com/office/officeart/2005/8/layout/pyramid3"/>
    <dgm:cxn modelId="{899F6634-4205-B148-949A-F55E14F56799}" type="presOf" srcId="{7B343BE4-BF1B-DA43-8A14-7AF3A8471086}" destId="{A9618C30-44A3-234C-969D-C8C245123519}" srcOrd="1" destOrd="0" presId="urn:microsoft.com/office/officeart/2005/8/layout/pyramid3"/>
    <dgm:cxn modelId="{5C42AC65-782A-304C-83EC-9A0E413BBFF0}" type="presOf" srcId="{9FF89E51-5893-354B-8007-4974CFD5CC32}" destId="{E773CC38-EAC7-8347-AF9B-D8246B06AAD3}" srcOrd="0" destOrd="0" presId="urn:microsoft.com/office/officeart/2005/8/layout/pyramid3"/>
    <dgm:cxn modelId="{62652253-72F7-CC4B-8823-135A0CA4E0BF}" srcId="{8103D151-DDBF-234B-B880-8CE9237FD481}" destId="{9764F90D-690E-5446-A113-2174D01D659F}" srcOrd="2" destOrd="0" parTransId="{A8A4DFB1-D217-C94A-944B-AB26CB294EA7}" sibTransId="{3071C7A2-2618-614A-A6F2-3ED89022B28B}"/>
    <dgm:cxn modelId="{D28E469A-3053-9340-B621-6C080E179EF5}" srcId="{8103D151-DDBF-234B-B880-8CE9237FD481}" destId="{7B343BE4-BF1B-DA43-8A14-7AF3A8471086}" srcOrd="0" destOrd="0" parTransId="{4791D1C4-C1CF-7049-8260-51B95EB5071F}" sibTransId="{1BBAA8C2-6734-D04E-8F86-62B1DE6FE2ED}"/>
    <dgm:cxn modelId="{332F04A1-C00A-5A4B-AA74-3D3AC4EE5F4A}" type="presOf" srcId="{9764F90D-690E-5446-A113-2174D01D659F}" destId="{E9FABF3E-0F58-8E44-B925-B8EF1B0430C1}" srcOrd="0" destOrd="0" presId="urn:microsoft.com/office/officeart/2005/8/layout/pyramid3"/>
    <dgm:cxn modelId="{CE7AECAF-29FD-CB4F-B0DC-5CC280F7302B}" type="presOf" srcId="{8103D151-DDBF-234B-B880-8CE9237FD481}" destId="{80EED67C-556D-1C46-91FA-013A60BE76EF}" srcOrd="0" destOrd="0" presId="urn:microsoft.com/office/officeart/2005/8/layout/pyramid3"/>
    <dgm:cxn modelId="{CBF7B5C5-309E-A642-85F9-644C10299FA9}" type="presOf" srcId="{7B343BE4-BF1B-DA43-8A14-7AF3A8471086}" destId="{75247121-40CF-A842-B342-D490CB987F8E}" srcOrd="0" destOrd="0" presId="urn:microsoft.com/office/officeart/2005/8/layout/pyramid3"/>
    <dgm:cxn modelId="{F80159E2-C662-A14E-9C72-D74E2E5C5FF9}" type="presOf" srcId="{9FF89E51-5893-354B-8007-4974CFD5CC32}" destId="{12EB2AE9-DEF3-2745-B74C-272724AF4C96}" srcOrd="1" destOrd="0" presId="urn:microsoft.com/office/officeart/2005/8/layout/pyramid3"/>
    <dgm:cxn modelId="{FF39E1E3-A0EF-3943-B3B4-62270BE18ECF}" srcId="{8103D151-DDBF-234B-B880-8CE9237FD481}" destId="{9FF89E51-5893-354B-8007-4974CFD5CC32}" srcOrd="1" destOrd="0" parTransId="{E57386DA-4DA1-144C-A3E1-326ECA5F1C2D}" sibTransId="{9B91511D-C39B-D048-81FB-7CA48493C551}"/>
    <dgm:cxn modelId="{D0E0DA8F-5A15-8D44-A8ED-AF5D9E06AB9C}" type="presParOf" srcId="{80EED67C-556D-1C46-91FA-013A60BE76EF}" destId="{4681E37E-B07A-3A48-A09A-61D058857928}" srcOrd="0" destOrd="0" presId="urn:microsoft.com/office/officeart/2005/8/layout/pyramid3"/>
    <dgm:cxn modelId="{74088A24-87E0-E94E-B12D-75514C500976}" type="presParOf" srcId="{4681E37E-B07A-3A48-A09A-61D058857928}" destId="{75247121-40CF-A842-B342-D490CB987F8E}" srcOrd="0" destOrd="0" presId="urn:microsoft.com/office/officeart/2005/8/layout/pyramid3"/>
    <dgm:cxn modelId="{283C1411-54CE-1B4E-9477-6D6A98E4DAF8}" type="presParOf" srcId="{4681E37E-B07A-3A48-A09A-61D058857928}" destId="{A9618C30-44A3-234C-969D-C8C245123519}" srcOrd="1" destOrd="0" presId="urn:microsoft.com/office/officeart/2005/8/layout/pyramid3"/>
    <dgm:cxn modelId="{8DCEA721-5FFB-A34F-8D83-DF0E30E453F8}" type="presParOf" srcId="{80EED67C-556D-1C46-91FA-013A60BE76EF}" destId="{4AD804E3-E7A0-3A42-9603-4FB23EB0B028}" srcOrd="1" destOrd="0" presId="urn:microsoft.com/office/officeart/2005/8/layout/pyramid3"/>
    <dgm:cxn modelId="{A925195B-FC9D-2847-899D-C68155684E89}" type="presParOf" srcId="{4AD804E3-E7A0-3A42-9603-4FB23EB0B028}" destId="{E773CC38-EAC7-8347-AF9B-D8246B06AAD3}" srcOrd="0" destOrd="0" presId="urn:microsoft.com/office/officeart/2005/8/layout/pyramid3"/>
    <dgm:cxn modelId="{7BB1BD0B-45F3-5847-A114-0DB1A164F922}" type="presParOf" srcId="{4AD804E3-E7A0-3A42-9603-4FB23EB0B028}" destId="{12EB2AE9-DEF3-2745-B74C-272724AF4C96}" srcOrd="1" destOrd="0" presId="urn:microsoft.com/office/officeart/2005/8/layout/pyramid3"/>
    <dgm:cxn modelId="{22D818F0-DFE4-1749-9D34-3011ABCE9A12}" type="presParOf" srcId="{80EED67C-556D-1C46-91FA-013A60BE76EF}" destId="{29E302B6-01F5-7E42-BCF6-BA4229EFFB6D}" srcOrd="2" destOrd="0" presId="urn:microsoft.com/office/officeart/2005/8/layout/pyramid3"/>
    <dgm:cxn modelId="{ECF8281A-8DD2-FF45-898E-9A425755DD41}" type="presParOf" srcId="{29E302B6-01F5-7E42-BCF6-BA4229EFFB6D}" destId="{E9FABF3E-0F58-8E44-B925-B8EF1B0430C1}" srcOrd="0" destOrd="0" presId="urn:microsoft.com/office/officeart/2005/8/layout/pyramid3"/>
    <dgm:cxn modelId="{D17F03C2-100B-AB4F-8EA7-725BEE63C359}" type="presParOf" srcId="{29E302B6-01F5-7E42-BCF6-BA4229EFFB6D}" destId="{FB170B8A-8696-7B4B-B0D1-09E03768EE6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4DE5A44-2826-440F-BF87-810A078152C6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B755693B-313B-4EB5-8E8C-6F89A967CE51}">
      <dgm:prSet phldrT="[Text]" custT="1"/>
      <dgm:spPr/>
      <dgm:t>
        <a:bodyPr/>
        <a:lstStyle/>
        <a:p>
          <a:r>
            <a:rPr lang="en-GB" sz="3500" dirty="0"/>
            <a:t>Outline the literature to:</a:t>
          </a:r>
        </a:p>
      </dgm:t>
    </dgm:pt>
    <dgm:pt modelId="{C65CF59E-00E8-4084-8D33-A868BED51BE0}" type="parTrans" cxnId="{E51DCAEA-FD9D-4885-8719-C2626864B5C5}">
      <dgm:prSet/>
      <dgm:spPr/>
      <dgm:t>
        <a:bodyPr/>
        <a:lstStyle/>
        <a:p>
          <a:endParaRPr lang="en-GB"/>
        </a:p>
      </dgm:t>
    </dgm:pt>
    <dgm:pt modelId="{2E5898BE-1838-4DF2-A8C7-904954B1044F}" type="sibTrans" cxnId="{E51DCAEA-FD9D-4885-8719-C2626864B5C5}">
      <dgm:prSet/>
      <dgm:spPr/>
      <dgm:t>
        <a:bodyPr/>
        <a:lstStyle/>
        <a:p>
          <a:endParaRPr lang="en-GB"/>
        </a:p>
      </dgm:t>
    </dgm:pt>
    <dgm:pt modelId="{5F13F336-12CC-4C2B-BB3C-C4B27CA0C668}">
      <dgm:prSet phldrT="[Text]" custT="1"/>
      <dgm:spPr/>
      <dgm:t>
        <a:bodyPr/>
        <a:lstStyle/>
        <a:p>
          <a:r>
            <a:rPr lang="en-GB" sz="3500" dirty="0"/>
            <a:t>Lead</a:t>
          </a:r>
          <a:r>
            <a:rPr lang="en-GB" sz="3500" baseline="0" dirty="0"/>
            <a:t> your reader </a:t>
          </a:r>
          <a:r>
            <a:rPr lang="en-GB" sz="3500" dirty="0"/>
            <a:t>to your gap</a:t>
          </a:r>
        </a:p>
      </dgm:t>
    </dgm:pt>
    <dgm:pt modelId="{29AA997E-0C5F-4770-8A3F-8C65E7E31262}" type="parTrans" cxnId="{4BB283C1-790E-47C1-8FFC-329580E82D2A}">
      <dgm:prSet/>
      <dgm:spPr/>
      <dgm:t>
        <a:bodyPr/>
        <a:lstStyle/>
        <a:p>
          <a:endParaRPr lang="en-GB"/>
        </a:p>
      </dgm:t>
    </dgm:pt>
    <dgm:pt modelId="{FAED1AFC-85BF-4DF9-8109-376A9C1909E4}" type="sibTrans" cxnId="{4BB283C1-790E-47C1-8FFC-329580E82D2A}">
      <dgm:prSet/>
      <dgm:spPr/>
      <dgm:t>
        <a:bodyPr/>
        <a:lstStyle/>
        <a:p>
          <a:endParaRPr lang="en-GB"/>
        </a:p>
      </dgm:t>
    </dgm:pt>
    <dgm:pt modelId="{4C343820-9622-4304-A64A-4660408FCA78}">
      <dgm:prSet phldrT="[Text]" custT="1"/>
      <dgm:spPr/>
      <dgm:t>
        <a:bodyPr/>
        <a:lstStyle/>
        <a:p>
          <a:r>
            <a:rPr lang="en-GB" sz="3000" dirty="0"/>
            <a:t>Gap</a:t>
          </a:r>
          <a:r>
            <a:rPr lang="en-GB" sz="3000" baseline="0" dirty="0"/>
            <a:t> in research</a:t>
          </a:r>
        </a:p>
        <a:p>
          <a:r>
            <a:rPr lang="en-GB" sz="3000" baseline="0" dirty="0"/>
            <a:t> and hypothesis or statement of research questions</a:t>
          </a:r>
          <a:endParaRPr lang="en-GB" sz="3000" dirty="0"/>
        </a:p>
      </dgm:t>
    </dgm:pt>
    <dgm:pt modelId="{8976F1DC-C401-4D19-BE28-9CE9CBF8D7B9}" type="parTrans" cxnId="{FF5069C2-DBB3-4097-8DE5-A41E92EA60FA}">
      <dgm:prSet/>
      <dgm:spPr/>
      <dgm:t>
        <a:bodyPr/>
        <a:lstStyle/>
        <a:p>
          <a:endParaRPr lang="en-GB"/>
        </a:p>
      </dgm:t>
    </dgm:pt>
    <dgm:pt modelId="{00EBDF47-332A-43BD-A47D-96A221CF8EB9}" type="sibTrans" cxnId="{FF5069C2-DBB3-4097-8DE5-A41E92EA60FA}">
      <dgm:prSet/>
      <dgm:spPr/>
      <dgm:t>
        <a:bodyPr/>
        <a:lstStyle/>
        <a:p>
          <a:endParaRPr lang="en-GB"/>
        </a:p>
      </dgm:t>
    </dgm:pt>
    <dgm:pt modelId="{258BD5BA-ABB5-4FE2-AA48-0146CEE7ACD3}" type="pres">
      <dgm:prSet presAssocID="{34DE5A44-2826-440F-BF87-810A078152C6}" presName="Name0" presStyleCnt="0">
        <dgm:presLayoutVars>
          <dgm:dir/>
          <dgm:animLvl val="lvl"/>
          <dgm:resizeHandles val="exact"/>
        </dgm:presLayoutVars>
      </dgm:prSet>
      <dgm:spPr/>
    </dgm:pt>
    <dgm:pt modelId="{583BD472-186D-4761-98D6-51395056BBB6}" type="pres">
      <dgm:prSet presAssocID="{B755693B-313B-4EB5-8E8C-6F89A967CE51}" presName="Name8" presStyleCnt="0"/>
      <dgm:spPr/>
    </dgm:pt>
    <dgm:pt modelId="{35C7EE29-A0A1-4A9F-B8FE-B389BBEB4CF3}" type="pres">
      <dgm:prSet presAssocID="{B755693B-313B-4EB5-8E8C-6F89A967CE51}" presName="level" presStyleLbl="node1" presStyleIdx="0" presStyleCnt="3" custScaleY="27105">
        <dgm:presLayoutVars>
          <dgm:chMax val="1"/>
          <dgm:bulletEnabled val="1"/>
        </dgm:presLayoutVars>
      </dgm:prSet>
      <dgm:spPr/>
    </dgm:pt>
    <dgm:pt modelId="{9A87C54D-EB82-495B-AC6A-A2C2A743A865}" type="pres">
      <dgm:prSet presAssocID="{B755693B-313B-4EB5-8E8C-6F89A967CE5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E83CAB4-BAB1-468F-B806-FC5C7623DBA3}" type="pres">
      <dgm:prSet presAssocID="{5F13F336-12CC-4C2B-BB3C-C4B27CA0C668}" presName="Name8" presStyleCnt="0"/>
      <dgm:spPr/>
    </dgm:pt>
    <dgm:pt modelId="{43BADAAB-D532-45F8-B37C-679E12A99EA7}" type="pres">
      <dgm:prSet presAssocID="{5F13F336-12CC-4C2B-BB3C-C4B27CA0C668}" presName="level" presStyleLbl="node1" presStyleIdx="1" presStyleCnt="3" custScaleY="65393">
        <dgm:presLayoutVars>
          <dgm:chMax val="1"/>
          <dgm:bulletEnabled val="1"/>
        </dgm:presLayoutVars>
      </dgm:prSet>
      <dgm:spPr/>
    </dgm:pt>
    <dgm:pt modelId="{E1A1A94D-5EE5-4833-8110-166AB27985F8}" type="pres">
      <dgm:prSet presAssocID="{5F13F336-12CC-4C2B-BB3C-C4B27CA0C66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8F477D2-DDD3-4728-A0E1-034BC77CB32A}" type="pres">
      <dgm:prSet presAssocID="{4C343820-9622-4304-A64A-4660408FCA78}" presName="Name8" presStyleCnt="0"/>
      <dgm:spPr/>
    </dgm:pt>
    <dgm:pt modelId="{47DEEBF5-FCA0-4B0C-B457-00CB25C84BB2}" type="pres">
      <dgm:prSet presAssocID="{4C343820-9622-4304-A64A-4660408FCA78}" presName="level" presStyleLbl="node1" presStyleIdx="2" presStyleCnt="3">
        <dgm:presLayoutVars>
          <dgm:chMax val="1"/>
          <dgm:bulletEnabled val="1"/>
        </dgm:presLayoutVars>
      </dgm:prSet>
      <dgm:spPr/>
    </dgm:pt>
    <dgm:pt modelId="{029F7C64-1AF9-49F8-B101-C852C3A33A1D}" type="pres">
      <dgm:prSet presAssocID="{4C343820-9622-4304-A64A-4660408FCA7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34D4325-7697-BA42-81D9-18C0CC34AFC9}" type="presOf" srcId="{34DE5A44-2826-440F-BF87-810A078152C6}" destId="{258BD5BA-ABB5-4FE2-AA48-0146CEE7ACD3}" srcOrd="0" destOrd="0" presId="urn:microsoft.com/office/officeart/2005/8/layout/pyramid3"/>
    <dgm:cxn modelId="{C25DB85F-CFB5-0640-9B9E-4108AD6F9C4C}" type="presOf" srcId="{4C343820-9622-4304-A64A-4660408FCA78}" destId="{029F7C64-1AF9-49F8-B101-C852C3A33A1D}" srcOrd="1" destOrd="0" presId="urn:microsoft.com/office/officeart/2005/8/layout/pyramid3"/>
    <dgm:cxn modelId="{8D1B3160-A4E3-1143-A2BA-2A7B7EAE020A}" type="presOf" srcId="{5F13F336-12CC-4C2B-BB3C-C4B27CA0C668}" destId="{43BADAAB-D532-45F8-B37C-679E12A99EA7}" srcOrd="0" destOrd="0" presId="urn:microsoft.com/office/officeart/2005/8/layout/pyramid3"/>
    <dgm:cxn modelId="{679A1877-A7DE-2440-BD50-3E036B1683F6}" type="presOf" srcId="{4C343820-9622-4304-A64A-4660408FCA78}" destId="{47DEEBF5-FCA0-4B0C-B457-00CB25C84BB2}" srcOrd="0" destOrd="0" presId="urn:microsoft.com/office/officeart/2005/8/layout/pyramid3"/>
    <dgm:cxn modelId="{428BA585-D00A-AF42-B8E8-986512424C74}" type="presOf" srcId="{B755693B-313B-4EB5-8E8C-6F89A967CE51}" destId="{35C7EE29-A0A1-4A9F-B8FE-B389BBEB4CF3}" srcOrd="0" destOrd="0" presId="urn:microsoft.com/office/officeart/2005/8/layout/pyramid3"/>
    <dgm:cxn modelId="{7AFD71AA-A108-9B49-8536-53A60126C719}" type="presOf" srcId="{B755693B-313B-4EB5-8E8C-6F89A967CE51}" destId="{9A87C54D-EB82-495B-AC6A-A2C2A743A865}" srcOrd="1" destOrd="0" presId="urn:microsoft.com/office/officeart/2005/8/layout/pyramid3"/>
    <dgm:cxn modelId="{17B3D6BB-7FA9-E048-B45C-E1A8313DA0CD}" type="presOf" srcId="{5F13F336-12CC-4C2B-BB3C-C4B27CA0C668}" destId="{E1A1A94D-5EE5-4833-8110-166AB27985F8}" srcOrd="1" destOrd="0" presId="urn:microsoft.com/office/officeart/2005/8/layout/pyramid3"/>
    <dgm:cxn modelId="{4BB283C1-790E-47C1-8FFC-329580E82D2A}" srcId="{34DE5A44-2826-440F-BF87-810A078152C6}" destId="{5F13F336-12CC-4C2B-BB3C-C4B27CA0C668}" srcOrd="1" destOrd="0" parTransId="{29AA997E-0C5F-4770-8A3F-8C65E7E31262}" sibTransId="{FAED1AFC-85BF-4DF9-8109-376A9C1909E4}"/>
    <dgm:cxn modelId="{FF5069C2-DBB3-4097-8DE5-A41E92EA60FA}" srcId="{34DE5A44-2826-440F-BF87-810A078152C6}" destId="{4C343820-9622-4304-A64A-4660408FCA78}" srcOrd="2" destOrd="0" parTransId="{8976F1DC-C401-4D19-BE28-9CE9CBF8D7B9}" sibTransId="{00EBDF47-332A-43BD-A47D-96A221CF8EB9}"/>
    <dgm:cxn modelId="{E51DCAEA-FD9D-4885-8719-C2626864B5C5}" srcId="{34DE5A44-2826-440F-BF87-810A078152C6}" destId="{B755693B-313B-4EB5-8E8C-6F89A967CE51}" srcOrd="0" destOrd="0" parTransId="{C65CF59E-00E8-4084-8D33-A868BED51BE0}" sibTransId="{2E5898BE-1838-4DF2-A8C7-904954B1044F}"/>
    <dgm:cxn modelId="{C2178579-F2F3-C749-B9C8-3DDE606A7338}" type="presParOf" srcId="{258BD5BA-ABB5-4FE2-AA48-0146CEE7ACD3}" destId="{583BD472-186D-4761-98D6-51395056BBB6}" srcOrd="0" destOrd="0" presId="urn:microsoft.com/office/officeart/2005/8/layout/pyramid3"/>
    <dgm:cxn modelId="{14EEC058-99C4-4F46-AE20-11DAEF6E84A2}" type="presParOf" srcId="{583BD472-186D-4761-98D6-51395056BBB6}" destId="{35C7EE29-A0A1-4A9F-B8FE-B389BBEB4CF3}" srcOrd="0" destOrd="0" presId="urn:microsoft.com/office/officeart/2005/8/layout/pyramid3"/>
    <dgm:cxn modelId="{119954F7-F46B-7C46-8C8A-D4F4DF82C797}" type="presParOf" srcId="{583BD472-186D-4761-98D6-51395056BBB6}" destId="{9A87C54D-EB82-495B-AC6A-A2C2A743A865}" srcOrd="1" destOrd="0" presId="urn:microsoft.com/office/officeart/2005/8/layout/pyramid3"/>
    <dgm:cxn modelId="{3C61D19A-8CCB-D64B-B191-6B013252B10A}" type="presParOf" srcId="{258BD5BA-ABB5-4FE2-AA48-0146CEE7ACD3}" destId="{5E83CAB4-BAB1-468F-B806-FC5C7623DBA3}" srcOrd="1" destOrd="0" presId="urn:microsoft.com/office/officeart/2005/8/layout/pyramid3"/>
    <dgm:cxn modelId="{E61785E5-724A-C645-9F5F-8DDFD703F355}" type="presParOf" srcId="{5E83CAB4-BAB1-468F-B806-FC5C7623DBA3}" destId="{43BADAAB-D532-45F8-B37C-679E12A99EA7}" srcOrd="0" destOrd="0" presId="urn:microsoft.com/office/officeart/2005/8/layout/pyramid3"/>
    <dgm:cxn modelId="{A721D6A2-C486-1F45-90DF-DA7E1A039B3B}" type="presParOf" srcId="{5E83CAB4-BAB1-468F-B806-FC5C7623DBA3}" destId="{E1A1A94D-5EE5-4833-8110-166AB27985F8}" srcOrd="1" destOrd="0" presId="urn:microsoft.com/office/officeart/2005/8/layout/pyramid3"/>
    <dgm:cxn modelId="{4888085B-DA17-0D40-8560-1A9D0C41B7D1}" type="presParOf" srcId="{258BD5BA-ABB5-4FE2-AA48-0146CEE7ACD3}" destId="{A8F477D2-DDD3-4728-A0E1-034BC77CB32A}" srcOrd="2" destOrd="0" presId="urn:microsoft.com/office/officeart/2005/8/layout/pyramid3"/>
    <dgm:cxn modelId="{A4FAE0F9-1F8C-A144-A7AF-6EC77AA3F85D}" type="presParOf" srcId="{A8F477D2-DDD3-4728-A0E1-034BC77CB32A}" destId="{47DEEBF5-FCA0-4B0C-B457-00CB25C84BB2}" srcOrd="0" destOrd="0" presId="urn:microsoft.com/office/officeart/2005/8/layout/pyramid3"/>
    <dgm:cxn modelId="{BCD6A368-62DB-F240-B294-29A38EC1A909}" type="presParOf" srcId="{A8F477D2-DDD3-4728-A0E1-034BC77CB32A}" destId="{029F7C64-1AF9-49F8-B101-C852C3A33A1D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16E775E-48C8-0B4E-87C1-E60B8325E43E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3284985-2CBC-1B4E-B7B1-63A528274591}">
      <dgm:prSet phldrT="[Text]"/>
      <dgm:spPr/>
      <dgm:t>
        <a:bodyPr/>
        <a:lstStyle/>
        <a:p>
          <a:r>
            <a:rPr lang="en-US" dirty="0"/>
            <a:t>Can machine learning</a:t>
          </a:r>
        </a:p>
      </dgm:t>
    </dgm:pt>
    <dgm:pt modelId="{14BA5E9A-5D60-014F-AD9A-935B75564D91}" type="parTrans" cxnId="{7AEF63F3-66AF-C140-891E-F004280B46E7}">
      <dgm:prSet/>
      <dgm:spPr/>
      <dgm:t>
        <a:bodyPr/>
        <a:lstStyle/>
        <a:p>
          <a:endParaRPr lang="en-US"/>
        </a:p>
      </dgm:t>
    </dgm:pt>
    <dgm:pt modelId="{4E8C2E1D-A0EA-874A-930E-52E18ED3A9F5}" type="sibTrans" cxnId="{7AEF63F3-66AF-C140-891E-F004280B46E7}">
      <dgm:prSet/>
      <dgm:spPr/>
      <dgm:t>
        <a:bodyPr/>
        <a:lstStyle/>
        <a:p>
          <a:endParaRPr lang="en-US"/>
        </a:p>
      </dgm:t>
    </dgm:pt>
    <dgm:pt modelId="{4733DBD1-0848-2E47-8716-2AC59D05E736}">
      <dgm:prSet phldrT="[Text]"/>
      <dgm:spPr/>
      <dgm:t>
        <a:bodyPr/>
        <a:lstStyle/>
        <a:p>
          <a:r>
            <a:rPr lang="en-US" dirty="0"/>
            <a:t>Accurately predict</a:t>
          </a:r>
        </a:p>
      </dgm:t>
    </dgm:pt>
    <dgm:pt modelId="{BED61CBB-1E42-3846-BBA4-DDD4CFBD4C42}" type="parTrans" cxnId="{90961980-71EE-5D49-B836-647AED34D1F0}">
      <dgm:prSet/>
      <dgm:spPr/>
      <dgm:t>
        <a:bodyPr/>
        <a:lstStyle/>
        <a:p>
          <a:endParaRPr lang="en-US"/>
        </a:p>
      </dgm:t>
    </dgm:pt>
    <dgm:pt modelId="{7D18CC4F-C66B-CD40-8F97-CCC33BDA28F6}" type="sibTrans" cxnId="{90961980-71EE-5D49-B836-647AED34D1F0}">
      <dgm:prSet/>
      <dgm:spPr/>
      <dgm:t>
        <a:bodyPr/>
        <a:lstStyle/>
        <a:p>
          <a:endParaRPr lang="en-US"/>
        </a:p>
      </dgm:t>
    </dgm:pt>
    <dgm:pt modelId="{F03B10B4-D9E2-2842-BB86-BF972A8E5C41}">
      <dgm:prSet phldrT="[Text]"/>
      <dgm:spPr/>
      <dgm:t>
        <a:bodyPr/>
        <a:lstStyle/>
        <a:p>
          <a:r>
            <a:rPr lang="en-US" dirty="0"/>
            <a:t>The success of a startup?</a:t>
          </a:r>
        </a:p>
      </dgm:t>
    </dgm:pt>
    <dgm:pt modelId="{D3D3F1AB-E187-FC4D-A458-D1B48EF13864}" type="parTrans" cxnId="{7B2812A7-0E14-1143-9CB8-162F29B03E03}">
      <dgm:prSet/>
      <dgm:spPr/>
      <dgm:t>
        <a:bodyPr/>
        <a:lstStyle/>
        <a:p>
          <a:endParaRPr lang="en-US"/>
        </a:p>
      </dgm:t>
    </dgm:pt>
    <dgm:pt modelId="{037FA76D-647C-F942-89B4-7E85533DC109}" type="sibTrans" cxnId="{7B2812A7-0E14-1143-9CB8-162F29B03E03}">
      <dgm:prSet/>
      <dgm:spPr/>
      <dgm:t>
        <a:bodyPr/>
        <a:lstStyle/>
        <a:p>
          <a:endParaRPr lang="en-US"/>
        </a:p>
      </dgm:t>
    </dgm:pt>
    <dgm:pt modelId="{C9638D69-BAD8-B74C-9F42-B88B80E1804C}" type="pres">
      <dgm:prSet presAssocID="{316E775E-48C8-0B4E-87C1-E60B8325E43E}" presName="Name0" presStyleCnt="0">
        <dgm:presLayoutVars>
          <dgm:dir/>
          <dgm:animLvl val="lvl"/>
          <dgm:resizeHandles val="exact"/>
        </dgm:presLayoutVars>
      </dgm:prSet>
      <dgm:spPr/>
    </dgm:pt>
    <dgm:pt modelId="{652B09A6-8B54-3C4D-A0DD-7C8FB6CAE852}" type="pres">
      <dgm:prSet presAssocID="{83284985-2CBC-1B4E-B7B1-63A52827459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0B8201B-2BC6-074F-8648-6CFA37AAA065}" type="pres">
      <dgm:prSet presAssocID="{4E8C2E1D-A0EA-874A-930E-52E18ED3A9F5}" presName="parTxOnlySpace" presStyleCnt="0"/>
      <dgm:spPr/>
    </dgm:pt>
    <dgm:pt modelId="{E51AEBAB-4ED2-B847-B49D-0F4A962A76DB}" type="pres">
      <dgm:prSet presAssocID="{4733DBD1-0848-2E47-8716-2AC59D05E73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C3D2D61-7993-2D42-A50E-2F3B3954340E}" type="pres">
      <dgm:prSet presAssocID="{7D18CC4F-C66B-CD40-8F97-CCC33BDA28F6}" presName="parTxOnlySpace" presStyleCnt="0"/>
      <dgm:spPr/>
    </dgm:pt>
    <dgm:pt modelId="{EEA0461F-1BF7-154C-AE47-C2D842314DCF}" type="pres">
      <dgm:prSet presAssocID="{F03B10B4-D9E2-2842-BB86-BF972A8E5C4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0F59C43-3716-904D-8693-29A40E42F095}" type="presOf" srcId="{F03B10B4-D9E2-2842-BB86-BF972A8E5C41}" destId="{EEA0461F-1BF7-154C-AE47-C2D842314DCF}" srcOrd="0" destOrd="0" presId="urn:microsoft.com/office/officeart/2005/8/layout/chevron1"/>
    <dgm:cxn modelId="{59DDD649-E196-694A-A3DF-EFDD41B63F30}" type="presOf" srcId="{316E775E-48C8-0B4E-87C1-E60B8325E43E}" destId="{C9638D69-BAD8-B74C-9F42-B88B80E1804C}" srcOrd="0" destOrd="0" presId="urn:microsoft.com/office/officeart/2005/8/layout/chevron1"/>
    <dgm:cxn modelId="{9D52924C-220B-9140-BC53-035D3F6A0540}" type="presOf" srcId="{4733DBD1-0848-2E47-8716-2AC59D05E736}" destId="{E51AEBAB-4ED2-B847-B49D-0F4A962A76DB}" srcOrd="0" destOrd="0" presId="urn:microsoft.com/office/officeart/2005/8/layout/chevron1"/>
    <dgm:cxn modelId="{90961980-71EE-5D49-B836-647AED34D1F0}" srcId="{316E775E-48C8-0B4E-87C1-E60B8325E43E}" destId="{4733DBD1-0848-2E47-8716-2AC59D05E736}" srcOrd="1" destOrd="0" parTransId="{BED61CBB-1E42-3846-BBA4-DDD4CFBD4C42}" sibTransId="{7D18CC4F-C66B-CD40-8F97-CCC33BDA28F6}"/>
    <dgm:cxn modelId="{7402A493-08E5-4D4D-9CA8-96688FD4862D}" type="presOf" srcId="{83284985-2CBC-1B4E-B7B1-63A528274591}" destId="{652B09A6-8B54-3C4D-A0DD-7C8FB6CAE852}" srcOrd="0" destOrd="0" presId="urn:microsoft.com/office/officeart/2005/8/layout/chevron1"/>
    <dgm:cxn modelId="{7B2812A7-0E14-1143-9CB8-162F29B03E03}" srcId="{316E775E-48C8-0B4E-87C1-E60B8325E43E}" destId="{F03B10B4-D9E2-2842-BB86-BF972A8E5C41}" srcOrd="2" destOrd="0" parTransId="{D3D3F1AB-E187-FC4D-A458-D1B48EF13864}" sibTransId="{037FA76D-647C-F942-89B4-7E85533DC109}"/>
    <dgm:cxn modelId="{7AEF63F3-66AF-C140-891E-F004280B46E7}" srcId="{316E775E-48C8-0B4E-87C1-E60B8325E43E}" destId="{83284985-2CBC-1B4E-B7B1-63A528274591}" srcOrd="0" destOrd="0" parTransId="{14BA5E9A-5D60-014F-AD9A-935B75564D91}" sibTransId="{4E8C2E1D-A0EA-874A-930E-52E18ED3A9F5}"/>
    <dgm:cxn modelId="{4C94CA1A-8A82-AA4C-95B1-3C95D3C2F792}" type="presParOf" srcId="{C9638D69-BAD8-B74C-9F42-B88B80E1804C}" destId="{652B09A6-8B54-3C4D-A0DD-7C8FB6CAE852}" srcOrd="0" destOrd="0" presId="urn:microsoft.com/office/officeart/2005/8/layout/chevron1"/>
    <dgm:cxn modelId="{AD58C22E-9EB0-EB4F-8D51-2F5945E3742D}" type="presParOf" srcId="{C9638D69-BAD8-B74C-9F42-B88B80E1804C}" destId="{10B8201B-2BC6-074F-8648-6CFA37AAA065}" srcOrd="1" destOrd="0" presId="urn:microsoft.com/office/officeart/2005/8/layout/chevron1"/>
    <dgm:cxn modelId="{1BFF13AF-F01D-3848-A51E-09F9B35A34F1}" type="presParOf" srcId="{C9638D69-BAD8-B74C-9F42-B88B80E1804C}" destId="{E51AEBAB-4ED2-B847-B49D-0F4A962A76DB}" srcOrd="2" destOrd="0" presId="urn:microsoft.com/office/officeart/2005/8/layout/chevron1"/>
    <dgm:cxn modelId="{73ABC710-E826-9549-8F4B-44808836E609}" type="presParOf" srcId="{C9638D69-BAD8-B74C-9F42-B88B80E1804C}" destId="{5C3D2D61-7993-2D42-A50E-2F3B3954340E}" srcOrd="3" destOrd="0" presId="urn:microsoft.com/office/officeart/2005/8/layout/chevron1"/>
    <dgm:cxn modelId="{96FC12EA-D342-924C-B652-DA558439DCDE}" type="presParOf" srcId="{C9638D69-BAD8-B74C-9F42-B88B80E1804C}" destId="{EEA0461F-1BF7-154C-AE47-C2D842314DC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85BEE-EF04-864C-A3CF-FFE1E2E757B4}">
      <dsp:nvSpPr>
        <dsp:cNvPr id="0" name=""/>
        <dsp:cNvSpPr/>
      </dsp:nvSpPr>
      <dsp:spPr>
        <a:xfrm rot="5400000">
          <a:off x="532389" y="1143249"/>
          <a:ext cx="1587585" cy="264170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190A20-A8B6-B04C-80BD-618AE93BD8FE}">
      <dsp:nvSpPr>
        <dsp:cNvPr id="0" name=""/>
        <dsp:cNvSpPr/>
      </dsp:nvSpPr>
      <dsp:spPr>
        <a:xfrm>
          <a:off x="267381" y="1932551"/>
          <a:ext cx="2384948" cy="209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</a:rPr>
            <a:t>Topic</a:t>
          </a:r>
        </a:p>
      </dsp:txBody>
      <dsp:txXfrm>
        <a:off x="267381" y="1932551"/>
        <a:ext cx="2384948" cy="2090546"/>
      </dsp:txXfrm>
    </dsp:sp>
    <dsp:sp modelId="{1184EA4F-5665-1744-8291-51F3CC2837EA}">
      <dsp:nvSpPr>
        <dsp:cNvPr id="0" name=""/>
        <dsp:cNvSpPr/>
      </dsp:nvSpPr>
      <dsp:spPr>
        <a:xfrm>
          <a:off x="2202339" y="948764"/>
          <a:ext cx="449990" cy="449990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3C427A-2A84-D941-81FA-B6B4800A77C2}">
      <dsp:nvSpPr>
        <dsp:cNvPr id="0" name=""/>
        <dsp:cNvSpPr/>
      </dsp:nvSpPr>
      <dsp:spPr>
        <a:xfrm rot="5400000">
          <a:off x="3452032" y="420781"/>
          <a:ext cx="1587585" cy="264170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6C190C-5C97-A446-B4A2-D0353C97C571}">
      <dsp:nvSpPr>
        <dsp:cNvPr id="0" name=""/>
        <dsp:cNvSpPr/>
      </dsp:nvSpPr>
      <dsp:spPr>
        <a:xfrm>
          <a:off x="3187024" y="1210082"/>
          <a:ext cx="2384948" cy="209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Research question</a:t>
          </a:r>
        </a:p>
      </dsp:txBody>
      <dsp:txXfrm>
        <a:off x="3187024" y="1210082"/>
        <a:ext cx="2384948" cy="2090546"/>
      </dsp:txXfrm>
    </dsp:sp>
    <dsp:sp modelId="{AEC16183-C3BF-6F4A-B339-7C9217FEA00B}">
      <dsp:nvSpPr>
        <dsp:cNvPr id="0" name=""/>
        <dsp:cNvSpPr/>
      </dsp:nvSpPr>
      <dsp:spPr>
        <a:xfrm>
          <a:off x="5121982" y="226296"/>
          <a:ext cx="449990" cy="449990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DCED27-20C2-9E41-B4AD-4E0753C64934}">
      <dsp:nvSpPr>
        <dsp:cNvPr id="0" name=""/>
        <dsp:cNvSpPr/>
      </dsp:nvSpPr>
      <dsp:spPr>
        <a:xfrm rot="5400000">
          <a:off x="6371674" y="-301686"/>
          <a:ext cx="1587585" cy="264170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3CAE38-B5D4-BA47-951F-5E6BCB02D8E3}">
      <dsp:nvSpPr>
        <dsp:cNvPr id="0" name=""/>
        <dsp:cNvSpPr/>
      </dsp:nvSpPr>
      <dsp:spPr>
        <a:xfrm>
          <a:off x="6106666" y="487614"/>
          <a:ext cx="2384948" cy="209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Your aims </a:t>
          </a:r>
        </a:p>
      </dsp:txBody>
      <dsp:txXfrm>
        <a:off x="6106666" y="487614"/>
        <a:ext cx="2384948" cy="2090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6C4E0-4CEC-9C4B-BA5B-45F8EE0A718C}">
      <dsp:nvSpPr>
        <dsp:cNvPr id="0" name=""/>
        <dsp:cNvSpPr/>
      </dsp:nvSpPr>
      <dsp:spPr>
        <a:xfrm>
          <a:off x="0" y="76"/>
          <a:ext cx="7920880" cy="1368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9AF9C-2E0B-1B44-841A-C64AE4CB22F3}">
      <dsp:nvSpPr>
        <dsp:cNvPr id="0" name=""/>
        <dsp:cNvSpPr/>
      </dsp:nvSpPr>
      <dsp:spPr>
        <a:xfrm>
          <a:off x="640336" y="342076"/>
          <a:ext cx="6938505" cy="6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Reading must inform each stage of the process</a:t>
          </a:r>
        </a:p>
      </dsp:txBody>
      <dsp:txXfrm>
        <a:off x="640336" y="342076"/>
        <a:ext cx="6938505" cy="68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85BEE-EF04-864C-A3CF-FFE1E2E757B4}">
      <dsp:nvSpPr>
        <dsp:cNvPr id="0" name=""/>
        <dsp:cNvSpPr/>
      </dsp:nvSpPr>
      <dsp:spPr>
        <a:xfrm rot="5400000">
          <a:off x="532389" y="1143249"/>
          <a:ext cx="1587585" cy="264170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190A20-A8B6-B04C-80BD-618AE93BD8FE}">
      <dsp:nvSpPr>
        <dsp:cNvPr id="0" name=""/>
        <dsp:cNvSpPr/>
      </dsp:nvSpPr>
      <dsp:spPr>
        <a:xfrm>
          <a:off x="267381" y="1932551"/>
          <a:ext cx="2384948" cy="209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</a:rPr>
            <a:t>Topic</a:t>
          </a:r>
        </a:p>
      </dsp:txBody>
      <dsp:txXfrm>
        <a:off x="267381" y="1932551"/>
        <a:ext cx="2384948" cy="2090546"/>
      </dsp:txXfrm>
    </dsp:sp>
    <dsp:sp modelId="{1184EA4F-5665-1744-8291-51F3CC2837EA}">
      <dsp:nvSpPr>
        <dsp:cNvPr id="0" name=""/>
        <dsp:cNvSpPr/>
      </dsp:nvSpPr>
      <dsp:spPr>
        <a:xfrm>
          <a:off x="2202339" y="948764"/>
          <a:ext cx="449990" cy="449990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3C427A-2A84-D941-81FA-B6B4800A77C2}">
      <dsp:nvSpPr>
        <dsp:cNvPr id="0" name=""/>
        <dsp:cNvSpPr/>
      </dsp:nvSpPr>
      <dsp:spPr>
        <a:xfrm rot="5400000">
          <a:off x="3452032" y="420781"/>
          <a:ext cx="1587585" cy="264170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6C190C-5C97-A446-B4A2-D0353C97C571}">
      <dsp:nvSpPr>
        <dsp:cNvPr id="0" name=""/>
        <dsp:cNvSpPr/>
      </dsp:nvSpPr>
      <dsp:spPr>
        <a:xfrm>
          <a:off x="3187024" y="1210082"/>
          <a:ext cx="2384948" cy="209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FF0000"/>
              </a:solidFill>
            </a:rPr>
            <a:t>Research question</a:t>
          </a:r>
        </a:p>
      </dsp:txBody>
      <dsp:txXfrm>
        <a:off x="3187024" y="1210082"/>
        <a:ext cx="2384948" cy="2090546"/>
      </dsp:txXfrm>
    </dsp:sp>
    <dsp:sp modelId="{AEC16183-C3BF-6F4A-B339-7C9217FEA00B}">
      <dsp:nvSpPr>
        <dsp:cNvPr id="0" name=""/>
        <dsp:cNvSpPr/>
      </dsp:nvSpPr>
      <dsp:spPr>
        <a:xfrm>
          <a:off x="5121982" y="226296"/>
          <a:ext cx="449990" cy="449990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DCED27-20C2-9E41-B4AD-4E0753C64934}">
      <dsp:nvSpPr>
        <dsp:cNvPr id="0" name=""/>
        <dsp:cNvSpPr/>
      </dsp:nvSpPr>
      <dsp:spPr>
        <a:xfrm rot="5400000">
          <a:off x="6371674" y="-301686"/>
          <a:ext cx="1587585" cy="264170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3CAE38-B5D4-BA47-951F-5E6BCB02D8E3}">
      <dsp:nvSpPr>
        <dsp:cNvPr id="0" name=""/>
        <dsp:cNvSpPr/>
      </dsp:nvSpPr>
      <dsp:spPr>
        <a:xfrm>
          <a:off x="6106666" y="487614"/>
          <a:ext cx="2384948" cy="209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Your aims </a:t>
          </a:r>
        </a:p>
      </dsp:txBody>
      <dsp:txXfrm>
        <a:off x="6106666" y="487614"/>
        <a:ext cx="2384948" cy="2090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6C4E0-4CEC-9C4B-BA5B-45F8EE0A718C}">
      <dsp:nvSpPr>
        <dsp:cNvPr id="0" name=""/>
        <dsp:cNvSpPr/>
      </dsp:nvSpPr>
      <dsp:spPr>
        <a:xfrm>
          <a:off x="0" y="76"/>
          <a:ext cx="7920880" cy="1368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9AF9C-2E0B-1B44-841A-C64AE4CB22F3}">
      <dsp:nvSpPr>
        <dsp:cNvPr id="0" name=""/>
        <dsp:cNvSpPr/>
      </dsp:nvSpPr>
      <dsp:spPr>
        <a:xfrm>
          <a:off x="640336" y="342076"/>
          <a:ext cx="6938505" cy="6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Reading must inform each stage of the process</a:t>
          </a:r>
        </a:p>
      </dsp:txBody>
      <dsp:txXfrm>
        <a:off x="640336" y="342076"/>
        <a:ext cx="6938505" cy="68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85BEE-EF04-864C-A3CF-FFE1E2E757B4}">
      <dsp:nvSpPr>
        <dsp:cNvPr id="0" name=""/>
        <dsp:cNvSpPr/>
      </dsp:nvSpPr>
      <dsp:spPr>
        <a:xfrm rot="5400000">
          <a:off x="532389" y="1143249"/>
          <a:ext cx="1587585" cy="264170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190A20-A8B6-B04C-80BD-618AE93BD8FE}">
      <dsp:nvSpPr>
        <dsp:cNvPr id="0" name=""/>
        <dsp:cNvSpPr/>
      </dsp:nvSpPr>
      <dsp:spPr>
        <a:xfrm>
          <a:off x="267381" y="1932551"/>
          <a:ext cx="2384948" cy="209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solidFill>
                <a:srgbClr val="000000"/>
              </a:solidFill>
            </a:rPr>
            <a:t>Topic</a:t>
          </a:r>
        </a:p>
      </dsp:txBody>
      <dsp:txXfrm>
        <a:off x="267381" y="1932551"/>
        <a:ext cx="2384948" cy="2090546"/>
      </dsp:txXfrm>
    </dsp:sp>
    <dsp:sp modelId="{1184EA4F-5665-1744-8291-51F3CC2837EA}">
      <dsp:nvSpPr>
        <dsp:cNvPr id="0" name=""/>
        <dsp:cNvSpPr/>
      </dsp:nvSpPr>
      <dsp:spPr>
        <a:xfrm>
          <a:off x="2202339" y="948764"/>
          <a:ext cx="449990" cy="449990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3C427A-2A84-D941-81FA-B6B4800A77C2}">
      <dsp:nvSpPr>
        <dsp:cNvPr id="0" name=""/>
        <dsp:cNvSpPr/>
      </dsp:nvSpPr>
      <dsp:spPr>
        <a:xfrm rot="5400000">
          <a:off x="3452032" y="420781"/>
          <a:ext cx="1587585" cy="264170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6C190C-5C97-A446-B4A2-D0353C97C571}">
      <dsp:nvSpPr>
        <dsp:cNvPr id="0" name=""/>
        <dsp:cNvSpPr/>
      </dsp:nvSpPr>
      <dsp:spPr>
        <a:xfrm>
          <a:off x="3187024" y="1210082"/>
          <a:ext cx="2384948" cy="209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solidFill>
                <a:schemeClr val="tx1"/>
              </a:solidFill>
            </a:rPr>
            <a:t>Research question</a:t>
          </a:r>
        </a:p>
      </dsp:txBody>
      <dsp:txXfrm>
        <a:off x="3187024" y="1210082"/>
        <a:ext cx="2384948" cy="2090546"/>
      </dsp:txXfrm>
    </dsp:sp>
    <dsp:sp modelId="{AEC16183-C3BF-6F4A-B339-7C9217FEA00B}">
      <dsp:nvSpPr>
        <dsp:cNvPr id="0" name=""/>
        <dsp:cNvSpPr/>
      </dsp:nvSpPr>
      <dsp:spPr>
        <a:xfrm>
          <a:off x="5121982" y="226296"/>
          <a:ext cx="449990" cy="449990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DCED27-20C2-9E41-B4AD-4E0753C64934}">
      <dsp:nvSpPr>
        <dsp:cNvPr id="0" name=""/>
        <dsp:cNvSpPr/>
      </dsp:nvSpPr>
      <dsp:spPr>
        <a:xfrm rot="5400000">
          <a:off x="6371674" y="-301686"/>
          <a:ext cx="1587585" cy="264170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3CAE38-B5D4-BA47-951F-5E6BCB02D8E3}">
      <dsp:nvSpPr>
        <dsp:cNvPr id="0" name=""/>
        <dsp:cNvSpPr/>
      </dsp:nvSpPr>
      <dsp:spPr>
        <a:xfrm>
          <a:off x="6106666" y="487614"/>
          <a:ext cx="2384948" cy="209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solidFill>
                <a:srgbClr val="FF0000"/>
              </a:solidFill>
            </a:rPr>
            <a:t>Your</a:t>
          </a:r>
          <a:r>
            <a:rPr lang="en-US" sz="4300" kern="1200" baseline="0" dirty="0">
              <a:solidFill>
                <a:srgbClr val="FF0000"/>
              </a:solidFill>
            </a:rPr>
            <a:t> aims</a:t>
          </a:r>
          <a:endParaRPr lang="en-US" sz="4300" kern="1200" dirty="0">
            <a:solidFill>
              <a:srgbClr val="FF0000"/>
            </a:solidFill>
          </a:endParaRPr>
        </a:p>
      </dsp:txBody>
      <dsp:txXfrm>
        <a:off x="6106666" y="487614"/>
        <a:ext cx="2384948" cy="20905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6C4E0-4CEC-9C4B-BA5B-45F8EE0A718C}">
      <dsp:nvSpPr>
        <dsp:cNvPr id="0" name=""/>
        <dsp:cNvSpPr/>
      </dsp:nvSpPr>
      <dsp:spPr>
        <a:xfrm>
          <a:off x="0" y="76"/>
          <a:ext cx="7920880" cy="1368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9AF9C-2E0B-1B44-841A-C64AE4CB22F3}">
      <dsp:nvSpPr>
        <dsp:cNvPr id="0" name=""/>
        <dsp:cNvSpPr/>
      </dsp:nvSpPr>
      <dsp:spPr>
        <a:xfrm>
          <a:off x="640336" y="342076"/>
          <a:ext cx="6938505" cy="6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Reading must inform each stage of the process</a:t>
          </a:r>
        </a:p>
      </dsp:txBody>
      <dsp:txXfrm>
        <a:off x="640336" y="342076"/>
        <a:ext cx="6938505" cy="68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47121-40CF-A842-B342-D490CB987F8E}">
      <dsp:nvSpPr>
        <dsp:cNvPr id="0" name=""/>
        <dsp:cNvSpPr/>
      </dsp:nvSpPr>
      <dsp:spPr>
        <a:xfrm rot="10800000">
          <a:off x="0" y="0"/>
          <a:ext cx="7772400" cy="1272116"/>
        </a:xfrm>
        <a:prstGeom prst="trapezoid">
          <a:avLst>
            <a:gd name="adj" fmla="val 10183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General</a:t>
          </a:r>
        </a:p>
      </dsp:txBody>
      <dsp:txXfrm rot="-10800000">
        <a:off x="1360169" y="0"/>
        <a:ext cx="5052060" cy="1272116"/>
      </dsp:txXfrm>
    </dsp:sp>
    <dsp:sp modelId="{E773CC38-EAC7-8347-AF9B-D8246B06AAD3}">
      <dsp:nvSpPr>
        <dsp:cNvPr id="0" name=""/>
        <dsp:cNvSpPr/>
      </dsp:nvSpPr>
      <dsp:spPr>
        <a:xfrm rot="10800000">
          <a:off x="1295400" y="1272116"/>
          <a:ext cx="5181600" cy="1272116"/>
        </a:xfrm>
        <a:prstGeom prst="trapezoid">
          <a:avLst>
            <a:gd name="adj" fmla="val 10183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More specific</a:t>
          </a:r>
        </a:p>
      </dsp:txBody>
      <dsp:txXfrm rot="-10800000">
        <a:off x="2202179" y="1272116"/>
        <a:ext cx="3368040" cy="1272116"/>
      </dsp:txXfrm>
    </dsp:sp>
    <dsp:sp modelId="{E9FABF3E-0F58-8E44-B925-B8EF1B0430C1}">
      <dsp:nvSpPr>
        <dsp:cNvPr id="0" name=""/>
        <dsp:cNvSpPr/>
      </dsp:nvSpPr>
      <dsp:spPr>
        <a:xfrm rot="10800000">
          <a:off x="2590800" y="2544233"/>
          <a:ext cx="2590800" cy="1272116"/>
        </a:xfrm>
        <a:prstGeom prst="trapezoid">
          <a:avLst>
            <a:gd name="adj" fmla="val 10183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Most specific</a:t>
          </a:r>
        </a:p>
      </dsp:txBody>
      <dsp:txXfrm rot="-10800000">
        <a:off x="2590800" y="2544233"/>
        <a:ext cx="2590800" cy="12721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7EE29-A0A1-4A9F-B8FE-B389BBEB4CF3}">
      <dsp:nvSpPr>
        <dsp:cNvPr id="0" name=""/>
        <dsp:cNvSpPr/>
      </dsp:nvSpPr>
      <dsp:spPr>
        <a:xfrm rot="10800000">
          <a:off x="0" y="0"/>
          <a:ext cx="8208267" cy="608383"/>
        </a:xfrm>
        <a:prstGeom prst="trapezoid">
          <a:avLst>
            <a:gd name="adj" fmla="val 9498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Outline the literature to:</a:t>
          </a:r>
        </a:p>
      </dsp:txBody>
      <dsp:txXfrm rot="-10800000">
        <a:off x="1436446" y="0"/>
        <a:ext cx="5335373" cy="608383"/>
      </dsp:txXfrm>
    </dsp:sp>
    <dsp:sp modelId="{43BADAAB-D532-45F8-B37C-679E12A99EA7}">
      <dsp:nvSpPr>
        <dsp:cNvPr id="0" name=""/>
        <dsp:cNvSpPr/>
      </dsp:nvSpPr>
      <dsp:spPr>
        <a:xfrm rot="10800000">
          <a:off x="577889" y="608383"/>
          <a:ext cx="7052488" cy="1467775"/>
        </a:xfrm>
        <a:prstGeom prst="trapezoid">
          <a:avLst>
            <a:gd name="adj" fmla="val 9498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Lead</a:t>
          </a:r>
          <a:r>
            <a:rPr lang="en-GB" sz="3500" kern="1200" baseline="0" dirty="0"/>
            <a:t> your reader </a:t>
          </a:r>
          <a:r>
            <a:rPr lang="en-GB" sz="3500" kern="1200" dirty="0"/>
            <a:t>to your gap</a:t>
          </a:r>
        </a:p>
      </dsp:txBody>
      <dsp:txXfrm rot="-10800000">
        <a:off x="1812074" y="608383"/>
        <a:ext cx="4584117" cy="1467775"/>
      </dsp:txXfrm>
    </dsp:sp>
    <dsp:sp modelId="{47DEEBF5-FCA0-4B0C-B457-00CB25C84BB2}">
      <dsp:nvSpPr>
        <dsp:cNvPr id="0" name=""/>
        <dsp:cNvSpPr/>
      </dsp:nvSpPr>
      <dsp:spPr>
        <a:xfrm rot="10800000">
          <a:off x="1972093" y="2076159"/>
          <a:ext cx="4264079" cy="2244544"/>
        </a:xfrm>
        <a:prstGeom prst="trapezoid">
          <a:avLst>
            <a:gd name="adj" fmla="val 9498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Gap</a:t>
          </a:r>
          <a:r>
            <a:rPr lang="en-GB" sz="3000" kern="1200" baseline="0" dirty="0"/>
            <a:t> in research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baseline="0" dirty="0"/>
            <a:t> and hypothesis or statement of research questions</a:t>
          </a:r>
          <a:endParaRPr lang="en-GB" sz="3000" kern="1200" dirty="0"/>
        </a:p>
      </dsp:txBody>
      <dsp:txXfrm rot="-10800000">
        <a:off x="1972093" y="2076159"/>
        <a:ext cx="4264079" cy="22445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B09A6-8B54-3C4D-A0DD-7C8FB6CAE852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Can machine learning</a:t>
          </a:r>
        </a:p>
      </dsp:txBody>
      <dsp:txXfrm>
        <a:off x="753754" y="1424994"/>
        <a:ext cx="2252022" cy="1501348"/>
      </dsp:txXfrm>
    </dsp:sp>
    <dsp:sp modelId="{E51AEBAB-4ED2-B847-B49D-0F4A962A76DB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Accurately predict</a:t>
          </a:r>
        </a:p>
      </dsp:txBody>
      <dsp:txXfrm>
        <a:off x="4131788" y="1424994"/>
        <a:ext cx="2252022" cy="1501348"/>
      </dsp:txXfrm>
    </dsp:sp>
    <dsp:sp modelId="{EEA0461F-1BF7-154C-AE47-C2D842314DCF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The success of a startup?</a:t>
          </a:r>
        </a:p>
      </dsp:txBody>
      <dsp:txXfrm>
        <a:off x="7509822" y="1424994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EB328-620C-BA42-B608-D85CD7B00B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36C91-D3AC-AB4F-B90C-E35CE133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6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Today’s focus in bold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70028-FCA4-4976-AF98-7EAB0996CD4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0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1CC7-60D1-1E46-85B8-E9F9E4369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D3667-4790-5F43-8436-0D7FB4DCD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7E2C8-660A-7848-B278-CD513209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C0F2-7889-0A4B-A943-40866AEE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F99D-CFC7-1842-A4A7-8242177C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20137-55A5-384E-A362-85D7C37CD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DCB76-5604-3544-B40D-5B272AD7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C0F2-7889-0A4B-A943-40866AEE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1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79CBD-462A-A642-B61B-3E1B38F08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D239A-42FB-E145-8D64-BC44591AC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F1696-3E21-1140-9B78-2BF1A201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C0F2-7889-0A4B-A943-40866AEE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28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ABDE-791D-3E45-83A7-8BAF723D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0B8D-98B5-5E40-9C25-1BCC397C1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8DDF-E9ED-774B-A278-3FAC59D3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C0F2-7889-0A4B-A943-40866AEE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2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AD2B-03C3-7E4B-B39F-29F6C0B3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F899A-9D7C-5647-B8AD-0F53B0A70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F4418-4959-C042-9428-1034E6F7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C0F2-7889-0A4B-A943-40866AEE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855C-3E3D-7840-92D2-3437EFAF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C9A1-6A5B-3140-9CFB-03B4ABBDF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36538-CD2A-8B44-8B20-B6D039649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3359A-0526-394F-98C4-4A1043BE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C0F2-7889-0A4B-A943-40866AEE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B51C-F2EC-6A42-865D-0EF4CAC3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EF902-433F-6E44-8B06-E1C773DAA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E2626-2A21-4A46-917D-4D263A415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EAFE5-A735-1A45-8E50-5DF251F80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EE788-22F5-7A41-BEB3-EFDA9D6E6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279B6-2B4E-E04D-8123-0E603B88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C0F2-7889-0A4B-A943-40866AEE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5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CFC5-CAF2-3A41-8F13-B0B63FC3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66263-E9C9-9342-9DCD-5C3367A7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C0F2-7889-0A4B-A943-40866AEE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0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10EDA-4B12-0742-A83A-755198F5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C0F2-7889-0A4B-A943-40866AEE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1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68C8-2571-CF4E-AC67-0E82C3DB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24F1E-5052-3A4E-B75F-4DD8AE7E0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FA29C-9AE7-6646-85C6-A4A71F5D2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30810-5046-9D4F-A774-893948DA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C0F2-7889-0A4B-A943-40866AEE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1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485B-3571-5846-BBD2-A3CE2D89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14FAB-6D23-8747-ACE2-B934E9A72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64803-0341-BD49-9D70-84EBC122F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9920A-402A-8348-B520-0DCAC2EB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C0F2-7889-0A4B-A943-40866AEE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0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218D2-5939-334D-A03E-1EE443DB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D421D-5AC5-8E4F-807A-BB35219C9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F353-6EA1-0048-8F71-0B46EBCB9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FC0F2-7889-0A4B-A943-40866AEE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5B85-1796-8A4E-ACD3-7B5F4396C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067" y="3048000"/>
            <a:ext cx="8485592" cy="1997918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Franklin Gothic Demi" charset="0"/>
              </a:rPr>
              <a:t>Writing a dissertation for PG Data Science</a:t>
            </a:r>
            <a:br>
              <a:rPr lang="en-US" sz="5400" dirty="0">
                <a:latin typeface="Franklin Gothic Demi" charset="0"/>
              </a:rPr>
            </a:b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3166E-F8CF-B54D-8AE6-7D58B78B1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600" y="5246809"/>
            <a:ext cx="8367059" cy="10670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GB" dirty="0">
                <a:latin typeface="Franklin Gothic Book"/>
                <a:ea typeface="ＭＳ Ｐゴシック"/>
              </a:rPr>
              <a:t>Helen Costello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GB" dirty="0">
                <a:latin typeface="Franklin Gothic Book"/>
                <a:ea typeface="ＭＳ Ｐゴシック"/>
              </a:rPr>
              <a:t>Academic Skills Centre</a:t>
            </a: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D6354-22DD-4840-B093-C9D163AEE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891" y="0"/>
            <a:ext cx="2847109" cy="284710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E27F22F-16AC-5746-88D7-AE9C00B7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4" y="246301"/>
            <a:ext cx="2650067" cy="8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Narrowing from Topic to Research Question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/>
              <a:t>Know what you are studying and why....!</a:t>
            </a:r>
          </a:p>
          <a:p>
            <a:endParaRPr lang="en-GB" sz="2400" dirty="0"/>
          </a:p>
          <a:p>
            <a:r>
              <a:rPr lang="en-GB" sz="2400" dirty="0"/>
              <a:t>Topic: I am studying _________</a:t>
            </a:r>
          </a:p>
          <a:p>
            <a:r>
              <a:rPr lang="en-GB" sz="2400" dirty="0"/>
              <a:t>Question: because I want to find out how/why_____</a:t>
            </a:r>
          </a:p>
          <a:p>
            <a:r>
              <a:rPr lang="en-GB" sz="2400" dirty="0"/>
              <a:t>Rationale: in order to understand how/why/whether______</a:t>
            </a:r>
          </a:p>
          <a:p>
            <a:pPr marL="3657600" lvl="8" indent="0">
              <a:buNone/>
            </a:pPr>
            <a:r>
              <a:rPr lang="en-GB" sz="1900" dirty="0"/>
              <a:t>Booth (1995)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Try this with your topic…</a:t>
            </a:r>
          </a:p>
          <a:p>
            <a:pPr marL="0" indent="0">
              <a:buNone/>
            </a:pPr>
            <a:r>
              <a:rPr lang="en-GB" sz="2400" dirty="0"/>
              <a:t>		</a:t>
            </a:r>
          </a:p>
          <a:p>
            <a:pPr marL="0" indent="0">
              <a:buNone/>
            </a:pPr>
            <a:r>
              <a:rPr lang="en-GB" sz="2400" dirty="0">
                <a:latin typeface="+mj-lt"/>
              </a:rPr>
              <a:t>		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581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679997"/>
              </p:ext>
            </p:extLst>
          </p:nvPr>
        </p:nvGraphicFramePr>
        <p:xfrm>
          <a:off x="1919536" y="1988840"/>
          <a:ext cx="8496944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2063552" y="620688"/>
          <a:ext cx="7920880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3355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Research questions need to be: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262626"/>
                </a:solidFill>
                <a:latin typeface="+mj-lt"/>
              </a:rPr>
              <a:t>Relevant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262626"/>
                </a:solidFill>
                <a:latin typeface="+mj-lt"/>
              </a:rPr>
              <a:t>Manageable in terms of research and in terms of your own academic 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262626"/>
                </a:solidFill>
                <a:latin typeface="+mj-lt"/>
              </a:rPr>
              <a:t>Substantial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262626"/>
                </a:solidFill>
                <a:latin typeface="+mj-lt"/>
              </a:rPr>
              <a:t>Clear and simple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262626"/>
                </a:solidFill>
                <a:latin typeface="+mj-lt"/>
              </a:rPr>
              <a:t>Interesting</a:t>
            </a:r>
          </a:p>
          <a:p>
            <a:pPr>
              <a:buFontTx/>
              <a:buChar char="•"/>
            </a:pPr>
            <a:endParaRPr lang="en-US" dirty="0">
              <a:latin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4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Your research question needs to be focused 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+mj-lt"/>
              </a:rPr>
              <a:t>Your scope can be narrowed to:</a:t>
            </a:r>
            <a:endParaRPr lang="en-US" sz="3200" dirty="0">
              <a:latin typeface="+mj-lt"/>
            </a:endParaRPr>
          </a:p>
          <a:p>
            <a:pPr>
              <a:buFontTx/>
              <a:buChar char="•"/>
            </a:pPr>
            <a:r>
              <a:rPr lang="en-US" sz="3200" dirty="0">
                <a:latin typeface="+mj-lt"/>
              </a:rPr>
              <a:t>Data Science methods</a:t>
            </a:r>
          </a:p>
          <a:p>
            <a:pPr>
              <a:buFontTx/>
              <a:buChar char="•"/>
            </a:pPr>
            <a:r>
              <a:rPr lang="en-US" sz="3200" dirty="0">
                <a:latin typeface="+mj-lt"/>
              </a:rPr>
              <a:t>Key concepts</a:t>
            </a:r>
          </a:p>
          <a:p>
            <a:pPr>
              <a:buFontTx/>
              <a:buChar char="•"/>
            </a:pPr>
            <a:r>
              <a:rPr lang="en-US" sz="3200" dirty="0">
                <a:latin typeface="+mj-lt"/>
              </a:rPr>
              <a:t>Types of participants</a:t>
            </a:r>
          </a:p>
          <a:p>
            <a:pPr>
              <a:buFontTx/>
              <a:buChar char="•"/>
            </a:pPr>
            <a:r>
              <a:rPr lang="en-US" sz="3200" dirty="0">
                <a:latin typeface="+mj-lt"/>
              </a:rPr>
              <a:t>Key theory under consideration</a:t>
            </a:r>
          </a:p>
          <a:p>
            <a:pPr>
              <a:buFontTx/>
              <a:buChar char="•"/>
            </a:pPr>
            <a:r>
              <a:rPr lang="en-US" sz="3200" dirty="0">
                <a:latin typeface="+mj-lt"/>
              </a:rPr>
              <a:t>Can you think of any other classifications that you can use to narrow your question?  </a:t>
            </a:r>
          </a:p>
        </p:txBody>
      </p:sp>
    </p:spTree>
    <p:extLst>
      <p:ext uri="{BB962C8B-B14F-4D97-AF65-F5344CB8AC3E}">
        <p14:creationId xmlns:p14="http://schemas.microsoft.com/office/powerpoint/2010/main" val="285157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/>
              <a:t>Good Research Questions: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marL="457200" indent="-457200"/>
            <a:r>
              <a:rPr lang="en-GB" sz="3200" dirty="0"/>
              <a:t>Help us to understand what further needs to be understood/solved. </a:t>
            </a:r>
          </a:p>
          <a:p>
            <a:pPr marL="457200" indent="-457200"/>
            <a:r>
              <a:rPr lang="en-GB" sz="3200" dirty="0"/>
              <a:t>Explore areas which are unknown and insights are useful and practical for the field</a:t>
            </a:r>
          </a:p>
          <a:p>
            <a:pPr marL="457200" indent="-457200"/>
            <a:endParaRPr lang="en-GB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GB" dirty="0"/>
              <a:t>O’Leary (2018)</a:t>
            </a:r>
          </a:p>
        </p:txBody>
      </p:sp>
    </p:spTree>
    <p:extLst>
      <p:ext uri="{BB962C8B-B14F-4D97-AF65-F5344CB8AC3E}">
        <p14:creationId xmlns:p14="http://schemas.microsoft.com/office/powerpoint/2010/main" val="279230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What’s wrong with this question? What is it missing? 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200" dirty="0">
                <a:latin typeface="+mj-lt"/>
              </a:rPr>
              <a:t>Ways to narrow:</a:t>
            </a:r>
          </a:p>
          <a:p>
            <a:pPr>
              <a:buFontTx/>
              <a:buChar char="•"/>
            </a:pPr>
            <a:r>
              <a:rPr lang="en-US" sz="3200" dirty="0">
                <a:latin typeface="+mj-lt"/>
              </a:rPr>
              <a:t>Data Science methods</a:t>
            </a:r>
          </a:p>
          <a:p>
            <a:pPr>
              <a:buFontTx/>
              <a:buChar char="•"/>
            </a:pPr>
            <a:r>
              <a:rPr lang="en-US" sz="3200" dirty="0">
                <a:latin typeface="+mj-lt"/>
              </a:rPr>
              <a:t>Key concepts</a:t>
            </a:r>
          </a:p>
          <a:p>
            <a:pPr>
              <a:buFontTx/>
              <a:buChar char="•"/>
            </a:pPr>
            <a:r>
              <a:rPr lang="en-US" sz="3200" dirty="0">
                <a:latin typeface="+mj-lt"/>
              </a:rPr>
              <a:t>Types of participants</a:t>
            </a:r>
          </a:p>
          <a:p>
            <a:pPr>
              <a:buFontTx/>
              <a:buChar char="•"/>
            </a:pPr>
            <a:r>
              <a:rPr lang="en-US" sz="3200" dirty="0">
                <a:latin typeface="+mj-lt"/>
              </a:rPr>
              <a:t>Key theory under consideration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What is the role of genes in cancer?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Is the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xxx gene </a:t>
            </a:r>
            <a:r>
              <a:rPr lang="en-US" sz="3200" dirty="0">
                <a:latin typeface="+mj-lt"/>
              </a:rPr>
              <a:t>implicated in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cancer of the lung in </a:t>
            </a:r>
            <a:r>
              <a:rPr lang="en-US" sz="3200" dirty="0">
                <a:solidFill>
                  <a:srgbClr val="3366FF"/>
                </a:solidFill>
                <a:latin typeface="+mj-lt"/>
              </a:rPr>
              <a:t>non-smokers</a:t>
            </a:r>
            <a:r>
              <a:rPr lang="en-US" sz="3200" dirty="0">
                <a:latin typeface="+mj-lt"/>
              </a:rPr>
              <a:t>?”</a:t>
            </a:r>
            <a:endParaRPr lang="en-GB" sz="3200" dirty="0">
              <a:latin typeface="+mj-lt"/>
            </a:endParaRPr>
          </a:p>
          <a:p>
            <a:r>
              <a:rPr lang="en-US" sz="1600" dirty="0">
                <a:latin typeface="+mj-lt"/>
              </a:rPr>
              <a:t>Adapted from: http://www.biology.cam.ac.uk/undergrads/nst/bbs/dissertations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H="1" flipV="1">
            <a:off x="3354252" y="3148186"/>
            <a:ext cx="3932373" cy="4951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cxnSpLocks/>
          </p:cNvCxnSpPr>
          <p:nvPr/>
        </p:nvCxnSpPr>
        <p:spPr bwMode="auto">
          <a:xfrm flipH="1" flipV="1">
            <a:off x="3368539" y="3267224"/>
            <a:ext cx="3075849" cy="8475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H="1" flipV="1">
            <a:off x="4514850" y="4001294"/>
            <a:ext cx="1914525" cy="552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4751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/>
      <p:bldP spid="2" grpId="0" uiExpand="1" build="p"/>
      <p:bldP spid="2" grpId="1" uiExpand="1" build="p"/>
      <p:bldP spid="2" grpId="2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437394"/>
              </p:ext>
            </p:extLst>
          </p:nvPr>
        </p:nvGraphicFramePr>
        <p:xfrm>
          <a:off x="1919536" y="1988840"/>
          <a:ext cx="8496944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2063552" y="620688"/>
          <a:ext cx="7920880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5841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AFD1-9F5B-452C-846E-E78D0280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126"/>
            <a:ext cx="10515600" cy="845786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latin typeface="+mn-lt"/>
              </a:rPr>
              <a:t>Dissertation Structure (IMRD)</a:t>
            </a:r>
            <a:endParaRPr lang="en-GB" sz="4000" b="1" dirty="0">
              <a:latin typeface="+mn-l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EBAD-2F93-4876-A632-977A66A5F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sz="3200" dirty="0">
                <a:latin typeface="+mj-lt"/>
                <a:ea typeface="+mj-ea"/>
                <a:cs typeface="+mj-cs"/>
              </a:rPr>
              <a:t>A data-based (empirical) dissertation </a:t>
            </a:r>
            <a:r>
              <a:rPr lang="en-GB" sz="3200" i="1" dirty="0">
                <a:latin typeface="+mj-lt"/>
                <a:ea typeface="+mj-ea"/>
                <a:cs typeface="+mj-cs"/>
              </a:rPr>
              <a:t>may</a:t>
            </a:r>
            <a:r>
              <a:rPr lang="en-GB" sz="3200" dirty="0">
                <a:latin typeface="+mj-lt"/>
                <a:ea typeface="+mj-ea"/>
                <a:cs typeface="+mj-cs"/>
              </a:rPr>
              <a:t> contain:</a:t>
            </a:r>
            <a:endParaRPr lang="en-GB" sz="3200" dirty="0">
              <a:latin typeface="+mj-lt"/>
              <a:ea typeface="+mj-ea"/>
              <a:cs typeface="Calibri Light"/>
            </a:endParaRPr>
          </a:p>
          <a:p>
            <a:pPr marL="457200" indent="-457200"/>
            <a:r>
              <a:rPr lang="en-GB" sz="3200" dirty="0">
                <a:latin typeface="+mj-lt"/>
                <a:ea typeface="+mj-ea"/>
                <a:cs typeface="+mj-cs"/>
              </a:rPr>
              <a:t>Abstract</a:t>
            </a:r>
            <a:endParaRPr lang="en-GB" sz="3200" dirty="0">
              <a:latin typeface="+mj-lt"/>
              <a:ea typeface="+mj-ea"/>
              <a:cs typeface="Calibri Light"/>
            </a:endParaRPr>
          </a:p>
          <a:p>
            <a:pPr marL="457200" indent="-457200"/>
            <a:r>
              <a:rPr lang="en-GB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GB" sz="3200" dirty="0">
                <a:latin typeface="+mj-lt"/>
                <a:ea typeface="+mj-ea"/>
                <a:cs typeface="+mj-cs"/>
              </a:rPr>
              <a:t>ntroduction</a:t>
            </a:r>
            <a:endParaRPr lang="en-GB" sz="3200" dirty="0">
              <a:latin typeface="+mj-lt"/>
              <a:ea typeface="+mj-ea"/>
              <a:cs typeface="Calibri Light"/>
            </a:endParaRPr>
          </a:p>
          <a:p>
            <a:pPr marL="457200" indent="-457200"/>
            <a:r>
              <a:rPr lang="en-GB" sz="3200" dirty="0">
                <a:latin typeface="+mj-lt"/>
                <a:ea typeface="+mj-ea"/>
                <a:cs typeface="+mj-cs"/>
              </a:rPr>
              <a:t>Literature Review</a:t>
            </a:r>
            <a:endParaRPr lang="en-GB" sz="3200" dirty="0">
              <a:latin typeface="+mj-lt"/>
              <a:ea typeface="+mj-ea"/>
              <a:cs typeface="Calibri Light"/>
            </a:endParaRPr>
          </a:p>
          <a:p>
            <a:pPr marL="457200" indent="-457200"/>
            <a:r>
              <a:rPr lang="en-GB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GB" sz="3200" dirty="0">
                <a:latin typeface="+mj-lt"/>
                <a:ea typeface="+mj-ea"/>
                <a:cs typeface="+mj-cs"/>
              </a:rPr>
              <a:t>ethodology</a:t>
            </a:r>
            <a:endParaRPr lang="en-GB" sz="3200" dirty="0">
              <a:latin typeface="+mj-lt"/>
              <a:ea typeface="+mj-ea"/>
              <a:cs typeface="Calibri Light"/>
            </a:endParaRPr>
          </a:p>
          <a:p>
            <a:pPr marL="457200" indent="-457200"/>
            <a:r>
              <a:rPr lang="en-GB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GB" sz="3200" dirty="0">
                <a:latin typeface="+mj-lt"/>
                <a:ea typeface="+mj-ea"/>
                <a:cs typeface="+mj-cs"/>
              </a:rPr>
              <a:t>esults</a:t>
            </a:r>
            <a:endParaRPr lang="en-GB" sz="3200" dirty="0">
              <a:latin typeface="+mj-lt"/>
              <a:ea typeface="+mj-ea"/>
              <a:cs typeface="Calibri Light"/>
            </a:endParaRPr>
          </a:p>
          <a:p>
            <a:pPr marL="457200" indent="-457200"/>
            <a:r>
              <a:rPr lang="en-GB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GB" sz="3200" dirty="0">
                <a:latin typeface="+mj-lt"/>
                <a:ea typeface="+mj-ea"/>
                <a:cs typeface="+mj-cs"/>
              </a:rPr>
              <a:t>iscussion</a:t>
            </a:r>
            <a:endParaRPr lang="en-GB" sz="3200" dirty="0">
              <a:latin typeface="+mj-lt"/>
              <a:ea typeface="+mj-ea"/>
              <a:cs typeface="Calibri Light"/>
            </a:endParaRPr>
          </a:p>
          <a:p>
            <a:pPr marL="457200" indent="-457200"/>
            <a:r>
              <a:rPr lang="en-GB" sz="3200" dirty="0">
                <a:latin typeface="+mj-lt"/>
                <a:ea typeface="+mj-ea"/>
                <a:cs typeface="+mj-cs"/>
              </a:rPr>
              <a:t>Conclusion</a:t>
            </a:r>
            <a:endParaRPr lang="en-GB" sz="3200" dirty="0">
              <a:latin typeface="+mj-lt"/>
              <a:ea typeface="+mj-ea"/>
              <a:cs typeface="Calibri Light"/>
            </a:endParaRPr>
          </a:p>
          <a:p>
            <a:pPr marL="457200" indent="-457200"/>
            <a:r>
              <a:rPr lang="en-GB" sz="3200" dirty="0">
                <a:latin typeface="+mj-lt"/>
                <a:ea typeface="+mj-ea"/>
                <a:cs typeface="+mj-cs"/>
              </a:rPr>
              <a:t>Reference List</a:t>
            </a:r>
            <a:endParaRPr lang="en-GB" sz="3200" dirty="0">
              <a:latin typeface="+mj-l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573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179C-4A24-9AE8-0B23-7F1265C2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This means that: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A933-74CF-050F-6B34-7FC1DB6B9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Some dissertations will have: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 A combined Introduction and Literature Review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A combined Discussion/conclusion chapter</a:t>
            </a:r>
          </a:p>
          <a:p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Speak to your supervisor about what is appropriate for your dissertation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0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B8CA-F2AE-B14A-980A-0BC28715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Movement in introductions and literature reviews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391824-AF3D-EC45-BF04-58C5D83AC8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08213" y="1989138"/>
          <a:ext cx="7772400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58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7076-2A8E-3C40-979A-26C4F05D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Sessions 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4C363-B4BE-8944-BFC1-74072838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Outline:</a:t>
            </a:r>
          </a:p>
          <a:p>
            <a:r>
              <a:rPr lang="en-US" dirty="0"/>
              <a:t> Research questions, structure of the introduction and outline of the aims in the introduction</a:t>
            </a:r>
          </a:p>
          <a:p>
            <a:r>
              <a:rPr lang="en-US" dirty="0"/>
              <a:t>Further help available – where to go?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0593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F738-D0E2-8A7D-556A-4501E768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Literature Review and Introduction Chapter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ABF9C-BF2D-0200-180D-2E42CB8E1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9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>
                <a:latin typeface="+mn-lt"/>
              </a:rPr>
              <a:t>Overall structure for a combined introduction and literature review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135561" y="1844824"/>
          <a:ext cx="8208267" cy="4320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95800" y="602128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*</a:t>
            </a:r>
            <a:r>
              <a:rPr lang="en-GB" sz="1400" b="1" dirty="0"/>
              <a:t>NB with awareness of what the audience already knows</a:t>
            </a:r>
          </a:p>
          <a:p>
            <a:pPr algn="r"/>
            <a:r>
              <a:rPr lang="en-GB" sz="1400" dirty="0"/>
              <a:t>Adapted from </a:t>
            </a:r>
            <a:r>
              <a:rPr lang="en-GB" sz="1400" dirty="0" err="1"/>
              <a:t>Weissburg</a:t>
            </a:r>
            <a:r>
              <a:rPr lang="en-GB" sz="1400" dirty="0"/>
              <a:t> and </a:t>
            </a:r>
            <a:r>
              <a:rPr lang="en-GB" sz="1400" dirty="0" err="1"/>
              <a:t>Buker</a:t>
            </a:r>
            <a:r>
              <a:rPr lang="en-GB" sz="1400" dirty="0"/>
              <a:t> (1990, p.24)</a:t>
            </a:r>
          </a:p>
        </p:txBody>
      </p:sp>
    </p:spTree>
    <p:extLst>
      <p:ext uri="{BB962C8B-B14F-4D97-AF65-F5344CB8AC3E}">
        <p14:creationId xmlns:p14="http://schemas.microsoft.com/office/powerpoint/2010/main" val="3345804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>
                <a:latin typeface="+mn-lt"/>
              </a:rPr>
              <a:t>Combined Introduction and Literature Review Structure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22" y="1529292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5000"/>
              </a:lnSpc>
              <a:buSzPts val="1200"/>
              <a:buNone/>
            </a:pPr>
            <a:r>
              <a:rPr lang="en-GB" sz="2800" dirty="0"/>
              <a:t>1. </a:t>
            </a:r>
            <a:r>
              <a:rPr lang="en-GB" sz="2400" dirty="0"/>
              <a:t>General introduction to the topic (establish that this is an area of interest and/or debate; include definitions if necessary)</a:t>
            </a:r>
            <a:endParaRPr lang="en-US" sz="2400" dirty="0">
              <a:cs typeface="Calibri"/>
            </a:endParaRPr>
          </a:p>
          <a:p>
            <a:pPr marL="0" indent="0">
              <a:lnSpc>
                <a:spcPct val="115000"/>
              </a:lnSpc>
              <a:buSzPts val="1200"/>
              <a:buNone/>
            </a:pPr>
            <a:r>
              <a:rPr lang="en-GB" sz="2400" dirty="0"/>
              <a:t>2. More specific statements about aspects of the problem already studied by past writers. Organised logically </a:t>
            </a:r>
            <a:endParaRPr lang="en-GB" sz="2400" dirty="0">
              <a:cs typeface="Calibri"/>
            </a:endParaRPr>
          </a:p>
          <a:p>
            <a:pPr marL="0" indent="0">
              <a:lnSpc>
                <a:spcPct val="114999"/>
              </a:lnSpc>
              <a:buSzPts val="1200"/>
              <a:buNone/>
            </a:pPr>
            <a:r>
              <a:rPr lang="en-GB" sz="2400" dirty="0"/>
              <a:t>3. Statement of need for more investigation (identify a gap)</a:t>
            </a:r>
            <a:endParaRPr lang="en-ZA" sz="2400" dirty="0">
              <a:cs typeface="Calibri" panose="020F0502020204030204"/>
            </a:endParaRPr>
          </a:p>
          <a:p>
            <a:pPr marL="0" indent="0">
              <a:lnSpc>
                <a:spcPct val="115000"/>
              </a:lnSpc>
              <a:buSzPts val="1200"/>
              <a:buNone/>
            </a:pPr>
            <a:r>
              <a:rPr lang="en-ZA" sz="2400" dirty="0"/>
              <a:t>4. I</a:t>
            </a:r>
            <a:r>
              <a:rPr lang="en-GB" sz="2400" dirty="0" err="1"/>
              <a:t>ndication</a:t>
            </a:r>
            <a:r>
              <a:rPr lang="en-GB" sz="2400" dirty="0"/>
              <a:t> that you will occupy the gap</a:t>
            </a:r>
          </a:p>
          <a:p>
            <a:pPr marL="0" indent="0">
              <a:lnSpc>
                <a:spcPct val="115000"/>
              </a:lnSpc>
              <a:buSzPts val="1200"/>
              <a:buNone/>
            </a:pPr>
            <a:r>
              <a:rPr lang="en-GB" altLang="en-US" sz="2400" dirty="0">
                <a:ea typeface="ＭＳ Ｐゴシック" panose="020B0600070205080204" pitchFamily="34" charset="-128"/>
              </a:rPr>
              <a:t>5) Signposting - A brief guide to the structure of the dissertation (</a:t>
            </a:r>
            <a:r>
              <a:rPr lang="ja-JP" altLang="en-GB" sz="2400">
                <a:ea typeface="ＭＳ Ｐゴシック" panose="020B0600070205080204" pitchFamily="34" charset="-128"/>
              </a:rPr>
              <a:t>“</a:t>
            </a:r>
            <a:r>
              <a:rPr lang="en-GB" altLang="ja-JP" sz="2400" dirty="0">
                <a:ea typeface="ＭＳ Ｐゴシック" panose="020B0600070205080204" pitchFamily="34" charset="-128"/>
              </a:rPr>
              <a:t>Firstly, this dissertation will discuss… Next, the issue of … will be considered… Finally, I will turn to…</a:t>
            </a:r>
            <a:r>
              <a:rPr lang="ja-JP" altLang="en-GB" sz="2400">
                <a:ea typeface="ＭＳ Ｐゴシック" panose="020B0600070205080204" pitchFamily="34" charset="-128"/>
              </a:rPr>
              <a:t>”</a:t>
            </a:r>
            <a:r>
              <a:rPr lang="en-GB" altLang="ja-JP" sz="2400" dirty="0">
                <a:ea typeface="ＭＳ Ｐゴシック" panose="020B0600070205080204" pitchFamily="34" charset="-128"/>
              </a:rPr>
              <a:t>)</a:t>
            </a:r>
            <a:endParaRPr lang="en-GB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15000"/>
              </a:lnSpc>
              <a:buSzPts val="1200"/>
              <a:buNone/>
            </a:pPr>
            <a:endParaRPr lang="en-ZA" sz="2400" dirty="0">
              <a:cs typeface="Calibri" panose="020F050202020403020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34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A713-9AD4-488E-B34A-8CAA20A3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 Alone Introduction Chapter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C7F59-C565-24A9-AF3B-1004C9DAA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36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itle 1">
            <a:extLst>
              <a:ext uri="{FF2B5EF4-FFF2-40B4-BE49-F238E27FC236}">
                <a16:creationId xmlns:a16="http://schemas.microsoft.com/office/drawing/2014/main" id="{5D2489EF-E244-5D43-B804-926D5ACB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09600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altLang="en-US" b="1" dirty="0">
                <a:ea typeface="ＭＳ Ｐゴシック" panose="020B0600070205080204" pitchFamily="34" charset="-128"/>
              </a:rPr>
              <a:t>Stand-alone Introduction structure</a:t>
            </a:r>
          </a:p>
        </p:txBody>
      </p:sp>
      <p:sp>
        <p:nvSpPr>
          <p:cNvPr id="48133" name="Content Placeholder 2">
            <a:extLst>
              <a:ext uri="{FF2B5EF4-FFF2-40B4-BE49-F238E27FC236}">
                <a16:creationId xmlns:a16="http://schemas.microsoft.com/office/drawing/2014/main" id="{6A9E9E33-8A49-B345-92F5-2E26D1314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7" y="1916832"/>
            <a:ext cx="9276443" cy="4407768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Introduce the topic/establish controversy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Define key concepts and limiting scope of research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Move toward the gap in research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State the gap in research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State the aims of your study/possibly state your hypothesis and signpost to future chapters</a:t>
            </a:r>
          </a:p>
          <a:p>
            <a:pPr marL="0" indent="0"/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738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4710-2B46-1900-2A42-2C62CDEC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research question from our sample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D6B3-D936-CB4B-E1C6-6261D651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Can Machine Learning Accurately Predict the Success of a Start-Up?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What are the main ideas in this question?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06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4C6A-054A-65CB-7EFF-291BFF26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435B0C-3567-E692-0665-8AB1564B40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2177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2580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8ED3-A730-93A2-02F9-5A87CDAC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3A7FF42-C96A-1BD5-5BDD-2A93EBBFF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024" y="123106"/>
            <a:ext cx="5244431" cy="2766588"/>
          </a:xfrm>
          <a:ln w="38100">
            <a:solidFill>
              <a:schemeClr val="accent1"/>
            </a:solidFill>
          </a:ln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BA5556D-2680-445F-0994-886DDEBC6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2954820"/>
            <a:ext cx="5244430" cy="390318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551B66-B8AC-CDF5-7E63-A31311E26378}"/>
              </a:ext>
            </a:extLst>
          </p:cNvPr>
          <p:cNvSpPr txBox="1"/>
          <p:nvPr/>
        </p:nvSpPr>
        <p:spPr>
          <a:xfrm>
            <a:off x="457198" y="2681906"/>
            <a:ext cx="2980267" cy="221599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This dissertation’s structure: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65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CFDA-267D-7D6E-7969-4C17CD6B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22A5B-C526-F6EE-1671-8196F6DF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 dirty="0"/>
              <a:t>Read through part of the introduction and </a:t>
            </a: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GB" dirty="0"/>
              <a:t>Identify the different sections (where relevant)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Dissertation Title: </a:t>
            </a:r>
            <a:r>
              <a:rPr lang="en-US" i="1" dirty="0"/>
              <a:t>Can Machine Learning Accurately Predict the Success of a Start-Up?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78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 conclusion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sz="3200" dirty="0"/>
              <a:t>Establish a clear research question and follow it through in all chapters</a:t>
            </a:r>
          </a:p>
          <a:p>
            <a:pPr>
              <a:buFont typeface="Arial"/>
              <a:buChar char="•"/>
            </a:pPr>
            <a:endParaRPr lang="en-US" sz="3200" dirty="0"/>
          </a:p>
          <a:p>
            <a:pPr>
              <a:buFont typeface="Arial"/>
              <a:buChar char="•"/>
            </a:pPr>
            <a:r>
              <a:rPr lang="en-US" sz="3200" dirty="0"/>
              <a:t>Lead your reader to your aims by following a general to specific structure in your combined introduction and literature review or stand-alone introduction</a:t>
            </a:r>
          </a:p>
          <a:p>
            <a:pPr>
              <a:buFont typeface="Arial"/>
              <a:buChar char="•"/>
            </a:pPr>
            <a:endParaRPr lang="en-US" sz="3200" dirty="0"/>
          </a:p>
          <a:p>
            <a:pPr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874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Session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118"/>
            <a:ext cx="10515600" cy="4351338"/>
          </a:xfrm>
        </p:spPr>
        <p:txBody>
          <a:bodyPr>
            <a:noAutofit/>
          </a:bodyPr>
          <a:lstStyle/>
          <a:p>
            <a:pPr marL="0" indent="0"/>
            <a:r>
              <a:rPr lang="en-US" dirty="0"/>
              <a:t>Identify and </a:t>
            </a:r>
            <a:r>
              <a:rPr lang="en-US" dirty="0" err="1"/>
              <a:t>analyse</a:t>
            </a:r>
            <a:r>
              <a:rPr lang="en-US" dirty="0"/>
              <a:t> the process of writing a dissertation and compare this to the process  you will experience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 marL="0" indent="0"/>
            <a:r>
              <a:rPr lang="en-US" dirty="0"/>
              <a:t>Evaluate the importance of narrowing research questions for focus and direction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Consider the structure of an introduction as a way to set up your dissertation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Consider the importance of outlining  your aims clearly and providing signposting in introductions</a:t>
            </a:r>
          </a:p>
        </p:txBody>
      </p:sp>
    </p:spTree>
    <p:extLst>
      <p:ext uri="{BB962C8B-B14F-4D97-AF65-F5344CB8AC3E}">
        <p14:creationId xmlns:p14="http://schemas.microsoft.com/office/powerpoint/2010/main" val="4006466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E27501EA-5B51-2F0C-CEB4-A2CCFDC27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F31C5-D0FC-297E-C113-1D139552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Help available to you…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764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434EBA-40E3-975E-547E-73262DB65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8" b="1"/>
          <a:stretch/>
        </p:blipFill>
        <p:spPr bwMode="auto">
          <a:xfrm>
            <a:off x="3296873" y="10"/>
            <a:ext cx="8895129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F395D4-F05A-E898-A172-98C05046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916687"/>
            <a:ext cx="3438144" cy="1370329"/>
          </a:xfrm>
        </p:spPr>
        <p:txBody>
          <a:bodyPr anchor="b">
            <a:normAutofit/>
          </a:bodyPr>
          <a:lstStyle/>
          <a:p>
            <a:r>
              <a:rPr lang="en-GB" sz="3600" b="1"/>
              <a:t>Academic Skills Drop-ins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59F2E03-20E8-7917-AE95-8F283FA7C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44" y="2443481"/>
            <a:ext cx="3858006" cy="4284490"/>
          </a:xfrm>
        </p:spPr>
        <p:txBody>
          <a:bodyPr anchor="t">
            <a:normAutofit/>
          </a:bodyPr>
          <a:lstStyle/>
          <a:p>
            <a:pPr marL="0" indent="0" rtl="0">
              <a:buNone/>
            </a:pPr>
            <a:r>
              <a:rPr lang="en-GB" sz="2000" b="1"/>
              <a:t>Need study or writing advice? Come and see us!</a:t>
            </a:r>
          </a:p>
          <a:p>
            <a:pPr marL="0" indent="0" rtl="0">
              <a:buNone/>
            </a:pPr>
            <a:r>
              <a:rPr lang="en-GB" sz="2000" b="1"/>
              <a:t>In-person</a:t>
            </a:r>
          </a:p>
          <a:p>
            <a:r>
              <a:rPr lang="en-GB" sz="2000">
                <a:effectLst/>
              </a:rPr>
              <a:t>Tuesdays </a:t>
            </a:r>
            <a:r>
              <a:rPr lang="en-GB" sz="2000"/>
              <a:t>12-3pm: Top Floor TLC</a:t>
            </a:r>
            <a:endParaRPr lang="en-GB" sz="2000">
              <a:effectLst/>
              <a:cs typeface="Calibri"/>
            </a:endParaRPr>
          </a:p>
          <a:p>
            <a:r>
              <a:rPr lang="en-GB" sz="2000">
                <a:effectLst/>
              </a:rPr>
              <a:t>Wednesdays </a:t>
            </a:r>
            <a:r>
              <a:rPr lang="en-GB" sz="2000"/>
              <a:t>12-3pm: Bill Bryson Library</a:t>
            </a:r>
            <a:endParaRPr lang="en-GB" sz="2000">
              <a:effectLst/>
              <a:cs typeface="Calibri" panose="020F0502020204030204"/>
            </a:endParaRPr>
          </a:p>
          <a:p>
            <a:r>
              <a:rPr lang="en-GB" sz="2000"/>
              <a:t>Thursdays 12-3pm: Top Floor TLC</a:t>
            </a:r>
            <a:endParaRPr lang="en-GB" sz="2000">
              <a:cs typeface="Calibri" panose="020F0502020204030204"/>
            </a:endParaRPr>
          </a:p>
          <a:p>
            <a:pPr marL="0" indent="0" rtl="0">
              <a:buNone/>
            </a:pPr>
            <a:r>
              <a:rPr lang="en-GB" sz="2000" b="1">
                <a:effectLst/>
              </a:rPr>
              <a:t>Online</a:t>
            </a:r>
          </a:p>
          <a:p>
            <a:pPr rtl="0"/>
            <a:r>
              <a:rPr lang="en-GB" sz="2000">
                <a:effectLst/>
              </a:rPr>
              <a:t>Wednesdays 12-3pm: via Teams</a:t>
            </a:r>
            <a:endParaRPr lang="en-GB" sz="2000">
              <a:effectLst/>
              <a:cs typeface="Calibri"/>
            </a:endParaRPr>
          </a:p>
          <a:p>
            <a:pPr marL="0" indent="0">
              <a:buNone/>
            </a:pPr>
            <a:endParaRPr lang="en-GB" sz="1800">
              <a:effectLst/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>
              <a:effectLst/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en-US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33890-A215-E3E0-7D80-79766BAD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5" y="5213384"/>
            <a:ext cx="1616382" cy="1644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2E6A2F-AC48-5237-A04D-9E3952621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580" y="5912339"/>
            <a:ext cx="1796675" cy="81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5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2967C-273A-5643-A5A9-82A4867C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(Glasman-Deal, 2010)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90EC33-4E62-A299-AD4F-80FDD40F4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3699" y="4631161"/>
            <a:ext cx="6707366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 lots of useful language sections to avoid repeating favourite expressions and phrases!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F910746-258C-A934-AD17-1E59D0C97D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9624" y="320040"/>
            <a:ext cx="3988199" cy="5899785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76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4C4D-2C1A-ACE5-C6F1-A3D1F53C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 Useful Resource  (e-copies in the library)</a:t>
            </a:r>
            <a:endParaRPr lang="en-GB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FDECE4D-4E31-34FC-0BAC-DDCE252D7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6741" y="1825625"/>
            <a:ext cx="2718518" cy="4351338"/>
          </a:xfrm>
        </p:spPr>
      </p:pic>
    </p:spTree>
    <p:extLst>
      <p:ext uri="{BB962C8B-B14F-4D97-AF65-F5344CB8AC3E}">
        <p14:creationId xmlns:p14="http://schemas.microsoft.com/office/powerpoint/2010/main" val="2870429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Booth, Wayne C. et.al. (1995) </a:t>
            </a:r>
            <a:r>
              <a:rPr lang="en-GB" i="1" dirty="0"/>
              <a:t>The Craft of Research</a:t>
            </a:r>
            <a:r>
              <a:rPr lang="en-GB" dirty="0"/>
              <a:t>, University of Chicago Press, Chicago.</a:t>
            </a:r>
          </a:p>
          <a:p>
            <a:endParaRPr lang="en-GB" dirty="0"/>
          </a:p>
          <a:p>
            <a:r>
              <a:rPr lang="en-GB" dirty="0"/>
              <a:t>O’Leary, Zara (2018) </a:t>
            </a:r>
            <a:r>
              <a:rPr lang="en-GB" i="1" dirty="0"/>
              <a:t>Little Quick Fix: Research Question</a:t>
            </a:r>
            <a:r>
              <a:rPr lang="en-GB" dirty="0"/>
              <a:t>, Sage Publications, London.</a:t>
            </a:r>
          </a:p>
        </p:txBody>
      </p:sp>
    </p:spTree>
    <p:extLst>
      <p:ext uri="{BB962C8B-B14F-4D97-AF65-F5344CB8AC3E}">
        <p14:creationId xmlns:p14="http://schemas.microsoft.com/office/powerpoint/2010/main" val="76266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This course…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Franklin Gothic Book" charset="0"/>
              </a:rPr>
              <a:t>IS </a:t>
            </a:r>
            <a:r>
              <a:rPr lang="en-GB" sz="3200" dirty="0">
                <a:latin typeface="Franklin Gothic Book" charset="0"/>
              </a:rPr>
              <a:t>about the general principles of dissertation writing</a:t>
            </a:r>
            <a:r>
              <a:rPr lang="en-GB" sz="3200" b="1" dirty="0">
                <a:latin typeface="Franklin Gothic Book" charset="0"/>
              </a:rPr>
              <a:t> </a:t>
            </a:r>
            <a:endParaRPr lang="en-GB" sz="3200" dirty="0">
              <a:latin typeface="Franklin Gothic Book" charset="0"/>
            </a:endParaRPr>
          </a:p>
          <a:p>
            <a:endParaRPr lang="en-GB" sz="3200" dirty="0">
              <a:latin typeface="Franklin Gothic Book" charset="0"/>
            </a:endParaRPr>
          </a:p>
          <a:p>
            <a:r>
              <a:rPr lang="en-GB" sz="3200" b="1" dirty="0">
                <a:latin typeface="Franklin Gothic Book" charset="0"/>
              </a:rPr>
              <a:t>IT IS NOT </a:t>
            </a:r>
            <a:r>
              <a:rPr lang="en-GB" sz="3200" dirty="0">
                <a:latin typeface="Franklin Gothic Book" charset="0"/>
              </a:rPr>
              <a:t>about answering questions specific to your discipline or topic – speak to your supervisor for help with those issues</a:t>
            </a:r>
          </a:p>
        </p:txBody>
      </p:sp>
    </p:spTree>
    <p:extLst>
      <p:ext uri="{BB962C8B-B14F-4D97-AF65-F5344CB8AC3E}">
        <p14:creationId xmlns:p14="http://schemas.microsoft.com/office/powerpoint/2010/main" val="146829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Pairwork</a:t>
            </a:r>
            <a:r>
              <a:rPr lang="en-US" b="1" dirty="0"/>
              <a:t> – 3 minutes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Ask your partner: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is challenging about writing a dissertation as opposed to other forms of writing? </a:t>
            </a:r>
          </a:p>
          <a:p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86CC6-5B95-C0BE-D9AF-FD6D6D97BB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3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It’s your own piece of research</a:t>
            </a:r>
          </a:p>
          <a:p>
            <a:endParaRPr lang="en-US" sz="3200" dirty="0"/>
          </a:p>
          <a:p>
            <a:r>
              <a:rPr lang="en-US" sz="3200" dirty="0"/>
              <a:t>You need to establish your own research question (s)</a:t>
            </a:r>
          </a:p>
          <a:p>
            <a:endParaRPr lang="en-US" sz="3200" dirty="0"/>
          </a:p>
          <a:p>
            <a:r>
              <a:rPr lang="en-US" sz="3200" dirty="0"/>
              <a:t>The extended nature of a dissertation can be challenging- you need to remain focused and maintain continuity among all chapters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All research projects have an aim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+mj-lt"/>
              </a:rPr>
              <a:t>Which starts with a focused research question….</a:t>
            </a:r>
          </a:p>
        </p:txBody>
      </p:sp>
      <p:pic>
        <p:nvPicPr>
          <p:cNvPr id="4" name="Content Placeholder 3" descr="Focus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5" b="9395"/>
          <a:stretch>
            <a:fillRect/>
          </a:stretch>
        </p:blipFill>
        <p:spPr bwMode="auto">
          <a:xfrm>
            <a:off x="2927649" y="2996953"/>
            <a:ext cx="5909221" cy="290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72970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043368"/>
              </p:ext>
            </p:extLst>
          </p:nvPr>
        </p:nvGraphicFramePr>
        <p:xfrm>
          <a:off x="1919536" y="1988840"/>
          <a:ext cx="8496944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2063552" y="620688"/>
          <a:ext cx="7920880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7028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Pairwork</a:t>
            </a:r>
            <a:r>
              <a:rPr lang="en-US" b="1" dirty="0"/>
              <a:t> – 3 minutes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Ask your partner: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Where are you in the reading process?</a:t>
            </a:r>
          </a:p>
          <a:p>
            <a:pPr marL="0" indent="0">
              <a:buNone/>
            </a:pPr>
            <a:r>
              <a:rPr lang="en-US" sz="3200" dirty="0"/>
              <a:t>What are you doing with all the information? What is your notetaking process?</a:t>
            </a:r>
          </a:p>
          <a:p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86CC6-5B95-C0BE-D9AF-FD6D6D97BB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49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878fdcb-cb93-4faa-bf0a-f43c3d350465" xsi:nil="true"/>
    <lcf76f155ced4ddcb4097134ff3c332f xmlns="91050dc1-b3aa-4884-880e-354698d3c6c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68736F1F63E34BB40B0C507CA9D00C" ma:contentTypeVersion="15" ma:contentTypeDescription="Create a new document." ma:contentTypeScope="" ma:versionID="ed0e47ef3a9dcd7ca4c686a13c19163f">
  <xsd:schema xmlns:xsd="http://www.w3.org/2001/XMLSchema" xmlns:xs="http://www.w3.org/2001/XMLSchema" xmlns:p="http://schemas.microsoft.com/office/2006/metadata/properties" xmlns:ns2="91050dc1-b3aa-4884-880e-354698d3c6ca" xmlns:ns3="7878fdcb-cb93-4faa-bf0a-f43c3d350465" targetNamespace="http://schemas.microsoft.com/office/2006/metadata/properties" ma:root="true" ma:fieldsID="d5781da978a16fbd9271ebb429299819" ns2:_="" ns3:_="">
    <xsd:import namespace="91050dc1-b3aa-4884-880e-354698d3c6ca"/>
    <xsd:import namespace="7878fdcb-cb93-4faa-bf0a-f43c3d3504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50dc1-b3aa-4884-880e-354698d3c6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651d785-cc9b-461e-a4c9-c589c330ff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8fdcb-cb93-4faa-bf0a-f43c3d35046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fa7b742-ae6f-4967-af7d-abd95832a6d0}" ma:internalName="TaxCatchAll" ma:showField="CatchAllData" ma:web="7878fdcb-cb93-4faa-bf0a-f43c3d3504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CA7285-1031-4BF8-8C75-CBBD27E2508D}">
  <ds:schemaRefs>
    <ds:schemaRef ds:uri="7878fdcb-cb93-4faa-bf0a-f43c3d350465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www.w3.org/XML/1998/namespace"/>
    <ds:schemaRef ds:uri="91050dc1-b3aa-4884-880e-354698d3c6ca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DC1CA25-E6E6-4C91-8CC5-7EB6ADA7E9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050dc1-b3aa-4884-880e-354698d3c6ca"/>
    <ds:schemaRef ds:uri="7878fdcb-cb93-4faa-bf0a-f43c3d3504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BCEE37-BFD2-4C61-80E3-DE84D5CC02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1031</Words>
  <Application>Microsoft Office PowerPoint</Application>
  <PresentationFormat>Widescreen</PresentationFormat>
  <Paragraphs>176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Franklin Gothic Book</vt:lpstr>
      <vt:lpstr>Franklin Gothic Demi</vt:lpstr>
      <vt:lpstr>Tahoma</vt:lpstr>
      <vt:lpstr>Office Theme</vt:lpstr>
      <vt:lpstr>office theme</vt:lpstr>
      <vt:lpstr>Writing a dissertation for PG Data Science </vt:lpstr>
      <vt:lpstr>Sessions Outline </vt:lpstr>
      <vt:lpstr>Session Aims</vt:lpstr>
      <vt:lpstr>This course…</vt:lpstr>
      <vt:lpstr>Pairwork – 3 minutes </vt:lpstr>
      <vt:lpstr>Challenges</vt:lpstr>
      <vt:lpstr>All research projects have an aim</vt:lpstr>
      <vt:lpstr>PowerPoint Presentation</vt:lpstr>
      <vt:lpstr>Pairwork – 3 minutes </vt:lpstr>
      <vt:lpstr>Narrowing from Topic to Research Question</vt:lpstr>
      <vt:lpstr>PowerPoint Presentation</vt:lpstr>
      <vt:lpstr>Research questions need to be:</vt:lpstr>
      <vt:lpstr>Your research question needs to be focused </vt:lpstr>
      <vt:lpstr>Good Research Questions:</vt:lpstr>
      <vt:lpstr>What’s wrong with this question? What is it missing? </vt:lpstr>
      <vt:lpstr>PowerPoint Presentation</vt:lpstr>
      <vt:lpstr>Dissertation Structure (IMRD)</vt:lpstr>
      <vt:lpstr>This means that: </vt:lpstr>
      <vt:lpstr>Movement in introductions and literature reviews </vt:lpstr>
      <vt:lpstr>Combined Literature Review and Introduction Chapter</vt:lpstr>
      <vt:lpstr>Overall structure for a combined introduction and literature review</vt:lpstr>
      <vt:lpstr>Combined Introduction and Literature Review Structure</vt:lpstr>
      <vt:lpstr>Stand Alone Introduction Chapter</vt:lpstr>
      <vt:lpstr>Stand-alone Introduction structure</vt:lpstr>
      <vt:lpstr>The research question from our sample dissertation</vt:lpstr>
      <vt:lpstr>PowerPoint Presentation</vt:lpstr>
      <vt:lpstr>PowerPoint Presentation</vt:lpstr>
      <vt:lpstr>Activity </vt:lpstr>
      <vt:lpstr>In conclusion </vt:lpstr>
      <vt:lpstr>Help available to you…</vt:lpstr>
      <vt:lpstr>Academic Skills Drop-ins</vt:lpstr>
      <vt:lpstr>(Glasman-Deal, 2010)</vt:lpstr>
      <vt:lpstr>A Useful Resource  (e-copies in the library)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Fields, Knowledge &amp; Recontextualisation in EAP</dc:title>
  <dc:creator>KIRK, STEVE E.</dc:creator>
  <cp:lastModifiedBy>COSTELLO, HELEN</cp:lastModifiedBy>
  <cp:revision>39</cp:revision>
  <dcterms:created xsi:type="dcterms:W3CDTF">2020-01-15T08:05:00Z</dcterms:created>
  <dcterms:modified xsi:type="dcterms:W3CDTF">2024-05-09T09:51:32Z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0x0101001D68736F1F63E34BB40B0C507CA9D00C</vt:lpwstr>
  </property>
  <property fmtid="{D5CDD505-2E9C-101B-9397-08002B2CF9AE}" pid="3" name="MediaServiceImageTags">
    <vt:lpwstr/>
  </property>
</Properties>
</file>