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26518C-D3FA-460C-8F38-8CD0E265C656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0150B-F738-8528-4A1D-D0C99180F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E4B6A-2F60-0ABD-7979-18F1D35CE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9FD6A-E65D-8A4A-B8A4-FC1BFF9C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D3B12-25CE-47CE-EED3-C16D07F8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CA7D0-24F2-CED9-BDB6-005011F9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04C-F25F-31DD-CE58-81037B0F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AC6D5-286D-6817-4FC7-283D481D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AB88F-A76E-01FB-C111-B91038CE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E1CC-7E1B-9DD7-DD69-122CB9E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9C63C-917C-A927-0C4E-B6A43CB6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3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67311-3A86-CA88-CB38-DD2FA3DD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7CB56-71DE-7898-FC4E-C1988B49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EE160-868A-2BC7-619F-872E168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D7D79-5027-726B-AE07-4B7D1772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0828F-5FA9-4CD1-4CAA-2538489B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71F7-917B-F143-F551-1407786C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465-5B68-382D-8330-79C6F56E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83D93-DDC7-525A-E43A-28870E8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80521-2A28-4A2B-89C3-1CB9EE5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9AD0-042E-3AE3-42AB-06E93512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398C7-02D2-BD2F-92BD-5AA2F058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B9877-645D-7312-3CFC-A752B84C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24027-B9E0-C5DF-D867-F44C1A25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CC070-2E2A-DB08-ACD0-7A7E50DD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AF00E-1876-DF51-272A-2D15B10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987F7-4912-51B9-8106-D013C1C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EF969-6CDE-C435-F078-FC074AA3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6CE8E6-5112-F573-9FF5-A8349C28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3A45A-B3F7-9599-8DBE-3376F5B1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C6BD9-FF20-1994-2042-9CCD5D5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1C405-378F-CF86-1CF2-A0E19274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ED6C-45BA-7F35-0719-38BF87E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C9821-01FF-D16C-7EC6-C8C96D4D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2A870-4345-2F00-0E6E-7876C89F5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824252-B2C0-B7F3-C8B1-06C814F6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09845-D4F6-3BCF-5133-30DB1E1B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191CC-C4F8-3743-26A8-1DFE5B6E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9FA95C-FB3A-0271-124B-7EAC9CBA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20CEC0-86E3-B435-80D9-7D7952D1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654F0-3688-0C04-E730-C0CAD0B2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30D4CF-6B6D-490B-6151-AB54E50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67933-8E8F-AAD1-BDFA-654B6FA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CC372-BA48-E59A-ECC6-36884B04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7990C-9FFF-0BEF-E4F1-5D68F9F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34C5C5-BEBF-DFCB-77A1-19D6722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E7E22-E7D2-5C40-69FF-788A9D54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90A0-0522-8D0D-5BD8-A9505F6A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321C1-C1FB-5FEE-A026-DE61EF6C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EB1AA-BEB5-EF27-6D78-CEF49CF15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CC145-E0E2-7C9E-833E-036C81E8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FE7D2-EF4E-D5C5-1811-89AF368A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6916B-28B7-88E2-3603-8EA27CDA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A18D-92A7-F3FD-A4F1-BCC72B35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A4FAB-9B5E-CE40-90A4-553EE91EC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B42D5E-BD6D-BFBC-8EB6-245EE1A9E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E0D24-BD0A-73B5-B642-440717AB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34714-880A-158D-FFC0-0CD7891B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C76EE-4243-EA18-5E33-306A7490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0205B1-3163-EF0D-4B88-93268B7C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08E57-A508-56D7-BC9B-7BB6EC42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25E1B-70C7-2269-D198-DFB16D49E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C8098-79CC-4F03-94CE-504082C0FCE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717B5-3485-8D45-61C0-47A89CBE3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BAA85-D85F-BD2E-416D-EB2D67BE1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28D74-4134-487E-A7CF-84407539F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776866F-F843-C09D-8F4E-4390DEDE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ABM Topics Meeting</a:t>
            </a:r>
          </a:p>
        </p:txBody>
      </p:sp>
      <p:pic>
        <p:nvPicPr>
          <p:cNvPr id="5" name="Picture 4" descr="Abstract render of 3D polyhedrons">
            <a:extLst>
              <a:ext uri="{FF2B5EF4-FFF2-40B4-BE49-F238E27FC236}">
                <a16:creationId xmlns:a16="http://schemas.microsoft.com/office/drawing/2014/main" id="{3166BE1E-6DE1-D91D-EA54-F54675B16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2" b="17594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9A609-136E-5710-508B-0BD7669F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27DCD-04A0-3290-441D-04A3A5C1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49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BCAA1DD-F00A-4466-B634-2F3FFE330463}">
  <we:reference id="wa104363616" version="1.0.0.0" store="zh-CN" storeType="OMEX"/>
  <we:alternateReferences>
    <we:reference id="WA104363616" version="1.0.0.0" store="WA10436361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D134103-517C-42C6-8978-00D954A7C728}">
  <we:reference id="wa200005662" version="2.0.0.0" store="zh-CN" storeType="OMEX"/>
  <we:alternateReferences>
    <we:reference id="WA200005662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ABM Topics Meeting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ABM Topics Meeting</dc:title>
  <dc:creator>Zehao Qian</dc:creator>
  <cp:lastModifiedBy>Zehao Qian</cp:lastModifiedBy>
  <cp:revision>1</cp:revision>
  <dcterms:created xsi:type="dcterms:W3CDTF">2024-05-23T21:47:56Z</dcterms:created>
  <dcterms:modified xsi:type="dcterms:W3CDTF">2024-05-23T22:02:06Z</dcterms:modified>
</cp:coreProperties>
</file>