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97CCE-803B-4B0E-B5D3-24DD0E8D5BAA}" v="17" dt="2024-08-15T12:26:20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, ZEHAO (Student)" userId="88ab746a-ef8c-46e4-93c0-cbe3999ab73b" providerId="ADAL" clId="{D4F97CCE-803B-4B0E-B5D3-24DD0E8D5BAA}"/>
    <pc:docChg chg="undo redo custSel addSld modSld sldOrd">
      <pc:chgData name="QIAN, ZEHAO (Student)" userId="88ab746a-ef8c-46e4-93c0-cbe3999ab73b" providerId="ADAL" clId="{D4F97CCE-803B-4B0E-B5D3-24DD0E8D5BAA}" dt="2024-08-15T12:46:26.406" v="2544" actId="26606"/>
      <pc:docMkLst>
        <pc:docMk/>
      </pc:docMkLst>
      <pc:sldChg chg="addSp modSp new mod setBg">
        <pc:chgData name="QIAN, ZEHAO (Student)" userId="88ab746a-ef8c-46e4-93c0-cbe3999ab73b" providerId="ADAL" clId="{D4F97CCE-803B-4B0E-B5D3-24DD0E8D5BAA}" dt="2024-08-15T10:08:42.623" v="64" actId="27614"/>
        <pc:sldMkLst>
          <pc:docMk/>
          <pc:sldMk cId="2947637063" sldId="256"/>
        </pc:sldMkLst>
        <pc:spChg chg="mod">
          <ac:chgData name="QIAN, ZEHAO (Student)" userId="88ab746a-ef8c-46e4-93c0-cbe3999ab73b" providerId="ADAL" clId="{D4F97CCE-803B-4B0E-B5D3-24DD0E8D5BAA}" dt="2024-08-15T10:08:39.509" v="63" actId="26606"/>
          <ac:spMkLst>
            <pc:docMk/>
            <pc:sldMk cId="2947637063" sldId="256"/>
            <ac:spMk id="2" creationId="{33F8B91A-ECBE-7ACF-ECF1-1CE62FA13EF7}"/>
          </ac:spMkLst>
        </pc:spChg>
        <pc:spChg chg="mod">
          <ac:chgData name="QIAN, ZEHAO (Student)" userId="88ab746a-ef8c-46e4-93c0-cbe3999ab73b" providerId="ADAL" clId="{D4F97CCE-803B-4B0E-B5D3-24DD0E8D5BAA}" dt="2024-08-15T10:08:39.509" v="63" actId="26606"/>
          <ac:spMkLst>
            <pc:docMk/>
            <pc:sldMk cId="2947637063" sldId="256"/>
            <ac:spMk id="3" creationId="{100856EA-B262-E6FE-AFD3-DC2956553452}"/>
          </ac:spMkLst>
        </pc:spChg>
        <pc:spChg chg="add">
          <ac:chgData name="QIAN, ZEHAO (Student)" userId="88ab746a-ef8c-46e4-93c0-cbe3999ab73b" providerId="ADAL" clId="{D4F97CCE-803B-4B0E-B5D3-24DD0E8D5BAA}" dt="2024-08-15T10:08:39.509" v="63" actId="26606"/>
          <ac:spMkLst>
            <pc:docMk/>
            <pc:sldMk cId="2947637063" sldId="256"/>
            <ac:spMk id="9" creationId="{9B7AD9F6-8CE7-4299-8FC6-328F4DCD3FF9}"/>
          </ac:spMkLst>
        </pc:spChg>
        <pc:spChg chg="add">
          <ac:chgData name="QIAN, ZEHAO (Student)" userId="88ab746a-ef8c-46e4-93c0-cbe3999ab73b" providerId="ADAL" clId="{D4F97CCE-803B-4B0E-B5D3-24DD0E8D5BAA}" dt="2024-08-15T10:08:39.509" v="63" actId="26606"/>
          <ac:spMkLst>
            <pc:docMk/>
            <pc:sldMk cId="2947637063" sldId="256"/>
            <ac:spMk id="11" creationId="{F49775AF-8896-43EE-92C6-83497D6DC56F}"/>
          </ac:spMkLst>
        </pc:spChg>
        <pc:picChg chg="add mod">
          <ac:chgData name="QIAN, ZEHAO (Student)" userId="88ab746a-ef8c-46e4-93c0-cbe3999ab73b" providerId="ADAL" clId="{D4F97CCE-803B-4B0E-B5D3-24DD0E8D5BAA}" dt="2024-08-15T10:08:42.623" v="64" actId="27614"/>
          <ac:picMkLst>
            <pc:docMk/>
            <pc:sldMk cId="2947637063" sldId="256"/>
            <ac:picMk id="5" creationId="{5606D19F-B47C-9D46-0C74-F0C4F4B60EDF}"/>
          </ac:picMkLst>
        </pc:picChg>
      </pc:sldChg>
      <pc:sldChg chg="addSp delSp modSp new mod setBg setClrOvrMap">
        <pc:chgData name="QIAN, ZEHAO (Student)" userId="88ab746a-ef8c-46e4-93c0-cbe3999ab73b" providerId="ADAL" clId="{D4F97CCE-803B-4B0E-B5D3-24DD0E8D5BAA}" dt="2024-08-15T10:52:25.853" v="1031" actId="26606"/>
        <pc:sldMkLst>
          <pc:docMk/>
          <pc:sldMk cId="2659608095" sldId="257"/>
        </pc:sldMkLst>
        <pc:spChg chg="mod">
          <ac:chgData name="QIAN, ZEHAO (Student)" userId="88ab746a-ef8c-46e4-93c0-cbe3999ab73b" providerId="ADAL" clId="{D4F97CCE-803B-4B0E-B5D3-24DD0E8D5BAA}" dt="2024-08-15T10:52:25.853" v="1031" actId="26606"/>
          <ac:spMkLst>
            <pc:docMk/>
            <pc:sldMk cId="2659608095" sldId="257"/>
            <ac:spMk id="2" creationId="{F81E2E3A-6344-6A9D-2737-BCF8BF469BEB}"/>
          </ac:spMkLst>
        </pc:spChg>
        <pc:spChg chg="del mod">
          <ac:chgData name="QIAN, ZEHAO (Student)" userId="88ab746a-ef8c-46e4-93c0-cbe3999ab73b" providerId="ADAL" clId="{D4F97CCE-803B-4B0E-B5D3-24DD0E8D5BAA}" dt="2024-08-15T10:49:58.896" v="952" actId="26606"/>
          <ac:spMkLst>
            <pc:docMk/>
            <pc:sldMk cId="2659608095" sldId="257"/>
            <ac:spMk id="3" creationId="{61DEAD94-DF6E-D6D7-075B-F77F4285E9D5}"/>
          </ac:spMkLst>
        </pc:spChg>
        <pc:spChg chg="add del">
          <ac:chgData name="QIAN, ZEHAO (Student)" userId="88ab746a-ef8c-46e4-93c0-cbe3999ab73b" providerId="ADAL" clId="{D4F97CCE-803B-4B0E-B5D3-24DD0E8D5BAA}" dt="2024-08-15T10:52:25.853" v="1031" actId="26606"/>
          <ac:spMkLst>
            <pc:docMk/>
            <pc:sldMk cId="2659608095" sldId="257"/>
            <ac:spMk id="12" creationId="{9228552E-C8B1-4A80-8448-0787CE0FC704}"/>
          </ac:spMkLst>
        </pc:spChg>
        <pc:graphicFrameChg chg="add del">
          <ac:chgData name="QIAN, ZEHAO (Student)" userId="88ab746a-ef8c-46e4-93c0-cbe3999ab73b" providerId="ADAL" clId="{D4F97CCE-803B-4B0E-B5D3-24DD0E8D5BAA}" dt="2024-08-15T10:52:25.853" v="1031" actId="26606"/>
          <ac:graphicFrameMkLst>
            <pc:docMk/>
            <pc:sldMk cId="2659608095" sldId="257"/>
            <ac:graphicFrameMk id="5" creationId="{21348FBC-7710-4968-CB00-0941256A8E1B}"/>
          </ac:graphicFrameMkLst>
        </pc:graphicFrameChg>
        <pc:graphicFrameChg chg="add del">
          <ac:chgData name="QIAN, ZEHAO (Student)" userId="88ab746a-ef8c-46e4-93c0-cbe3999ab73b" providerId="ADAL" clId="{D4F97CCE-803B-4B0E-B5D3-24DD0E8D5BAA}" dt="2024-08-15T10:52:25.853" v="1031" actId="26606"/>
          <ac:graphicFrameMkLst>
            <pc:docMk/>
            <pc:sldMk cId="2659608095" sldId="257"/>
            <ac:graphicFrameMk id="7" creationId="{984DFF28-1544-B915-07C6-54BCBFB36A4B}"/>
          </ac:graphicFrameMkLst>
        </pc:graphicFrameChg>
        <pc:picChg chg="add del">
          <ac:chgData name="QIAN, ZEHAO (Student)" userId="88ab746a-ef8c-46e4-93c0-cbe3999ab73b" providerId="ADAL" clId="{D4F97CCE-803B-4B0E-B5D3-24DD0E8D5BAA}" dt="2024-08-15T10:52:25.853" v="1031" actId="26606"/>
          <ac:picMkLst>
            <pc:docMk/>
            <pc:sldMk cId="2659608095" sldId="257"/>
            <ac:picMk id="8" creationId="{3DD3A00C-A16C-5711-BEB4-DE2B6BD538C2}"/>
          </ac:picMkLst>
        </pc:picChg>
      </pc:sldChg>
      <pc:sldChg chg="addSp delSp modSp add mod setBg">
        <pc:chgData name="QIAN, ZEHAO (Student)" userId="88ab746a-ef8c-46e4-93c0-cbe3999ab73b" providerId="ADAL" clId="{D4F97CCE-803B-4B0E-B5D3-24DD0E8D5BAA}" dt="2024-08-15T12:10:38.979" v="2025" actId="26606"/>
        <pc:sldMkLst>
          <pc:docMk/>
          <pc:sldMk cId="2756887448" sldId="258"/>
        </pc:sldMkLst>
        <pc:spChg chg="mod">
          <ac:chgData name="QIAN, ZEHAO (Student)" userId="88ab746a-ef8c-46e4-93c0-cbe3999ab73b" providerId="ADAL" clId="{D4F97CCE-803B-4B0E-B5D3-24DD0E8D5BAA}" dt="2024-08-15T12:10:38.979" v="2025" actId="26606"/>
          <ac:spMkLst>
            <pc:docMk/>
            <pc:sldMk cId="2756887448" sldId="258"/>
            <ac:spMk id="2" creationId="{F81E2E3A-6344-6A9D-2737-BCF8BF469BEB}"/>
          </ac:spMkLst>
        </pc:spChg>
        <pc:spChg chg="del mod">
          <ac:chgData name="QIAN, ZEHAO (Student)" userId="88ab746a-ef8c-46e4-93c0-cbe3999ab73b" providerId="ADAL" clId="{D4F97CCE-803B-4B0E-B5D3-24DD0E8D5BAA}" dt="2024-08-15T12:10:38.979" v="2025" actId="26606"/>
          <ac:spMkLst>
            <pc:docMk/>
            <pc:sldMk cId="2756887448" sldId="258"/>
            <ac:spMk id="3" creationId="{61DEAD94-DF6E-D6D7-075B-F77F4285E9D5}"/>
          </ac:spMkLst>
        </pc:spChg>
        <pc:spChg chg="add">
          <ac:chgData name="QIAN, ZEHAO (Student)" userId="88ab746a-ef8c-46e4-93c0-cbe3999ab73b" providerId="ADAL" clId="{D4F97CCE-803B-4B0E-B5D3-24DD0E8D5BAA}" dt="2024-08-15T12:10:38.979" v="2025" actId="26606"/>
          <ac:spMkLst>
            <pc:docMk/>
            <pc:sldMk cId="2756887448" sldId="258"/>
            <ac:spMk id="9" creationId="{53B021B3-DE93-4AB7-8A18-CF5F1CED88B8}"/>
          </ac:spMkLst>
        </pc:spChg>
        <pc:spChg chg="add">
          <ac:chgData name="QIAN, ZEHAO (Student)" userId="88ab746a-ef8c-46e4-93c0-cbe3999ab73b" providerId="ADAL" clId="{D4F97CCE-803B-4B0E-B5D3-24DD0E8D5BAA}" dt="2024-08-15T12:10:38.979" v="2025" actId="26606"/>
          <ac:spMkLst>
            <pc:docMk/>
            <pc:sldMk cId="2756887448" sldId="258"/>
            <ac:spMk id="11" creationId="{52D502E5-F6B4-4D58-B4AE-FC466FF15EE8}"/>
          </ac:spMkLst>
        </pc:spChg>
        <pc:spChg chg="add">
          <ac:chgData name="QIAN, ZEHAO (Student)" userId="88ab746a-ef8c-46e4-93c0-cbe3999ab73b" providerId="ADAL" clId="{D4F97CCE-803B-4B0E-B5D3-24DD0E8D5BAA}" dt="2024-08-15T12:10:38.979" v="2025" actId="26606"/>
          <ac:spMkLst>
            <pc:docMk/>
            <pc:sldMk cId="2756887448" sldId="258"/>
            <ac:spMk id="13" creationId="{9DECDBF4-02B6-4BB4-B65B-B8107AD6A9E8}"/>
          </ac:spMkLst>
        </pc:spChg>
        <pc:graphicFrameChg chg="add">
          <ac:chgData name="QIAN, ZEHAO (Student)" userId="88ab746a-ef8c-46e4-93c0-cbe3999ab73b" providerId="ADAL" clId="{D4F97CCE-803B-4B0E-B5D3-24DD0E8D5BAA}" dt="2024-08-15T12:10:38.979" v="2025" actId="26606"/>
          <ac:graphicFrameMkLst>
            <pc:docMk/>
            <pc:sldMk cId="2756887448" sldId="258"/>
            <ac:graphicFrameMk id="5" creationId="{C6EC48C2-E89E-7AA9-71DF-4EB2A08E8A5A}"/>
          </ac:graphicFrameMkLst>
        </pc:graphicFrameChg>
      </pc:sldChg>
      <pc:sldChg chg="addSp delSp modSp add mod ord setBg">
        <pc:chgData name="QIAN, ZEHAO (Student)" userId="88ab746a-ef8c-46e4-93c0-cbe3999ab73b" providerId="ADAL" clId="{D4F97CCE-803B-4B0E-B5D3-24DD0E8D5BAA}" dt="2024-08-15T12:42:51.079" v="2154" actId="20577"/>
        <pc:sldMkLst>
          <pc:docMk/>
          <pc:sldMk cId="2907746652" sldId="259"/>
        </pc:sldMkLst>
        <pc:spChg chg="mod ord">
          <ac:chgData name="QIAN, ZEHAO (Student)" userId="88ab746a-ef8c-46e4-93c0-cbe3999ab73b" providerId="ADAL" clId="{D4F97CCE-803B-4B0E-B5D3-24DD0E8D5BAA}" dt="2024-08-15T12:07:44.264" v="1773" actId="27636"/>
          <ac:spMkLst>
            <pc:docMk/>
            <pc:sldMk cId="2907746652" sldId="259"/>
            <ac:spMk id="2" creationId="{F81E2E3A-6344-6A9D-2737-BCF8BF469BEB}"/>
          </ac:spMkLst>
        </pc:spChg>
        <pc:spChg chg="del">
          <ac:chgData name="QIAN, ZEHAO (Student)" userId="88ab746a-ef8c-46e4-93c0-cbe3999ab73b" providerId="ADAL" clId="{D4F97CCE-803B-4B0E-B5D3-24DD0E8D5BAA}" dt="2024-08-15T10:57:11.100" v="1038"/>
          <ac:spMkLst>
            <pc:docMk/>
            <pc:sldMk cId="2907746652" sldId="259"/>
            <ac:spMk id="3" creationId="{61DEAD94-DF6E-D6D7-075B-F77F4285E9D5}"/>
          </ac:spMkLst>
        </pc:spChg>
        <pc:spChg chg="add mod">
          <ac:chgData name="QIAN, ZEHAO (Student)" userId="88ab746a-ef8c-46e4-93c0-cbe3999ab73b" providerId="ADAL" clId="{D4F97CCE-803B-4B0E-B5D3-24DD0E8D5BAA}" dt="2024-08-15T12:42:51.079" v="2154" actId="20577"/>
          <ac:spMkLst>
            <pc:docMk/>
            <pc:sldMk cId="2907746652" sldId="259"/>
            <ac:spMk id="12" creationId="{80749173-7FB5-E5F8-B18B-0B884923DE19}"/>
          </ac:spMkLst>
        </pc:spChg>
        <pc:spChg chg="add del">
          <ac:chgData name="QIAN, ZEHAO (Student)" userId="88ab746a-ef8c-46e4-93c0-cbe3999ab73b" providerId="ADAL" clId="{D4F97CCE-803B-4B0E-B5D3-24DD0E8D5BAA}" dt="2024-08-15T10:58:13.987" v="1065" actId="26606"/>
          <ac:spMkLst>
            <pc:docMk/>
            <pc:sldMk cId="2907746652" sldId="259"/>
            <ac:spMk id="15" creationId="{A8A87C5A-049F-08AB-9C11-DA05A5062AD8}"/>
          </ac:spMkLst>
        </pc:spChg>
        <pc:spChg chg="add del">
          <ac:chgData name="QIAN, ZEHAO (Student)" userId="88ab746a-ef8c-46e4-93c0-cbe3999ab73b" providerId="ADAL" clId="{D4F97CCE-803B-4B0E-B5D3-24DD0E8D5BAA}" dt="2024-08-15T10:58:13.314" v="1063" actId="26606"/>
          <ac:spMkLst>
            <pc:docMk/>
            <pc:sldMk cId="2907746652" sldId="259"/>
            <ac:spMk id="16" creationId="{6C9ECD1F-1B32-4E48-9736-A1BC9A3237E0}"/>
          </ac:spMkLst>
        </pc:spChg>
        <pc:spChg chg="add del">
          <ac:chgData name="QIAN, ZEHAO (Student)" userId="88ab746a-ef8c-46e4-93c0-cbe3999ab73b" providerId="ADAL" clId="{D4F97CCE-803B-4B0E-B5D3-24DD0E8D5BAA}" dt="2024-08-15T10:58:13.314" v="1063" actId="26606"/>
          <ac:spMkLst>
            <pc:docMk/>
            <pc:sldMk cId="2907746652" sldId="259"/>
            <ac:spMk id="18" creationId="{90F533E9-6690-41A8-A372-4C6C622D028D}"/>
          </ac:spMkLst>
        </pc:spChg>
        <pc:spChg chg="add del">
          <ac:chgData name="QIAN, ZEHAO (Student)" userId="88ab746a-ef8c-46e4-93c0-cbe3999ab73b" providerId="ADAL" clId="{D4F97CCE-803B-4B0E-B5D3-24DD0E8D5BAA}" dt="2024-08-15T10:58:13.314" v="1063" actId="26606"/>
          <ac:spMkLst>
            <pc:docMk/>
            <pc:sldMk cId="2907746652" sldId="259"/>
            <ac:spMk id="20" creationId="{99413ED5-9ED4-4772-BCE4-2BCAE6B12E35}"/>
          </ac:spMkLst>
        </pc:spChg>
        <pc:spChg chg="add del">
          <ac:chgData name="QIAN, ZEHAO (Student)" userId="88ab746a-ef8c-46e4-93c0-cbe3999ab73b" providerId="ADAL" clId="{D4F97CCE-803B-4B0E-B5D3-24DD0E8D5BAA}" dt="2024-08-15T10:58:13.314" v="1063" actId="26606"/>
          <ac:spMkLst>
            <pc:docMk/>
            <pc:sldMk cId="2907746652" sldId="259"/>
            <ac:spMk id="22" creationId="{04357C93-F0CB-4A1C-8F77-4E9063789819}"/>
          </ac:spMkLst>
        </pc:spChg>
        <pc:spChg chg="add del">
          <ac:chgData name="QIAN, ZEHAO (Student)" userId="88ab746a-ef8c-46e4-93c0-cbe3999ab73b" providerId="ADAL" clId="{D4F97CCE-803B-4B0E-B5D3-24DD0E8D5BAA}" dt="2024-08-15T10:58:13.987" v="1065" actId="26606"/>
          <ac:spMkLst>
            <pc:docMk/>
            <pc:sldMk cId="2907746652" sldId="259"/>
            <ac:spMk id="24" creationId="{98DE6C44-43F8-4DE4-AB81-66853FFEA09A}"/>
          </ac:spMkLst>
        </pc:spChg>
        <pc:spChg chg="add del">
          <ac:chgData name="QIAN, ZEHAO (Student)" userId="88ab746a-ef8c-46e4-93c0-cbe3999ab73b" providerId="ADAL" clId="{D4F97CCE-803B-4B0E-B5D3-24DD0E8D5BAA}" dt="2024-08-15T10:58:13.987" v="1065" actId="26606"/>
          <ac:spMkLst>
            <pc:docMk/>
            <pc:sldMk cId="2907746652" sldId="259"/>
            <ac:spMk id="25" creationId="{A3C210E6-A35A-4F68-8D60-801A019C75B8}"/>
          </ac:spMkLst>
        </pc:spChg>
        <pc:spChg chg="add del">
          <ac:chgData name="QIAN, ZEHAO (Student)" userId="88ab746a-ef8c-46e4-93c0-cbe3999ab73b" providerId="ADAL" clId="{D4F97CCE-803B-4B0E-B5D3-24DD0E8D5BAA}" dt="2024-08-15T10:58:13.987" v="1065" actId="26606"/>
          <ac:spMkLst>
            <pc:docMk/>
            <pc:sldMk cId="2907746652" sldId="259"/>
            <ac:spMk id="26" creationId="{2409529B-9B56-4F10-BE4D-F934DB89E57E}"/>
          </ac:spMkLst>
        </pc:spChg>
        <pc:spChg chg="add del">
          <ac:chgData name="QIAN, ZEHAO (Student)" userId="88ab746a-ef8c-46e4-93c0-cbe3999ab73b" providerId="ADAL" clId="{D4F97CCE-803B-4B0E-B5D3-24DD0E8D5BAA}" dt="2024-08-15T10:58:13.987" v="1065" actId="26606"/>
          <ac:spMkLst>
            <pc:docMk/>
            <pc:sldMk cId="2907746652" sldId="259"/>
            <ac:spMk id="27" creationId="{AC0D06B0-F19C-459E-B221-A34B506FB5E3}"/>
          </ac:spMkLst>
        </pc:spChg>
        <pc:spChg chg="add del">
          <ac:chgData name="QIAN, ZEHAO (Student)" userId="88ab746a-ef8c-46e4-93c0-cbe3999ab73b" providerId="ADAL" clId="{D4F97CCE-803B-4B0E-B5D3-24DD0E8D5BAA}" dt="2024-08-15T10:58:13.987" v="1065" actId="26606"/>
          <ac:spMkLst>
            <pc:docMk/>
            <pc:sldMk cId="2907746652" sldId="259"/>
            <ac:spMk id="28" creationId="{345B26DA-1C6B-4C66-81C9-9C1877FC2DB1}"/>
          </ac:spMkLst>
        </pc:spChg>
        <pc:spChg chg="add del">
          <ac:chgData name="QIAN, ZEHAO (Student)" userId="88ab746a-ef8c-46e4-93c0-cbe3999ab73b" providerId="ADAL" clId="{D4F97CCE-803B-4B0E-B5D3-24DD0E8D5BAA}" dt="2024-08-15T10:58:14.690" v="1067" actId="26606"/>
          <ac:spMkLst>
            <pc:docMk/>
            <pc:sldMk cId="2907746652" sldId="259"/>
            <ac:spMk id="30" creationId="{6C9ECD1F-1B32-4E48-9736-A1BC9A3237E0}"/>
          </ac:spMkLst>
        </pc:spChg>
        <pc:spChg chg="add del">
          <ac:chgData name="QIAN, ZEHAO (Student)" userId="88ab746a-ef8c-46e4-93c0-cbe3999ab73b" providerId="ADAL" clId="{D4F97CCE-803B-4B0E-B5D3-24DD0E8D5BAA}" dt="2024-08-15T10:58:14.690" v="1067" actId="26606"/>
          <ac:spMkLst>
            <pc:docMk/>
            <pc:sldMk cId="2907746652" sldId="259"/>
            <ac:spMk id="31" creationId="{90F533E9-6690-41A8-A372-4C6C622D028D}"/>
          </ac:spMkLst>
        </pc:spChg>
        <pc:spChg chg="add del">
          <ac:chgData name="QIAN, ZEHAO (Student)" userId="88ab746a-ef8c-46e4-93c0-cbe3999ab73b" providerId="ADAL" clId="{D4F97CCE-803B-4B0E-B5D3-24DD0E8D5BAA}" dt="2024-08-15T10:58:14.690" v="1067" actId="26606"/>
          <ac:spMkLst>
            <pc:docMk/>
            <pc:sldMk cId="2907746652" sldId="259"/>
            <ac:spMk id="32" creationId="{99413ED5-9ED4-4772-BCE4-2BCAE6B12E35}"/>
          </ac:spMkLst>
        </pc:spChg>
        <pc:spChg chg="add del">
          <ac:chgData name="QIAN, ZEHAO (Student)" userId="88ab746a-ef8c-46e4-93c0-cbe3999ab73b" providerId="ADAL" clId="{D4F97CCE-803B-4B0E-B5D3-24DD0E8D5BAA}" dt="2024-08-15T10:58:14.690" v="1067" actId="26606"/>
          <ac:spMkLst>
            <pc:docMk/>
            <pc:sldMk cId="2907746652" sldId="259"/>
            <ac:spMk id="33" creationId="{04357C93-F0CB-4A1C-8F77-4E9063789819}"/>
          </ac:spMkLst>
        </pc:spChg>
        <pc:spChg chg="add del">
          <ac:chgData name="QIAN, ZEHAO (Student)" userId="88ab746a-ef8c-46e4-93c0-cbe3999ab73b" providerId="ADAL" clId="{D4F97CCE-803B-4B0E-B5D3-24DD0E8D5BAA}" dt="2024-08-15T10:58:15.582" v="1069" actId="26606"/>
          <ac:spMkLst>
            <pc:docMk/>
            <pc:sldMk cId="2907746652" sldId="259"/>
            <ac:spMk id="35" creationId="{72018E1B-E0B9-4440-AFF3-4112E50A2763}"/>
          </ac:spMkLst>
        </pc:spChg>
        <pc:spChg chg="add">
          <ac:chgData name="QIAN, ZEHAO (Student)" userId="88ab746a-ef8c-46e4-93c0-cbe3999ab73b" providerId="ADAL" clId="{D4F97CCE-803B-4B0E-B5D3-24DD0E8D5BAA}" dt="2024-08-15T10:58:15.582" v="1070" actId="26606"/>
          <ac:spMkLst>
            <pc:docMk/>
            <pc:sldMk cId="2907746652" sldId="259"/>
            <ac:spMk id="37" creationId="{6C9ECD1F-1B32-4E48-9736-A1BC9A3237E0}"/>
          </ac:spMkLst>
        </pc:spChg>
        <pc:spChg chg="add">
          <ac:chgData name="QIAN, ZEHAO (Student)" userId="88ab746a-ef8c-46e4-93c0-cbe3999ab73b" providerId="ADAL" clId="{D4F97CCE-803B-4B0E-B5D3-24DD0E8D5BAA}" dt="2024-08-15T10:58:15.582" v="1070" actId="26606"/>
          <ac:spMkLst>
            <pc:docMk/>
            <pc:sldMk cId="2907746652" sldId="259"/>
            <ac:spMk id="38" creationId="{90F533E9-6690-41A8-A372-4C6C622D028D}"/>
          </ac:spMkLst>
        </pc:spChg>
        <pc:spChg chg="add">
          <ac:chgData name="QIAN, ZEHAO (Student)" userId="88ab746a-ef8c-46e4-93c0-cbe3999ab73b" providerId="ADAL" clId="{D4F97CCE-803B-4B0E-B5D3-24DD0E8D5BAA}" dt="2024-08-15T10:58:15.582" v="1070" actId="26606"/>
          <ac:spMkLst>
            <pc:docMk/>
            <pc:sldMk cId="2907746652" sldId="259"/>
            <ac:spMk id="39" creationId="{99413ED5-9ED4-4772-BCE4-2BCAE6B12E35}"/>
          </ac:spMkLst>
        </pc:spChg>
        <pc:spChg chg="add">
          <ac:chgData name="QIAN, ZEHAO (Student)" userId="88ab746a-ef8c-46e4-93c0-cbe3999ab73b" providerId="ADAL" clId="{D4F97CCE-803B-4B0E-B5D3-24DD0E8D5BAA}" dt="2024-08-15T10:58:15.582" v="1070" actId="26606"/>
          <ac:spMkLst>
            <pc:docMk/>
            <pc:sldMk cId="2907746652" sldId="259"/>
            <ac:spMk id="40" creationId="{04357C93-F0CB-4A1C-8F77-4E9063789819}"/>
          </ac:spMkLst>
        </pc:spChg>
        <pc:picChg chg="add mod ord">
          <ac:chgData name="QIAN, ZEHAO (Student)" userId="88ab746a-ef8c-46e4-93c0-cbe3999ab73b" providerId="ADAL" clId="{D4F97CCE-803B-4B0E-B5D3-24DD0E8D5BAA}" dt="2024-08-15T10:58:15.582" v="1070" actId="26606"/>
          <ac:picMkLst>
            <pc:docMk/>
            <pc:sldMk cId="2907746652" sldId="259"/>
            <ac:picMk id="5" creationId="{BB477AA1-38F6-396D-CFBD-BEF733ACF8E0}"/>
          </ac:picMkLst>
        </pc:picChg>
        <pc:picChg chg="add mod ord">
          <ac:chgData name="QIAN, ZEHAO (Student)" userId="88ab746a-ef8c-46e4-93c0-cbe3999ab73b" providerId="ADAL" clId="{D4F97CCE-803B-4B0E-B5D3-24DD0E8D5BAA}" dt="2024-08-15T10:58:15.582" v="1070" actId="26606"/>
          <ac:picMkLst>
            <pc:docMk/>
            <pc:sldMk cId="2907746652" sldId="259"/>
            <ac:picMk id="7" creationId="{2EB201CE-04A3-AE4A-C8EA-9550A14C52EA}"/>
          </ac:picMkLst>
        </pc:picChg>
        <pc:picChg chg="add mod">
          <ac:chgData name="QIAN, ZEHAO (Student)" userId="88ab746a-ef8c-46e4-93c0-cbe3999ab73b" providerId="ADAL" clId="{D4F97CCE-803B-4B0E-B5D3-24DD0E8D5BAA}" dt="2024-08-15T10:58:15.582" v="1070" actId="26606"/>
          <ac:picMkLst>
            <pc:docMk/>
            <pc:sldMk cId="2907746652" sldId="259"/>
            <ac:picMk id="9" creationId="{6BBF9C46-5252-011B-B4E8-7E26650EA9E8}"/>
          </ac:picMkLst>
        </pc:picChg>
        <pc:picChg chg="add mod ord">
          <ac:chgData name="QIAN, ZEHAO (Student)" userId="88ab746a-ef8c-46e4-93c0-cbe3999ab73b" providerId="ADAL" clId="{D4F97CCE-803B-4B0E-B5D3-24DD0E8D5BAA}" dt="2024-08-15T10:58:15.582" v="1070" actId="26606"/>
          <ac:picMkLst>
            <pc:docMk/>
            <pc:sldMk cId="2907746652" sldId="259"/>
            <ac:picMk id="11" creationId="{AC33130B-653A-8966-6F8D-A64B78A168E9}"/>
          </ac:picMkLst>
        </pc:picChg>
      </pc:sldChg>
      <pc:sldChg chg="addSp delSp modSp add mod ord setBg">
        <pc:chgData name="QIAN, ZEHAO (Student)" userId="88ab746a-ef8c-46e4-93c0-cbe3999ab73b" providerId="ADAL" clId="{D4F97CCE-803B-4B0E-B5D3-24DD0E8D5BAA}" dt="2024-08-15T12:07:27.343" v="1770" actId="1076"/>
        <pc:sldMkLst>
          <pc:docMk/>
          <pc:sldMk cId="961061658" sldId="260"/>
        </pc:sldMkLst>
        <pc:spChg chg="mod">
          <ac:chgData name="QIAN, ZEHAO (Student)" userId="88ab746a-ef8c-46e4-93c0-cbe3999ab73b" providerId="ADAL" clId="{D4F97CCE-803B-4B0E-B5D3-24DD0E8D5BAA}" dt="2024-08-15T12:07:27.343" v="1770" actId="1076"/>
          <ac:spMkLst>
            <pc:docMk/>
            <pc:sldMk cId="961061658" sldId="260"/>
            <ac:spMk id="2" creationId="{F81E2E3A-6344-6A9D-2737-BCF8BF469BEB}"/>
          </ac:spMkLst>
        </pc:spChg>
        <pc:spChg chg="add del">
          <ac:chgData name="QIAN, ZEHAO (Student)" userId="88ab746a-ef8c-46e4-93c0-cbe3999ab73b" providerId="ADAL" clId="{D4F97CCE-803B-4B0E-B5D3-24DD0E8D5BAA}" dt="2024-08-15T11:01:42.639" v="1130"/>
          <ac:spMkLst>
            <pc:docMk/>
            <pc:sldMk cId="961061658" sldId="260"/>
            <ac:spMk id="3" creationId="{61DEAD94-DF6E-D6D7-075B-F77F4285E9D5}"/>
          </ac:spMkLst>
        </pc:spChg>
        <pc:spChg chg="add mod">
          <ac:chgData name="QIAN, ZEHAO (Student)" userId="88ab746a-ef8c-46e4-93c0-cbe3999ab73b" providerId="ADAL" clId="{D4F97CCE-803B-4B0E-B5D3-24DD0E8D5BAA}" dt="2024-08-15T12:07:27.343" v="1770" actId="1076"/>
          <ac:spMkLst>
            <pc:docMk/>
            <pc:sldMk cId="961061658" sldId="260"/>
            <ac:spMk id="10" creationId="{97503480-048D-CC39-8D9B-09DC24C00C99}"/>
          </ac:spMkLst>
        </pc:spChg>
        <pc:spChg chg="add del">
          <ac:chgData name="QIAN, ZEHAO (Student)" userId="88ab746a-ef8c-46e4-93c0-cbe3999ab73b" providerId="ADAL" clId="{D4F97CCE-803B-4B0E-B5D3-24DD0E8D5BAA}" dt="2024-08-15T11:01:33.491" v="1119" actId="26606"/>
          <ac:spMkLst>
            <pc:docMk/>
            <pc:sldMk cId="961061658" sldId="260"/>
            <ac:spMk id="12" creationId="{022BDE4A-8A20-4A69-9C5A-581C82036A4D}"/>
          </ac:spMkLst>
        </pc:spChg>
        <pc:spChg chg="add del">
          <ac:chgData name="QIAN, ZEHAO (Student)" userId="88ab746a-ef8c-46e4-93c0-cbe3999ab73b" providerId="ADAL" clId="{D4F97CCE-803B-4B0E-B5D3-24DD0E8D5BAA}" dt="2024-08-15T11:02:57.171" v="1150" actId="26606"/>
          <ac:spMkLst>
            <pc:docMk/>
            <pc:sldMk cId="961061658" sldId="260"/>
            <ac:spMk id="13" creationId="{86170CBF-F569-4FFD-E479-7BE670A2C675}"/>
          </ac:spMkLst>
        </pc:spChg>
        <pc:spChg chg="add del">
          <ac:chgData name="QIAN, ZEHAO (Student)" userId="88ab746a-ef8c-46e4-93c0-cbe3999ab73b" providerId="ADAL" clId="{D4F97CCE-803B-4B0E-B5D3-24DD0E8D5BAA}" dt="2024-08-15T11:02:57.171" v="1150" actId="26606"/>
          <ac:spMkLst>
            <pc:docMk/>
            <pc:sldMk cId="961061658" sldId="260"/>
            <ac:spMk id="16" creationId="{08BC803E-13F3-4DAB-B17C-BEB0076164B7}"/>
          </ac:spMkLst>
        </pc:spChg>
        <pc:spChg chg="add del">
          <ac:chgData name="QIAN, ZEHAO (Student)" userId="88ab746a-ef8c-46e4-93c0-cbe3999ab73b" providerId="ADAL" clId="{D4F97CCE-803B-4B0E-B5D3-24DD0E8D5BAA}" dt="2024-08-15T11:00:33.156" v="1112" actId="26606"/>
          <ac:spMkLst>
            <pc:docMk/>
            <pc:sldMk cId="961061658" sldId="260"/>
            <ac:spMk id="17" creationId="{022BDE4A-8A20-4A69-9C5A-581C82036A4D}"/>
          </ac:spMkLst>
        </pc:spChg>
        <pc:spChg chg="add del">
          <ac:chgData name="QIAN, ZEHAO (Student)" userId="88ab746a-ef8c-46e4-93c0-cbe3999ab73b" providerId="ADAL" clId="{D4F97CCE-803B-4B0E-B5D3-24DD0E8D5BAA}" dt="2024-08-15T11:02:57.171" v="1150" actId="26606"/>
          <ac:spMkLst>
            <pc:docMk/>
            <pc:sldMk cId="961061658" sldId="260"/>
            <ac:spMk id="18" creationId="{B8DDE571-E57F-4AB5-83C7-30EB5DDCCAC7}"/>
          </ac:spMkLst>
        </pc:spChg>
        <pc:spChg chg="add del">
          <ac:chgData name="QIAN, ZEHAO (Student)" userId="88ab746a-ef8c-46e4-93c0-cbe3999ab73b" providerId="ADAL" clId="{D4F97CCE-803B-4B0E-B5D3-24DD0E8D5BAA}" dt="2024-08-15T11:00:34.111" v="1114" actId="26606"/>
          <ac:spMkLst>
            <pc:docMk/>
            <pc:sldMk cId="961061658" sldId="260"/>
            <ac:spMk id="19" creationId="{99ED5833-B85B-4103-8A3B-CAB0308E6C15}"/>
          </ac:spMkLst>
        </pc:spChg>
        <pc:spChg chg="add del">
          <ac:chgData name="QIAN, ZEHAO (Student)" userId="88ab746a-ef8c-46e4-93c0-cbe3999ab73b" providerId="ADAL" clId="{D4F97CCE-803B-4B0E-B5D3-24DD0E8D5BAA}" dt="2024-08-15T11:00:43.114" v="1116" actId="26606"/>
          <ac:spMkLst>
            <pc:docMk/>
            <pc:sldMk cId="961061658" sldId="260"/>
            <ac:spMk id="21" creationId="{99ED5833-B85B-4103-8A3B-CAB0308E6C15}"/>
          </ac:spMkLst>
        </pc:spChg>
        <pc:spChg chg="add del">
          <ac:chgData name="QIAN, ZEHAO (Student)" userId="88ab746a-ef8c-46e4-93c0-cbe3999ab73b" providerId="ADAL" clId="{D4F97CCE-803B-4B0E-B5D3-24DD0E8D5BAA}" dt="2024-08-15T11:01:33.162" v="1118" actId="26606"/>
          <ac:spMkLst>
            <pc:docMk/>
            <pc:sldMk cId="961061658" sldId="260"/>
            <ac:spMk id="23" creationId="{022BDE4A-8A20-4A69-9C5A-581C82036A4D}"/>
          </ac:spMkLst>
        </pc:spChg>
        <pc:picChg chg="add mod ord">
          <ac:chgData name="QIAN, ZEHAO (Student)" userId="88ab746a-ef8c-46e4-93c0-cbe3999ab73b" providerId="ADAL" clId="{D4F97CCE-803B-4B0E-B5D3-24DD0E8D5BAA}" dt="2024-08-15T11:08:05.618" v="1333" actId="1076"/>
          <ac:picMkLst>
            <pc:docMk/>
            <pc:sldMk cId="961061658" sldId="260"/>
            <ac:picMk id="5" creationId="{E0E896E1-5FE4-3EC0-064C-62EFB2BB9487}"/>
          </ac:picMkLst>
        </pc:picChg>
        <pc:picChg chg="add mod">
          <ac:chgData name="QIAN, ZEHAO (Student)" userId="88ab746a-ef8c-46e4-93c0-cbe3999ab73b" providerId="ADAL" clId="{D4F97CCE-803B-4B0E-B5D3-24DD0E8D5BAA}" dt="2024-08-15T11:01:34.717" v="1123"/>
          <ac:picMkLst>
            <pc:docMk/>
            <pc:sldMk cId="961061658" sldId="260"/>
            <ac:picMk id="7" creationId="{D7249DE8-61EA-8A22-2D4D-8091A9E4F1E2}"/>
          </ac:picMkLst>
        </pc:picChg>
        <pc:picChg chg="add mod">
          <ac:chgData name="QIAN, ZEHAO (Student)" userId="88ab746a-ef8c-46e4-93c0-cbe3999ab73b" providerId="ADAL" clId="{D4F97CCE-803B-4B0E-B5D3-24DD0E8D5BAA}" dt="2024-08-15T11:08:05.618" v="1333" actId="1076"/>
          <ac:picMkLst>
            <pc:docMk/>
            <pc:sldMk cId="961061658" sldId="260"/>
            <ac:picMk id="9" creationId="{344D3114-1B96-D796-ACE3-62846BEA9E45}"/>
          </ac:picMkLst>
        </pc:picChg>
      </pc:sldChg>
      <pc:sldChg chg="addSp delSp modSp add mod ord setBg">
        <pc:chgData name="QIAN, ZEHAO (Student)" userId="88ab746a-ef8c-46e4-93c0-cbe3999ab73b" providerId="ADAL" clId="{D4F97CCE-803B-4B0E-B5D3-24DD0E8D5BAA}" dt="2024-08-15T11:18:42.829" v="1703" actId="26606"/>
        <pc:sldMkLst>
          <pc:docMk/>
          <pc:sldMk cId="1441609270" sldId="261"/>
        </pc:sldMkLst>
        <pc:spChg chg="mod">
          <ac:chgData name="QIAN, ZEHAO (Student)" userId="88ab746a-ef8c-46e4-93c0-cbe3999ab73b" providerId="ADAL" clId="{D4F97CCE-803B-4B0E-B5D3-24DD0E8D5BAA}" dt="2024-08-15T11:16:03.950" v="1441" actId="26606"/>
          <ac:spMkLst>
            <pc:docMk/>
            <pc:sldMk cId="1441609270" sldId="261"/>
            <ac:spMk id="2" creationId="{F81E2E3A-6344-6A9D-2737-BCF8BF469BEB}"/>
          </ac:spMkLst>
        </pc:spChg>
        <pc:spChg chg="del">
          <ac:chgData name="QIAN, ZEHAO (Student)" userId="88ab746a-ef8c-46e4-93c0-cbe3999ab73b" providerId="ADAL" clId="{D4F97CCE-803B-4B0E-B5D3-24DD0E8D5BAA}" dt="2024-08-15T11:14:13.672" v="1390"/>
          <ac:spMkLst>
            <pc:docMk/>
            <pc:sldMk cId="1441609270" sldId="261"/>
            <ac:spMk id="3" creationId="{61DEAD94-DF6E-D6D7-075B-F77F4285E9D5}"/>
          </ac:spMkLst>
        </pc:spChg>
        <pc:spChg chg="add del">
          <ac:chgData name="QIAN, ZEHAO (Student)" userId="88ab746a-ef8c-46e4-93c0-cbe3999ab73b" providerId="ADAL" clId="{D4F97CCE-803B-4B0E-B5D3-24DD0E8D5BAA}" dt="2024-08-15T11:14:20.996" v="1399" actId="26606"/>
          <ac:spMkLst>
            <pc:docMk/>
            <pc:sldMk cId="1441609270" sldId="261"/>
            <ac:spMk id="14" creationId="{7C98A213-5994-475E-B327-DC6EC27FBA8B}"/>
          </ac:spMkLst>
        </pc:spChg>
        <pc:spChg chg="add del">
          <ac:chgData name="QIAN, ZEHAO (Student)" userId="88ab746a-ef8c-46e4-93c0-cbe3999ab73b" providerId="ADAL" clId="{D4F97CCE-803B-4B0E-B5D3-24DD0E8D5BAA}" dt="2024-08-15T11:14:20.996" v="1399" actId="26606"/>
          <ac:spMkLst>
            <pc:docMk/>
            <pc:sldMk cId="1441609270" sldId="261"/>
            <ac:spMk id="16" creationId="{4B030A0D-0DAD-4A99-89BB-419527D6A64B}"/>
          </ac:spMkLst>
        </pc:spChg>
        <pc:spChg chg="add del">
          <ac:chgData name="QIAN, ZEHAO (Student)" userId="88ab746a-ef8c-46e4-93c0-cbe3999ab73b" providerId="ADAL" clId="{D4F97CCE-803B-4B0E-B5D3-24DD0E8D5BAA}" dt="2024-08-15T11:15:52.080" v="1430" actId="26606"/>
          <ac:spMkLst>
            <pc:docMk/>
            <pc:sldMk cId="1441609270" sldId="261"/>
            <ac:spMk id="20" creationId="{7C98A213-5994-475E-B327-DC6EC27FBA8B}"/>
          </ac:spMkLst>
        </pc:spChg>
        <pc:spChg chg="add del">
          <ac:chgData name="QIAN, ZEHAO (Student)" userId="88ab746a-ef8c-46e4-93c0-cbe3999ab73b" providerId="ADAL" clId="{D4F97CCE-803B-4B0E-B5D3-24DD0E8D5BAA}" dt="2024-08-15T11:15:52.080" v="1430" actId="26606"/>
          <ac:spMkLst>
            <pc:docMk/>
            <pc:sldMk cId="1441609270" sldId="261"/>
            <ac:spMk id="21" creationId="{4B030A0D-0DAD-4A99-89BB-419527D6A64B}"/>
          </ac:spMkLst>
        </pc:spChg>
        <pc:spChg chg="add del">
          <ac:chgData name="QIAN, ZEHAO (Student)" userId="88ab746a-ef8c-46e4-93c0-cbe3999ab73b" providerId="ADAL" clId="{D4F97CCE-803B-4B0E-B5D3-24DD0E8D5BAA}" dt="2024-08-15T11:18:42.829" v="1703" actId="26606"/>
          <ac:spMkLst>
            <pc:docMk/>
            <pc:sldMk cId="1441609270" sldId="261"/>
            <ac:spMk id="25" creationId="{10127CDE-2B99-47A8-BB3C-7D17519105E0}"/>
          </ac:spMkLst>
        </pc:spChg>
        <pc:spChg chg="add del">
          <ac:chgData name="QIAN, ZEHAO (Student)" userId="88ab746a-ef8c-46e4-93c0-cbe3999ab73b" providerId="ADAL" clId="{D4F97CCE-803B-4B0E-B5D3-24DD0E8D5BAA}" dt="2024-08-15T11:16:01.189" v="1434" actId="26606"/>
          <ac:spMkLst>
            <pc:docMk/>
            <pc:sldMk cId="1441609270" sldId="261"/>
            <ac:spMk id="26" creationId="{7C98A213-5994-475E-B327-DC6EC27FBA8B}"/>
          </ac:spMkLst>
        </pc:spChg>
        <pc:spChg chg="add del">
          <ac:chgData name="QIAN, ZEHAO (Student)" userId="88ab746a-ef8c-46e4-93c0-cbe3999ab73b" providerId="ADAL" clId="{D4F97CCE-803B-4B0E-B5D3-24DD0E8D5BAA}" dt="2024-08-15T11:16:01.189" v="1434" actId="26606"/>
          <ac:spMkLst>
            <pc:docMk/>
            <pc:sldMk cId="1441609270" sldId="261"/>
            <ac:spMk id="27" creationId="{4B030A0D-0DAD-4A99-89BB-419527D6A64B}"/>
          </ac:spMkLst>
        </pc:spChg>
        <pc:spChg chg="add del">
          <ac:chgData name="QIAN, ZEHAO (Student)" userId="88ab746a-ef8c-46e4-93c0-cbe3999ab73b" providerId="ADAL" clId="{D4F97CCE-803B-4B0E-B5D3-24DD0E8D5BAA}" dt="2024-08-15T11:16:02.959" v="1438" actId="26606"/>
          <ac:spMkLst>
            <pc:docMk/>
            <pc:sldMk cId="1441609270" sldId="261"/>
            <ac:spMk id="32" creationId="{7C98A213-5994-475E-B327-DC6EC27FBA8B}"/>
          </ac:spMkLst>
        </pc:spChg>
        <pc:spChg chg="add del">
          <ac:chgData name="QIAN, ZEHAO (Student)" userId="88ab746a-ef8c-46e4-93c0-cbe3999ab73b" providerId="ADAL" clId="{D4F97CCE-803B-4B0E-B5D3-24DD0E8D5BAA}" dt="2024-08-15T11:16:02.959" v="1438" actId="26606"/>
          <ac:spMkLst>
            <pc:docMk/>
            <pc:sldMk cId="1441609270" sldId="261"/>
            <ac:spMk id="33" creationId="{4B030A0D-0DAD-4A99-89BB-419527D6A64B}"/>
          </ac:spMkLst>
        </pc:spChg>
        <pc:spChg chg="add del">
          <ac:chgData name="QIAN, ZEHAO (Student)" userId="88ab746a-ef8c-46e4-93c0-cbe3999ab73b" providerId="ADAL" clId="{D4F97CCE-803B-4B0E-B5D3-24DD0E8D5BAA}" dt="2024-08-15T11:16:03.950" v="1440" actId="26606"/>
          <ac:spMkLst>
            <pc:docMk/>
            <pc:sldMk cId="1441609270" sldId="261"/>
            <ac:spMk id="35" creationId="{70155189-D96C-4527-B0EC-654B946BE615}"/>
          </ac:spMkLst>
        </pc:spChg>
        <pc:spChg chg="add del">
          <ac:chgData name="QIAN, ZEHAO (Student)" userId="88ab746a-ef8c-46e4-93c0-cbe3999ab73b" providerId="ADAL" clId="{D4F97CCE-803B-4B0E-B5D3-24DD0E8D5BAA}" dt="2024-08-15T11:18:42.829" v="1703" actId="26606"/>
          <ac:spMkLst>
            <pc:docMk/>
            <pc:sldMk cId="1441609270" sldId="261"/>
            <ac:spMk id="37" creationId="{0550F5B9-399F-4FAD-AE6C-ED65F9A43A74}"/>
          </ac:spMkLst>
        </pc:spChg>
        <pc:spChg chg="add del">
          <ac:chgData name="QIAN, ZEHAO (Student)" userId="88ab746a-ef8c-46e4-93c0-cbe3999ab73b" providerId="ADAL" clId="{D4F97CCE-803B-4B0E-B5D3-24DD0E8D5BAA}" dt="2024-08-15T11:18:42.829" v="1703" actId="26606"/>
          <ac:spMkLst>
            <pc:docMk/>
            <pc:sldMk cId="1441609270" sldId="261"/>
            <ac:spMk id="38" creationId="{C062E60F-5CD4-4268-8359-8076634680E5}"/>
          </ac:spMkLst>
        </pc:spChg>
        <pc:spChg chg="add del">
          <ac:chgData name="QIAN, ZEHAO (Student)" userId="88ab746a-ef8c-46e4-93c0-cbe3999ab73b" providerId="ADAL" clId="{D4F97CCE-803B-4B0E-B5D3-24DD0E8D5BAA}" dt="2024-08-15T11:18:42.829" v="1703" actId="26606"/>
          <ac:spMkLst>
            <pc:docMk/>
            <pc:sldMk cId="1441609270" sldId="261"/>
            <ac:spMk id="39" creationId="{BB341EC3-1810-4D33-BA3F-E2D0AA0ECFB6}"/>
          </ac:spMkLst>
        </pc:spChg>
        <pc:spChg chg="add mod">
          <ac:chgData name="QIAN, ZEHAO (Student)" userId="88ab746a-ef8c-46e4-93c0-cbe3999ab73b" providerId="ADAL" clId="{D4F97CCE-803B-4B0E-B5D3-24DD0E8D5BAA}" dt="2024-08-15T11:18:32.078" v="1702" actId="20577"/>
          <ac:spMkLst>
            <pc:docMk/>
            <pc:sldMk cId="1441609270" sldId="261"/>
            <ac:spMk id="40" creationId="{907EF71C-59C5-DE49-8567-5847D61CEE75}"/>
          </ac:spMkLst>
        </pc:spChg>
        <pc:spChg chg="add">
          <ac:chgData name="QIAN, ZEHAO (Student)" userId="88ab746a-ef8c-46e4-93c0-cbe3999ab73b" providerId="ADAL" clId="{D4F97CCE-803B-4B0E-B5D3-24DD0E8D5BAA}" dt="2024-08-15T11:18:42.829" v="1703" actId="26606"/>
          <ac:spMkLst>
            <pc:docMk/>
            <pc:sldMk cId="1441609270" sldId="261"/>
            <ac:spMk id="45" creationId="{614141FC-8189-47F8-821A-FC9A4E91E039}"/>
          </ac:spMkLst>
        </pc:spChg>
        <pc:spChg chg="add">
          <ac:chgData name="QIAN, ZEHAO (Student)" userId="88ab746a-ef8c-46e4-93c0-cbe3999ab73b" providerId="ADAL" clId="{D4F97CCE-803B-4B0E-B5D3-24DD0E8D5BAA}" dt="2024-08-15T11:18:42.829" v="1703" actId="26606"/>
          <ac:spMkLst>
            <pc:docMk/>
            <pc:sldMk cId="1441609270" sldId="261"/>
            <ac:spMk id="47" creationId="{C062E60F-5CD4-4268-8359-8076634680E5}"/>
          </ac:spMkLst>
        </pc:spChg>
        <pc:spChg chg="add">
          <ac:chgData name="QIAN, ZEHAO (Student)" userId="88ab746a-ef8c-46e4-93c0-cbe3999ab73b" providerId="ADAL" clId="{D4F97CCE-803B-4B0E-B5D3-24DD0E8D5BAA}" dt="2024-08-15T11:18:42.829" v="1703" actId="26606"/>
          <ac:spMkLst>
            <pc:docMk/>
            <pc:sldMk cId="1441609270" sldId="261"/>
            <ac:spMk id="49" creationId="{BB341EC3-1810-4D33-BA3F-E2D0AA0ECFB6}"/>
          </ac:spMkLst>
        </pc:spChg>
        <pc:spChg chg="add">
          <ac:chgData name="QIAN, ZEHAO (Student)" userId="88ab746a-ef8c-46e4-93c0-cbe3999ab73b" providerId="ADAL" clId="{D4F97CCE-803B-4B0E-B5D3-24DD0E8D5BAA}" dt="2024-08-15T11:18:42.829" v="1703" actId="26606"/>
          <ac:spMkLst>
            <pc:docMk/>
            <pc:sldMk cId="1441609270" sldId="261"/>
            <ac:spMk id="51" creationId="{10127CDE-2B99-47A8-BB3C-7D17519105E0}"/>
          </ac:spMkLst>
        </pc:spChg>
        <pc:picChg chg="add mod ord">
          <ac:chgData name="QIAN, ZEHAO (Student)" userId="88ab746a-ef8c-46e4-93c0-cbe3999ab73b" providerId="ADAL" clId="{D4F97CCE-803B-4B0E-B5D3-24DD0E8D5BAA}" dt="2024-08-15T11:18:42.829" v="1703" actId="26606"/>
          <ac:picMkLst>
            <pc:docMk/>
            <pc:sldMk cId="1441609270" sldId="261"/>
            <ac:picMk id="5" creationId="{73C9F144-BDA6-5AEF-6433-711711DB97BF}"/>
          </ac:picMkLst>
        </pc:picChg>
        <pc:picChg chg="add mod">
          <ac:chgData name="QIAN, ZEHAO (Student)" userId="88ab746a-ef8c-46e4-93c0-cbe3999ab73b" providerId="ADAL" clId="{D4F97CCE-803B-4B0E-B5D3-24DD0E8D5BAA}" dt="2024-08-15T11:18:42.829" v="1703" actId="26606"/>
          <ac:picMkLst>
            <pc:docMk/>
            <pc:sldMk cId="1441609270" sldId="261"/>
            <ac:picMk id="7" creationId="{6733CD48-68A7-24E5-26DC-D52A4A1E7B86}"/>
          </ac:picMkLst>
        </pc:picChg>
        <pc:picChg chg="add mod">
          <ac:chgData name="QIAN, ZEHAO (Student)" userId="88ab746a-ef8c-46e4-93c0-cbe3999ab73b" providerId="ADAL" clId="{D4F97CCE-803B-4B0E-B5D3-24DD0E8D5BAA}" dt="2024-08-15T11:18:42.829" v="1703" actId="26606"/>
          <ac:picMkLst>
            <pc:docMk/>
            <pc:sldMk cId="1441609270" sldId="261"/>
            <ac:picMk id="9" creationId="{94189867-C5E7-A541-81DC-EFE2AB2ADEC1}"/>
          </ac:picMkLst>
        </pc:picChg>
        <pc:cxnChg chg="add del">
          <ac:chgData name="QIAN, ZEHAO (Student)" userId="88ab746a-ef8c-46e4-93c0-cbe3999ab73b" providerId="ADAL" clId="{D4F97CCE-803B-4B0E-B5D3-24DD0E8D5BAA}" dt="2024-08-15T11:16:03.950" v="1441" actId="26606"/>
          <ac:cxnSpMkLst>
            <pc:docMk/>
            <pc:sldMk cId="1441609270" sldId="261"/>
            <ac:cxnSpMk id="11" creationId="{192712F8-36FA-35DF-0CE8-4098D93322A3}"/>
          </ac:cxnSpMkLst>
        </pc:cxnChg>
        <pc:cxnChg chg="add del">
          <ac:chgData name="QIAN, ZEHAO (Student)" userId="88ab746a-ef8c-46e4-93c0-cbe3999ab73b" providerId="ADAL" clId="{D4F97CCE-803B-4B0E-B5D3-24DD0E8D5BAA}" dt="2024-08-15T11:16:03.950" v="1441" actId="26606"/>
          <ac:cxnSpMkLst>
            <pc:docMk/>
            <pc:sldMk cId="1441609270" sldId="261"/>
            <ac:cxnSpMk id="12" creationId="{AF9469B9-6468-5B6A-E832-8D4590388432}"/>
          </ac:cxnSpMkLst>
        </pc:cxnChg>
        <pc:cxnChg chg="add del">
          <ac:chgData name="QIAN, ZEHAO (Student)" userId="88ab746a-ef8c-46e4-93c0-cbe3999ab73b" providerId="ADAL" clId="{D4F97CCE-803B-4B0E-B5D3-24DD0E8D5BAA}" dt="2024-08-15T11:15:51.578" v="1428" actId="26606"/>
          <ac:cxnSpMkLst>
            <pc:docMk/>
            <pc:sldMk cId="1441609270" sldId="261"/>
            <ac:cxnSpMk id="15" creationId="{AF9469B9-6468-5B6A-E832-8D4590388432}"/>
          </ac:cxnSpMkLst>
        </pc:cxnChg>
        <pc:cxnChg chg="add del">
          <ac:chgData name="QIAN, ZEHAO (Student)" userId="88ab746a-ef8c-46e4-93c0-cbe3999ab73b" providerId="ADAL" clId="{D4F97CCE-803B-4B0E-B5D3-24DD0E8D5BAA}" dt="2024-08-15T11:15:51.578" v="1428" actId="26606"/>
          <ac:cxnSpMkLst>
            <pc:docMk/>
            <pc:sldMk cId="1441609270" sldId="261"/>
            <ac:cxnSpMk id="17" creationId="{192712F8-36FA-35DF-0CE8-4098D93322A3}"/>
          </ac:cxnSpMkLst>
        </pc:cxnChg>
        <pc:cxnChg chg="add del">
          <ac:chgData name="QIAN, ZEHAO (Student)" userId="88ab746a-ef8c-46e4-93c0-cbe3999ab73b" providerId="ADAL" clId="{D4F97CCE-803B-4B0E-B5D3-24DD0E8D5BAA}" dt="2024-08-15T11:14:37.486" v="1403" actId="26606"/>
          <ac:cxnSpMkLst>
            <pc:docMk/>
            <pc:sldMk cId="1441609270" sldId="261"/>
            <ac:cxnSpMk id="18" creationId="{192712F8-36FA-35DF-0CE8-4098D93322A3}"/>
          </ac:cxnSpMkLst>
        </pc:cxnChg>
        <pc:cxnChg chg="add del">
          <ac:chgData name="QIAN, ZEHAO (Student)" userId="88ab746a-ef8c-46e4-93c0-cbe3999ab73b" providerId="ADAL" clId="{D4F97CCE-803B-4B0E-B5D3-24DD0E8D5BAA}" dt="2024-08-15T11:14:37.486" v="1403" actId="26606"/>
          <ac:cxnSpMkLst>
            <pc:docMk/>
            <pc:sldMk cId="1441609270" sldId="261"/>
            <ac:cxnSpMk id="19" creationId="{AF9469B9-6468-5B6A-E832-8D4590388432}"/>
          </ac:cxnSpMkLst>
        </pc:cxnChg>
        <pc:cxnChg chg="add del">
          <ac:chgData name="QIAN, ZEHAO (Student)" userId="88ab746a-ef8c-46e4-93c0-cbe3999ab73b" providerId="ADAL" clId="{D4F97CCE-803B-4B0E-B5D3-24DD0E8D5BAA}" dt="2024-08-15T11:15:55.949" v="1432" actId="26606"/>
          <ac:cxnSpMkLst>
            <pc:docMk/>
            <pc:sldMk cId="1441609270" sldId="261"/>
            <ac:cxnSpMk id="23" creationId="{192712F8-36FA-35DF-0CE8-4098D93322A3}"/>
          </ac:cxnSpMkLst>
        </pc:cxnChg>
        <pc:cxnChg chg="add del">
          <ac:chgData name="QIAN, ZEHAO (Student)" userId="88ab746a-ef8c-46e4-93c0-cbe3999ab73b" providerId="ADAL" clId="{D4F97CCE-803B-4B0E-B5D3-24DD0E8D5BAA}" dt="2024-08-15T11:15:55.949" v="1432" actId="26606"/>
          <ac:cxnSpMkLst>
            <pc:docMk/>
            <pc:sldMk cId="1441609270" sldId="261"/>
            <ac:cxnSpMk id="24" creationId="{AF9469B9-6468-5B6A-E832-8D4590388432}"/>
          </ac:cxnSpMkLst>
        </pc:cxnChg>
        <pc:cxnChg chg="add del">
          <ac:chgData name="QIAN, ZEHAO (Student)" userId="88ab746a-ef8c-46e4-93c0-cbe3999ab73b" providerId="ADAL" clId="{D4F97CCE-803B-4B0E-B5D3-24DD0E8D5BAA}" dt="2024-08-15T11:16:02.191" v="1436" actId="26606"/>
          <ac:cxnSpMkLst>
            <pc:docMk/>
            <pc:sldMk cId="1441609270" sldId="261"/>
            <ac:cxnSpMk id="29" creationId="{192712F8-36FA-35DF-0CE8-4098D93322A3}"/>
          </ac:cxnSpMkLst>
        </pc:cxnChg>
        <pc:cxnChg chg="add del">
          <ac:chgData name="QIAN, ZEHAO (Student)" userId="88ab746a-ef8c-46e4-93c0-cbe3999ab73b" providerId="ADAL" clId="{D4F97CCE-803B-4B0E-B5D3-24DD0E8D5BAA}" dt="2024-08-15T11:16:02.191" v="1436" actId="26606"/>
          <ac:cxnSpMkLst>
            <pc:docMk/>
            <pc:sldMk cId="1441609270" sldId="261"/>
            <ac:cxnSpMk id="30" creationId="{AF9469B9-6468-5B6A-E832-8D4590388432}"/>
          </ac:cxnSpMkLst>
        </pc:cxnChg>
      </pc:sldChg>
      <pc:sldChg chg="addSp modSp add mod ord setBg">
        <pc:chgData name="QIAN, ZEHAO (Student)" userId="88ab746a-ef8c-46e4-93c0-cbe3999ab73b" providerId="ADAL" clId="{D4F97CCE-803B-4B0E-B5D3-24DD0E8D5BAA}" dt="2024-08-15T12:46:26.406" v="2544" actId="26606"/>
        <pc:sldMkLst>
          <pc:docMk/>
          <pc:sldMk cId="3941220089" sldId="262"/>
        </pc:sldMkLst>
        <pc:spChg chg="mod">
          <ac:chgData name="QIAN, ZEHAO (Student)" userId="88ab746a-ef8c-46e4-93c0-cbe3999ab73b" providerId="ADAL" clId="{D4F97CCE-803B-4B0E-B5D3-24DD0E8D5BAA}" dt="2024-08-15T12:46:26.406" v="2544" actId="26606"/>
          <ac:spMkLst>
            <pc:docMk/>
            <pc:sldMk cId="3941220089" sldId="262"/>
            <ac:spMk id="2" creationId="{F81E2E3A-6344-6A9D-2737-BCF8BF469BEB}"/>
          </ac:spMkLst>
        </pc:spChg>
        <pc:spChg chg="mod">
          <ac:chgData name="QIAN, ZEHAO (Student)" userId="88ab746a-ef8c-46e4-93c0-cbe3999ab73b" providerId="ADAL" clId="{D4F97CCE-803B-4B0E-B5D3-24DD0E8D5BAA}" dt="2024-08-15T12:46:26.406" v="2544" actId="26606"/>
          <ac:spMkLst>
            <pc:docMk/>
            <pc:sldMk cId="3941220089" sldId="262"/>
            <ac:spMk id="3" creationId="{61DEAD94-DF6E-D6D7-075B-F77F4285E9D5}"/>
          </ac:spMkLst>
        </pc:spChg>
        <pc:picChg chg="add">
          <ac:chgData name="QIAN, ZEHAO (Student)" userId="88ab746a-ef8c-46e4-93c0-cbe3999ab73b" providerId="ADAL" clId="{D4F97CCE-803B-4B0E-B5D3-24DD0E8D5BAA}" dt="2024-08-15T12:46:26.406" v="2544" actId="26606"/>
          <ac:picMkLst>
            <pc:docMk/>
            <pc:sldMk cId="3941220089" sldId="262"/>
            <ac:picMk id="5" creationId="{4FD6A565-5076-015D-A4ED-27DDA23ADE27}"/>
          </ac:picMkLst>
        </pc:picChg>
        <pc:cxnChg chg="add">
          <ac:chgData name="QIAN, ZEHAO (Student)" userId="88ab746a-ef8c-46e4-93c0-cbe3999ab73b" providerId="ADAL" clId="{D4F97CCE-803B-4B0E-B5D3-24DD0E8D5BAA}" dt="2024-08-15T12:46:26.406" v="2544" actId="26606"/>
          <ac:cxnSpMkLst>
            <pc:docMk/>
            <pc:sldMk cId="3941220089" sldId="262"/>
            <ac:cxnSpMk id="9" creationId="{1503BFE4-729B-D9D0-C17B-501E6AF1127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C7D0A-7EB3-460B-BBE5-FB8A3186340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4249FD-0B8E-4EA3-8D30-D0F3C63D6FB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Change the p and q’s value -- Research on Different Probability of Innovators and Imitators Adoption (simulation 1 and 2)</a:t>
          </a:r>
          <a:endParaRPr lang="en-US" dirty="0"/>
        </a:p>
      </dgm:t>
    </dgm:pt>
    <dgm:pt modelId="{FDE14FFF-9EEB-4F20-A7E3-E40CFEF88969}" type="parTrans" cxnId="{5641DC18-59F9-407B-9272-A56D83706260}">
      <dgm:prSet/>
      <dgm:spPr/>
      <dgm:t>
        <a:bodyPr/>
        <a:lstStyle/>
        <a:p>
          <a:endParaRPr lang="en-US"/>
        </a:p>
      </dgm:t>
    </dgm:pt>
    <dgm:pt modelId="{57A19E3E-A86B-4AD5-9890-14207D893599}" type="sibTrans" cxnId="{5641DC18-59F9-407B-9272-A56D83706260}">
      <dgm:prSet/>
      <dgm:spPr/>
      <dgm:t>
        <a:bodyPr/>
        <a:lstStyle/>
        <a:p>
          <a:endParaRPr lang="en-US"/>
        </a:p>
      </dgm:t>
    </dgm:pt>
    <dgm:pt modelId="{B65C7FAE-C4E2-4D60-9263-D0C18C18B6C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 = 0.01 ~ 0.03 (3 different values)</a:t>
          </a:r>
          <a:endParaRPr lang="en-US"/>
        </a:p>
      </dgm:t>
    </dgm:pt>
    <dgm:pt modelId="{D39AB730-0DE2-4AEE-95E5-2ED336E030A3}" type="parTrans" cxnId="{FED480D6-3D05-4616-AF62-BA8F34B76AEA}">
      <dgm:prSet/>
      <dgm:spPr/>
      <dgm:t>
        <a:bodyPr/>
        <a:lstStyle/>
        <a:p>
          <a:endParaRPr lang="en-US"/>
        </a:p>
      </dgm:t>
    </dgm:pt>
    <dgm:pt modelId="{A0485796-D345-4A15-BC75-C408BFEB952F}" type="sibTrans" cxnId="{FED480D6-3D05-4616-AF62-BA8F34B76AEA}">
      <dgm:prSet/>
      <dgm:spPr/>
      <dgm:t>
        <a:bodyPr/>
        <a:lstStyle/>
        <a:p>
          <a:endParaRPr lang="en-US"/>
        </a:p>
      </dgm:t>
    </dgm:pt>
    <dgm:pt modelId="{94B8409C-CB90-4786-9E3A-2FAE972108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Q = 0.3 ~ 0.5 (3 different values)</a:t>
          </a:r>
          <a:endParaRPr lang="en-US"/>
        </a:p>
      </dgm:t>
    </dgm:pt>
    <dgm:pt modelId="{95FCBA7D-4D15-44E6-A129-FD39537FAAE1}" type="parTrans" cxnId="{5EF47C8A-CD4E-42A9-974B-9E1781F07EE5}">
      <dgm:prSet/>
      <dgm:spPr/>
      <dgm:t>
        <a:bodyPr/>
        <a:lstStyle/>
        <a:p>
          <a:endParaRPr lang="en-US"/>
        </a:p>
      </dgm:t>
    </dgm:pt>
    <dgm:pt modelId="{E5870AD6-B21B-42E7-8EA9-EC217FEFD56F}" type="sibTrans" cxnId="{5EF47C8A-CD4E-42A9-974B-9E1781F07EE5}">
      <dgm:prSet/>
      <dgm:spPr/>
      <dgm:t>
        <a:bodyPr/>
        <a:lstStyle/>
        <a:p>
          <a:endParaRPr lang="en-US"/>
        </a:p>
      </dgm:t>
    </dgm:pt>
    <dgm:pt modelId="{AF47186D-76A1-45B6-BAC7-408361827F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Make part of the population to zero (simulation 3 and 4)</a:t>
          </a:r>
          <a:endParaRPr lang="en-US"/>
        </a:p>
      </dgm:t>
    </dgm:pt>
    <dgm:pt modelId="{9040207C-4F78-42B9-AB79-BDC1922C933E}" type="parTrans" cxnId="{97F200AB-B90C-452C-B509-7BB1319F776A}">
      <dgm:prSet/>
      <dgm:spPr/>
      <dgm:t>
        <a:bodyPr/>
        <a:lstStyle/>
        <a:p>
          <a:endParaRPr lang="en-US"/>
        </a:p>
      </dgm:t>
    </dgm:pt>
    <dgm:pt modelId="{C5273F70-61C6-42CF-9F21-62CFB363A139}" type="sibTrans" cxnId="{97F200AB-B90C-452C-B509-7BB1319F776A}">
      <dgm:prSet/>
      <dgm:spPr/>
      <dgm:t>
        <a:bodyPr/>
        <a:lstStyle/>
        <a:p>
          <a:endParaRPr lang="en-US"/>
        </a:p>
      </dgm:t>
    </dgm:pt>
    <dgm:pt modelId="{9E1911BB-2D78-42C7-86FC-62A14E8C8B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influential agents prop the same </a:t>
          </a:r>
          <a:r>
            <a:rPr lang="en-GB"/>
            <a:t>(5 different values)</a:t>
          </a:r>
          <a:endParaRPr lang="en-US"/>
        </a:p>
      </dgm:t>
    </dgm:pt>
    <dgm:pt modelId="{DB582E30-423E-4FA5-BC50-6FBC536A1172}" type="parTrans" cxnId="{2B267B37-D6F7-4B44-A00D-EBAA5A6441D6}">
      <dgm:prSet/>
      <dgm:spPr/>
      <dgm:t>
        <a:bodyPr/>
        <a:lstStyle/>
        <a:p>
          <a:endParaRPr lang="en-US"/>
        </a:p>
      </dgm:t>
    </dgm:pt>
    <dgm:pt modelId="{AE153D86-4020-44E2-AB66-3F0549117948}" type="sibTrans" cxnId="{2B267B37-D6F7-4B44-A00D-EBAA5A6441D6}">
      <dgm:prSet/>
      <dgm:spPr/>
      <dgm:t>
        <a:bodyPr/>
        <a:lstStyle/>
        <a:p>
          <a:endParaRPr lang="en-US"/>
        </a:p>
      </dgm:t>
    </dgm:pt>
    <dgm:pt modelId="{7253FE91-0481-4784-8E3C-42CC1B093F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innovator agents prop the same </a:t>
          </a:r>
          <a:r>
            <a:rPr lang="en-GB"/>
            <a:t>(5 different values)</a:t>
          </a:r>
          <a:endParaRPr lang="en-US"/>
        </a:p>
      </dgm:t>
    </dgm:pt>
    <dgm:pt modelId="{47C4DFCC-DD00-445D-A5C3-071B63E4A040}" type="parTrans" cxnId="{F6A39AB0-F466-429D-8CB9-71899F6EE44E}">
      <dgm:prSet/>
      <dgm:spPr/>
      <dgm:t>
        <a:bodyPr/>
        <a:lstStyle/>
        <a:p>
          <a:endParaRPr lang="en-US"/>
        </a:p>
      </dgm:t>
    </dgm:pt>
    <dgm:pt modelId="{1AE06EF0-E583-48B6-B5D0-7889FB3A78EB}" type="sibTrans" cxnId="{F6A39AB0-F466-429D-8CB9-71899F6EE44E}">
      <dgm:prSet/>
      <dgm:spPr/>
      <dgm:t>
        <a:bodyPr/>
        <a:lstStyle/>
        <a:p>
          <a:endParaRPr lang="en-US"/>
        </a:p>
      </dgm:t>
    </dgm:pt>
    <dgm:pt modelId="{1CE65363-841D-49AF-87BF-E64C8605A54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Change two values together (simulation 5 and 6)</a:t>
          </a:r>
          <a:endParaRPr lang="en-US"/>
        </a:p>
      </dgm:t>
    </dgm:pt>
    <dgm:pt modelId="{3FFF0890-7DE0-4E3F-95CD-FAD3E7D16EB7}" type="parTrans" cxnId="{6B34AC18-8881-44FF-9F77-00591960D600}">
      <dgm:prSet/>
      <dgm:spPr/>
      <dgm:t>
        <a:bodyPr/>
        <a:lstStyle/>
        <a:p>
          <a:endParaRPr lang="en-US"/>
        </a:p>
      </dgm:t>
    </dgm:pt>
    <dgm:pt modelId="{0BADF231-C294-46EF-A271-57F6489010CD}" type="sibTrans" cxnId="{6B34AC18-8881-44FF-9F77-00591960D600}">
      <dgm:prSet/>
      <dgm:spPr/>
      <dgm:t>
        <a:bodyPr/>
        <a:lstStyle/>
        <a:p>
          <a:endParaRPr lang="en-US"/>
        </a:p>
      </dgm:t>
    </dgm:pt>
    <dgm:pt modelId="{168BC585-772A-4137-86EF-57A047BF411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 and Innovator Prop (5 different values)</a:t>
          </a:r>
          <a:endParaRPr lang="en-US"/>
        </a:p>
      </dgm:t>
    </dgm:pt>
    <dgm:pt modelId="{9B0833D4-C82F-408F-B128-F9D0DAC483AB}" type="parTrans" cxnId="{3924F0F8-E3A7-4E61-B7C4-759DE889703C}">
      <dgm:prSet/>
      <dgm:spPr/>
      <dgm:t>
        <a:bodyPr/>
        <a:lstStyle/>
        <a:p>
          <a:endParaRPr lang="en-US"/>
        </a:p>
      </dgm:t>
    </dgm:pt>
    <dgm:pt modelId="{E3D1BBA0-F07C-4A0B-B673-144F6CDC7079}" type="sibTrans" cxnId="{3924F0F8-E3A7-4E61-B7C4-759DE889703C}">
      <dgm:prSet/>
      <dgm:spPr/>
      <dgm:t>
        <a:bodyPr/>
        <a:lstStyle/>
        <a:p>
          <a:endParaRPr lang="en-US"/>
        </a:p>
      </dgm:t>
    </dgm:pt>
    <dgm:pt modelId="{8E30CC69-C763-4AEE-9014-7D4B1D079F4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Innovator </a:t>
          </a:r>
          <a:r>
            <a:rPr lang="en-US"/>
            <a:t>Prop </a:t>
          </a:r>
          <a:r>
            <a:rPr lang="en-GB"/>
            <a:t>and</a:t>
          </a:r>
          <a:r>
            <a:rPr lang="zh-CN"/>
            <a:t> </a:t>
          </a:r>
          <a:r>
            <a:rPr lang="en-US"/>
            <a:t>Influencer Prop </a:t>
          </a:r>
          <a:r>
            <a:rPr lang="en-GB"/>
            <a:t>(5 different values)</a:t>
          </a:r>
          <a:endParaRPr lang="en-US"/>
        </a:p>
      </dgm:t>
    </dgm:pt>
    <dgm:pt modelId="{77D70181-C178-4667-8ECE-0A366FF9F619}" type="parTrans" cxnId="{30E2CE91-6F25-4967-92A3-B04BAE5E3EC5}">
      <dgm:prSet/>
      <dgm:spPr/>
      <dgm:t>
        <a:bodyPr/>
        <a:lstStyle/>
        <a:p>
          <a:endParaRPr lang="en-US"/>
        </a:p>
      </dgm:t>
    </dgm:pt>
    <dgm:pt modelId="{79E0B3F4-4645-4E56-AB5E-5A0C7FF74E2A}" type="sibTrans" cxnId="{30E2CE91-6F25-4967-92A3-B04BAE5E3EC5}">
      <dgm:prSet/>
      <dgm:spPr/>
      <dgm:t>
        <a:bodyPr/>
        <a:lstStyle/>
        <a:p>
          <a:endParaRPr lang="en-US"/>
        </a:p>
      </dgm:t>
    </dgm:pt>
    <dgm:pt modelId="{595730B2-96EB-4103-B210-59A3216601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</a:t>
          </a:r>
          <a:r>
            <a:rPr lang="en-GB"/>
            <a:t>the</a:t>
          </a:r>
          <a:r>
            <a:rPr lang="zh-CN"/>
            <a:t> </a:t>
          </a:r>
          <a:r>
            <a:rPr lang="en-GB"/>
            <a:t>Network Type and Connections of agents (on-going)</a:t>
          </a:r>
          <a:endParaRPr lang="en-US"/>
        </a:p>
      </dgm:t>
    </dgm:pt>
    <dgm:pt modelId="{83C79C8F-E8CF-405B-8B2F-6A12A2CCC19C}" type="parTrans" cxnId="{D7685E66-6E1D-4169-9749-761E0EAF620C}">
      <dgm:prSet/>
      <dgm:spPr/>
      <dgm:t>
        <a:bodyPr/>
        <a:lstStyle/>
        <a:p>
          <a:endParaRPr lang="en-US"/>
        </a:p>
      </dgm:t>
    </dgm:pt>
    <dgm:pt modelId="{8BA117F0-D21B-48A5-9879-490E1B867C95}" type="sibTrans" cxnId="{D7685E66-6E1D-4169-9749-761E0EAF620C}">
      <dgm:prSet/>
      <dgm:spPr/>
      <dgm:t>
        <a:bodyPr/>
        <a:lstStyle/>
        <a:p>
          <a:endParaRPr lang="en-US"/>
        </a:p>
      </dgm:t>
    </dgm:pt>
    <dgm:pt modelId="{2D40D3F0-1669-4C0F-B87A-8DE4C3F499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Random or small-world network (make sure the agent have the same number of neighbours)</a:t>
          </a:r>
          <a:endParaRPr lang="en-US"/>
        </a:p>
      </dgm:t>
    </dgm:pt>
    <dgm:pt modelId="{B578DB8E-65D3-491D-A9FF-AD74D4928CF6}" type="parTrans" cxnId="{215770C2-7EAA-4156-A1B7-E69D9295452C}">
      <dgm:prSet/>
      <dgm:spPr/>
      <dgm:t>
        <a:bodyPr/>
        <a:lstStyle/>
        <a:p>
          <a:endParaRPr lang="en-US"/>
        </a:p>
      </dgm:t>
    </dgm:pt>
    <dgm:pt modelId="{7854D046-4B2B-4CB2-A08B-08D6E1011AF3}" type="sibTrans" cxnId="{215770C2-7EAA-4156-A1B7-E69D9295452C}">
      <dgm:prSet/>
      <dgm:spPr/>
      <dgm:t>
        <a:bodyPr/>
        <a:lstStyle/>
        <a:p>
          <a:endParaRPr lang="en-US"/>
        </a:p>
      </dgm:t>
    </dgm:pt>
    <dgm:pt modelId="{C7A966AE-E518-469B-A8F2-C132B2DB304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 more neighbour to the agents</a:t>
          </a:r>
          <a:endParaRPr lang="en-US"/>
        </a:p>
      </dgm:t>
    </dgm:pt>
    <dgm:pt modelId="{816A7105-ABFA-4FF3-A7D8-C7D968267ACC}" type="parTrans" cxnId="{BBFF83E6-6F91-4E77-86C6-BA714B7584A8}">
      <dgm:prSet/>
      <dgm:spPr/>
      <dgm:t>
        <a:bodyPr/>
        <a:lstStyle/>
        <a:p>
          <a:endParaRPr lang="en-US"/>
        </a:p>
      </dgm:t>
    </dgm:pt>
    <dgm:pt modelId="{13554F31-FEBF-4B76-A646-D4FA01DFFC6A}" type="sibTrans" cxnId="{BBFF83E6-6F91-4E77-86C6-BA714B7584A8}">
      <dgm:prSet/>
      <dgm:spPr/>
      <dgm:t>
        <a:bodyPr/>
        <a:lstStyle/>
        <a:p>
          <a:endParaRPr lang="en-US"/>
        </a:p>
      </dgm:t>
    </dgm:pt>
    <dgm:pt modelId="{B8B52EE1-EE72-4EBC-AB8A-3F3868BEA1A8}" type="pres">
      <dgm:prSet presAssocID="{568C7D0A-7EB3-460B-BBE5-FB8A31863405}" presName="root" presStyleCnt="0">
        <dgm:presLayoutVars>
          <dgm:dir/>
          <dgm:resizeHandles val="exact"/>
        </dgm:presLayoutVars>
      </dgm:prSet>
      <dgm:spPr/>
    </dgm:pt>
    <dgm:pt modelId="{4CE380E9-56B8-427E-AF8A-F59DCC9A1F7B}" type="pres">
      <dgm:prSet presAssocID="{FC4249FD-0B8E-4EA3-8D30-D0F3C63D6FB2}" presName="compNode" presStyleCnt="0"/>
      <dgm:spPr/>
    </dgm:pt>
    <dgm:pt modelId="{5045F304-FB30-45A2-8439-E32A79FE2ECA}" type="pres">
      <dgm:prSet presAssocID="{FC4249FD-0B8E-4EA3-8D30-D0F3C63D6FB2}" presName="bgRect" presStyleLbl="bgShp" presStyleIdx="0" presStyleCnt="4"/>
      <dgm:spPr/>
    </dgm:pt>
    <dgm:pt modelId="{8269424D-DBEF-41D8-B997-7FCBAC4400CE}" type="pres">
      <dgm:prSet presAssocID="{FC4249FD-0B8E-4EA3-8D30-D0F3C63D6F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5B343D0-1798-41FC-AC3F-ECB53EC30BF7}" type="pres">
      <dgm:prSet presAssocID="{FC4249FD-0B8E-4EA3-8D30-D0F3C63D6FB2}" presName="spaceRect" presStyleCnt="0"/>
      <dgm:spPr/>
    </dgm:pt>
    <dgm:pt modelId="{63910525-BC8F-4E2B-8591-C722BA681C67}" type="pres">
      <dgm:prSet presAssocID="{FC4249FD-0B8E-4EA3-8D30-D0F3C63D6FB2}" presName="parTx" presStyleLbl="revTx" presStyleIdx="0" presStyleCnt="8">
        <dgm:presLayoutVars>
          <dgm:chMax val="0"/>
          <dgm:chPref val="0"/>
        </dgm:presLayoutVars>
      </dgm:prSet>
      <dgm:spPr/>
    </dgm:pt>
    <dgm:pt modelId="{90249E02-E8E2-438B-A330-A4CC47C7A9FA}" type="pres">
      <dgm:prSet presAssocID="{FC4249FD-0B8E-4EA3-8D30-D0F3C63D6FB2}" presName="desTx" presStyleLbl="revTx" presStyleIdx="1" presStyleCnt="8">
        <dgm:presLayoutVars/>
      </dgm:prSet>
      <dgm:spPr/>
    </dgm:pt>
    <dgm:pt modelId="{E67C7915-CF2D-4EA1-861A-2FDD0F923C31}" type="pres">
      <dgm:prSet presAssocID="{57A19E3E-A86B-4AD5-9890-14207D893599}" presName="sibTrans" presStyleCnt="0"/>
      <dgm:spPr/>
    </dgm:pt>
    <dgm:pt modelId="{3F1C6061-F561-40CB-88F9-A67D6B1EB595}" type="pres">
      <dgm:prSet presAssocID="{AF47186D-76A1-45B6-BAC7-408361827F7A}" presName="compNode" presStyleCnt="0"/>
      <dgm:spPr/>
    </dgm:pt>
    <dgm:pt modelId="{0E1E6E67-F218-49D8-8E1D-63778F037DD7}" type="pres">
      <dgm:prSet presAssocID="{AF47186D-76A1-45B6-BAC7-408361827F7A}" presName="bgRect" presStyleLbl="bgShp" presStyleIdx="1" presStyleCnt="4"/>
      <dgm:spPr/>
    </dgm:pt>
    <dgm:pt modelId="{14B2CD83-5291-40D3-B037-05C165565A04}" type="pres">
      <dgm:prSet presAssocID="{AF47186D-76A1-45B6-BAC7-408361827F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51E37AA-B0DB-442B-B121-5E96DA199EF8}" type="pres">
      <dgm:prSet presAssocID="{AF47186D-76A1-45B6-BAC7-408361827F7A}" presName="spaceRect" presStyleCnt="0"/>
      <dgm:spPr/>
    </dgm:pt>
    <dgm:pt modelId="{126E8221-5802-45AC-B7EE-DBF2CA4AD5B1}" type="pres">
      <dgm:prSet presAssocID="{AF47186D-76A1-45B6-BAC7-408361827F7A}" presName="parTx" presStyleLbl="revTx" presStyleIdx="2" presStyleCnt="8">
        <dgm:presLayoutVars>
          <dgm:chMax val="0"/>
          <dgm:chPref val="0"/>
        </dgm:presLayoutVars>
      </dgm:prSet>
      <dgm:spPr/>
    </dgm:pt>
    <dgm:pt modelId="{BD0DD323-2033-4FBC-97B2-4BBF8D686E78}" type="pres">
      <dgm:prSet presAssocID="{AF47186D-76A1-45B6-BAC7-408361827F7A}" presName="desTx" presStyleLbl="revTx" presStyleIdx="3" presStyleCnt="8">
        <dgm:presLayoutVars/>
      </dgm:prSet>
      <dgm:spPr/>
    </dgm:pt>
    <dgm:pt modelId="{4B3BF42F-5636-4D59-A678-FC8560EC68D2}" type="pres">
      <dgm:prSet presAssocID="{C5273F70-61C6-42CF-9F21-62CFB363A139}" presName="sibTrans" presStyleCnt="0"/>
      <dgm:spPr/>
    </dgm:pt>
    <dgm:pt modelId="{75A22334-24CF-44D9-B199-935C554174C9}" type="pres">
      <dgm:prSet presAssocID="{1CE65363-841D-49AF-87BF-E64C8605A54C}" presName="compNode" presStyleCnt="0"/>
      <dgm:spPr/>
    </dgm:pt>
    <dgm:pt modelId="{CCC8E8E0-0B7A-47A4-912A-B29F93B5C8BB}" type="pres">
      <dgm:prSet presAssocID="{1CE65363-841D-49AF-87BF-E64C8605A54C}" presName="bgRect" presStyleLbl="bgShp" presStyleIdx="2" presStyleCnt="4"/>
      <dgm:spPr/>
    </dgm:pt>
    <dgm:pt modelId="{836F2C39-82C0-4FBC-9690-228B3FBA1561}" type="pres">
      <dgm:prSet presAssocID="{1CE65363-841D-49AF-87BF-E64C8605A5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F32DD48-2EA5-4C5E-AA82-1B4788523B03}" type="pres">
      <dgm:prSet presAssocID="{1CE65363-841D-49AF-87BF-E64C8605A54C}" presName="spaceRect" presStyleCnt="0"/>
      <dgm:spPr/>
    </dgm:pt>
    <dgm:pt modelId="{49870E09-7512-450B-8DE5-1133526838F4}" type="pres">
      <dgm:prSet presAssocID="{1CE65363-841D-49AF-87BF-E64C8605A54C}" presName="parTx" presStyleLbl="revTx" presStyleIdx="4" presStyleCnt="8">
        <dgm:presLayoutVars>
          <dgm:chMax val="0"/>
          <dgm:chPref val="0"/>
        </dgm:presLayoutVars>
      </dgm:prSet>
      <dgm:spPr/>
    </dgm:pt>
    <dgm:pt modelId="{92714653-5149-4554-94DB-59ED5F1A521A}" type="pres">
      <dgm:prSet presAssocID="{1CE65363-841D-49AF-87BF-E64C8605A54C}" presName="desTx" presStyleLbl="revTx" presStyleIdx="5" presStyleCnt="8">
        <dgm:presLayoutVars/>
      </dgm:prSet>
      <dgm:spPr/>
    </dgm:pt>
    <dgm:pt modelId="{AB86BEB3-0161-417A-9738-F5997B2E80FB}" type="pres">
      <dgm:prSet presAssocID="{0BADF231-C294-46EF-A271-57F6489010CD}" presName="sibTrans" presStyleCnt="0"/>
      <dgm:spPr/>
    </dgm:pt>
    <dgm:pt modelId="{98AB5201-AB40-4AA2-8F42-D447808FD017}" type="pres">
      <dgm:prSet presAssocID="{595730B2-96EB-4103-B210-59A321660162}" presName="compNode" presStyleCnt="0"/>
      <dgm:spPr/>
    </dgm:pt>
    <dgm:pt modelId="{CA583556-E0EE-4AC8-97D7-88C1D824FAB0}" type="pres">
      <dgm:prSet presAssocID="{595730B2-96EB-4103-B210-59A321660162}" presName="bgRect" presStyleLbl="bgShp" presStyleIdx="3" presStyleCnt="4"/>
      <dgm:spPr/>
    </dgm:pt>
    <dgm:pt modelId="{6D2E9207-A820-4156-BD6A-534766490CB8}" type="pres">
      <dgm:prSet presAssocID="{595730B2-96EB-4103-B210-59A3216601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4E85F7D-F842-4AF1-ADDF-86C1B38260C3}" type="pres">
      <dgm:prSet presAssocID="{595730B2-96EB-4103-B210-59A321660162}" presName="spaceRect" presStyleCnt="0"/>
      <dgm:spPr/>
    </dgm:pt>
    <dgm:pt modelId="{5EA1CE04-0B1E-4BF0-BAAA-62369D9FFEF0}" type="pres">
      <dgm:prSet presAssocID="{595730B2-96EB-4103-B210-59A321660162}" presName="parTx" presStyleLbl="revTx" presStyleIdx="6" presStyleCnt="8">
        <dgm:presLayoutVars>
          <dgm:chMax val="0"/>
          <dgm:chPref val="0"/>
        </dgm:presLayoutVars>
      </dgm:prSet>
      <dgm:spPr/>
    </dgm:pt>
    <dgm:pt modelId="{86629122-254F-45BA-9B71-6AA8D50C49FD}" type="pres">
      <dgm:prSet presAssocID="{595730B2-96EB-4103-B210-59A321660162}" presName="desTx" presStyleLbl="revTx" presStyleIdx="7" presStyleCnt="8">
        <dgm:presLayoutVars/>
      </dgm:prSet>
      <dgm:spPr/>
    </dgm:pt>
  </dgm:ptLst>
  <dgm:cxnLst>
    <dgm:cxn modelId="{EC560704-C233-4BF4-864A-509D1A73D1DF}" type="presOf" srcId="{168BC585-772A-4137-86EF-57A047BF411E}" destId="{92714653-5149-4554-94DB-59ED5F1A521A}" srcOrd="0" destOrd="0" presId="urn:microsoft.com/office/officeart/2018/2/layout/IconVerticalSolidList"/>
    <dgm:cxn modelId="{928E6505-3145-42F2-AF3A-A1B8556052B5}" type="presOf" srcId="{568C7D0A-7EB3-460B-BBE5-FB8A31863405}" destId="{B8B52EE1-EE72-4EBC-AB8A-3F3868BEA1A8}" srcOrd="0" destOrd="0" presId="urn:microsoft.com/office/officeart/2018/2/layout/IconVerticalSolidList"/>
    <dgm:cxn modelId="{6B34AC18-8881-44FF-9F77-00591960D600}" srcId="{568C7D0A-7EB3-460B-BBE5-FB8A31863405}" destId="{1CE65363-841D-49AF-87BF-E64C8605A54C}" srcOrd="2" destOrd="0" parTransId="{3FFF0890-7DE0-4E3F-95CD-FAD3E7D16EB7}" sibTransId="{0BADF231-C294-46EF-A271-57F6489010CD}"/>
    <dgm:cxn modelId="{5641DC18-59F9-407B-9272-A56D83706260}" srcId="{568C7D0A-7EB3-460B-BBE5-FB8A31863405}" destId="{FC4249FD-0B8E-4EA3-8D30-D0F3C63D6FB2}" srcOrd="0" destOrd="0" parTransId="{FDE14FFF-9EEB-4F20-A7E3-E40CFEF88969}" sibTransId="{57A19E3E-A86B-4AD5-9890-14207D893599}"/>
    <dgm:cxn modelId="{7F589320-5B1B-4B91-8A0F-FCD47BDAF509}" type="presOf" srcId="{595730B2-96EB-4103-B210-59A321660162}" destId="{5EA1CE04-0B1E-4BF0-BAAA-62369D9FFEF0}" srcOrd="0" destOrd="0" presId="urn:microsoft.com/office/officeart/2018/2/layout/IconVerticalSolidList"/>
    <dgm:cxn modelId="{96359920-973C-4B35-BB76-C9D996B89278}" type="presOf" srcId="{94B8409C-CB90-4786-9E3A-2FAE97210818}" destId="{90249E02-E8E2-438B-A330-A4CC47C7A9FA}" srcOrd="0" destOrd="1" presId="urn:microsoft.com/office/officeart/2018/2/layout/IconVerticalSolidList"/>
    <dgm:cxn modelId="{2B267B37-D6F7-4B44-A00D-EBAA5A6441D6}" srcId="{AF47186D-76A1-45B6-BAC7-408361827F7A}" destId="{9E1911BB-2D78-42C7-86FC-62A14E8C8B40}" srcOrd="0" destOrd="0" parTransId="{DB582E30-423E-4FA5-BC50-6FBC536A1172}" sibTransId="{AE153D86-4020-44E2-AB66-3F0549117948}"/>
    <dgm:cxn modelId="{D7685E66-6E1D-4169-9749-761E0EAF620C}" srcId="{568C7D0A-7EB3-460B-BBE5-FB8A31863405}" destId="{595730B2-96EB-4103-B210-59A321660162}" srcOrd="3" destOrd="0" parTransId="{83C79C8F-E8CF-405B-8B2F-6A12A2CCC19C}" sibTransId="{8BA117F0-D21B-48A5-9879-490E1B867C95}"/>
    <dgm:cxn modelId="{1BCBD758-D97A-4CD6-9C3A-9959E4EBC537}" type="presOf" srcId="{9E1911BB-2D78-42C7-86FC-62A14E8C8B40}" destId="{BD0DD323-2033-4FBC-97B2-4BBF8D686E78}" srcOrd="0" destOrd="0" presId="urn:microsoft.com/office/officeart/2018/2/layout/IconVerticalSolidList"/>
    <dgm:cxn modelId="{5EF47C8A-CD4E-42A9-974B-9E1781F07EE5}" srcId="{FC4249FD-0B8E-4EA3-8D30-D0F3C63D6FB2}" destId="{94B8409C-CB90-4786-9E3A-2FAE97210818}" srcOrd="1" destOrd="0" parTransId="{95FCBA7D-4D15-44E6-A129-FD39537FAAE1}" sibTransId="{E5870AD6-B21B-42E7-8EA9-EC217FEFD56F}"/>
    <dgm:cxn modelId="{CD851F90-3E32-4F46-9107-142887A8E7E2}" type="presOf" srcId="{B65C7FAE-C4E2-4D60-9263-D0C18C18B6CA}" destId="{90249E02-E8E2-438B-A330-A4CC47C7A9FA}" srcOrd="0" destOrd="0" presId="urn:microsoft.com/office/officeart/2018/2/layout/IconVerticalSolidList"/>
    <dgm:cxn modelId="{30E2CE91-6F25-4967-92A3-B04BAE5E3EC5}" srcId="{1CE65363-841D-49AF-87BF-E64C8605A54C}" destId="{8E30CC69-C763-4AEE-9014-7D4B1D079F49}" srcOrd="1" destOrd="0" parTransId="{77D70181-C178-4667-8ECE-0A366FF9F619}" sibTransId="{79E0B3F4-4645-4E56-AB5E-5A0C7FF74E2A}"/>
    <dgm:cxn modelId="{97F200AB-B90C-452C-B509-7BB1319F776A}" srcId="{568C7D0A-7EB3-460B-BBE5-FB8A31863405}" destId="{AF47186D-76A1-45B6-BAC7-408361827F7A}" srcOrd="1" destOrd="0" parTransId="{9040207C-4F78-42B9-AB79-BDC1922C933E}" sibTransId="{C5273F70-61C6-42CF-9F21-62CFB363A139}"/>
    <dgm:cxn modelId="{8FC48DAF-2AD1-4886-814E-8D1D8BC0B7C3}" type="presOf" srcId="{FC4249FD-0B8E-4EA3-8D30-D0F3C63D6FB2}" destId="{63910525-BC8F-4E2B-8591-C722BA681C67}" srcOrd="0" destOrd="0" presId="urn:microsoft.com/office/officeart/2018/2/layout/IconVerticalSolidList"/>
    <dgm:cxn modelId="{F6A39AB0-F466-429D-8CB9-71899F6EE44E}" srcId="{AF47186D-76A1-45B6-BAC7-408361827F7A}" destId="{7253FE91-0481-4784-8E3C-42CC1B093F1F}" srcOrd="1" destOrd="0" parTransId="{47C4DFCC-DD00-445D-A5C3-071B63E4A040}" sibTransId="{1AE06EF0-E583-48B6-B5D0-7889FB3A78EB}"/>
    <dgm:cxn modelId="{215770C2-7EAA-4156-A1B7-E69D9295452C}" srcId="{595730B2-96EB-4103-B210-59A321660162}" destId="{2D40D3F0-1669-4C0F-B87A-8DE4C3F4995D}" srcOrd="0" destOrd="0" parTransId="{B578DB8E-65D3-491D-A9FF-AD74D4928CF6}" sibTransId="{7854D046-4B2B-4CB2-A08B-08D6E1011AF3}"/>
    <dgm:cxn modelId="{2453C4CA-B800-42F8-8C16-DF09C719C3A8}" type="presOf" srcId="{1CE65363-841D-49AF-87BF-E64C8605A54C}" destId="{49870E09-7512-450B-8DE5-1133526838F4}" srcOrd="0" destOrd="0" presId="urn:microsoft.com/office/officeart/2018/2/layout/IconVerticalSolidList"/>
    <dgm:cxn modelId="{06DDBCCF-B9E9-4BA7-A1BC-0C31B963147E}" type="presOf" srcId="{2D40D3F0-1669-4C0F-B87A-8DE4C3F4995D}" destId="{86629122-254F-45BA-9B71-6AA8D50C49FD}" srcOrd="0" destOrd="0" presId="urn:microsoft.com/office/officeart/2018/2/layout/IconVerticalSolidList"/>
    <dgm:cxn modelId="{110ACECF-A18C-41D1-904B-0AE633715998}" type="presOf" srcId="{C7A966AE-E518-469B-A8F2-C132B2DB3049}" destId="{86629122-254F-45BA-9B71-6AA8D50C49FD}" srcOrd="0" destOrd="1" presId="urn:microsoft.com/office/officeart/2018/2/layout/IconVerticalSolidList"/>
    <dgm:cxn modelId="{A687C2D3-9173-47BD-A999-9F30F602A66C}" type="presOf" srcId="{7253FE91-0481-4784-8E3C-42CC1B093F1F}" destId="{BD0DD323-2033-4FBC-97B2-4BBF8D686E78}" srcOrd="0" destOrd="1" presId="urn:microsoft.com/office/officeart/2018/2/layout/IconVerticalSolidList"/>
    <dgm:cxn modelId="{FED480D6-3D05-4616-AF62-BA8F34B76AEA}" srcId="{FC4249FD-0B8E-4EA3-8D30-D0F3C63D6FB2}" destId="{B65C7FAE-C4E2-4D60-9263-D0C18C18B6CA}" srcOrd="0" destOrd="0" parTransId="{D39AB730-0DE2-4AEE-95E5-2ED336E030A3}" sibTransId="{A0485796-D345-4A15-BC75-C408BFEB952F}"/>
    <dgm:cxn modelId="{4D1D11D8-ACD2-4A91-9462-9D9EE9B1BC93}" type="presOf" srcId="{8E30CC69-C763-4AEE-9014-7D4B1D079F49}" destId="{92714653-5149-4554-94DB-59ED5F1A521A}" srcOrd="0" destOrd="1" presId="urn:microsoft.com/office/officeart/2018/2/layout/IconVerticalSolidList"/>
    <dgm:cxn modelId="{BBFF83E6-6F91-4E77-86C6-BA714B7584A8}" srcId="{595730B2-96EB-4103-B210-59A321660162}" destId="{C7A966AE-E518-469B-A8F2-C132B2DB3049}" srcOrd="1" destOrd="0" parTransId="{816A7105-ABFA-4FF3-A7D8-C7D968267ACC}" sibTransId="{13554F31-FEBF-4B76-A646-D4FA01DFFC6A}"/>
    <dgm:cxn modelId="{3924F0F8-E3A7-4E61-B7C4-759DE889703C}" srcId="{1CE65363-841D-49AF-87BF-E64C8605A54C}" destId="{168BC585-772A-4137-86EF-57A047BF411E}" srcOrd="0" destOrd="0" parTransId="{9B0833D4-C82F-408F-B128-F9D0DAC483AB}" sibTransId="{E3D1BBA0-F07C-4A0B-B673-144F6CDC7079}"/>
    <dgm:cxn modelId="{A31F6CFD-A4E5-4570-A58B-8B898380E917}" type="presOf" srcId="{AF47186D-76A1-45B6-BAC7-408361827F7A}" destId="{126E8221-5802-45AC-B7EE-DBF2CA4AD5B1}" srcOrd="0" destOrd="0" presId="urn:microsoft.com/office/officeart/2018/2/layout/IconVerticalSolidList"/>
    <dgm:cxn modelId="{C1F8EE9A-6F5D-4E27-B984-4DE0A4548214}" type="presParOf" srcId="{B8B52EE1-EE72-4EBC-AB8A-3F3868BEA1A8}" destId="{4CE380E9-56B8-427E-AF8A-F59DCC9A1F7B}" srcOrd="0" destOrd="0" presId="urn:microsoft.com/office/officeart/2018/2/layout/IconVerticalSolidList"/>
    <dgm:cxn modelId="{AD59D0B7-C0CA-48F7-B396-157788E776F5}" type="presParOf" srcId="{4CE380E9-56B8-427E-AF8A-F59DCC9A1F7B}" destId="{5045F304-FB30-45A2-8439-E32A79FE2ECA}" srcOrd="0" destOrd="0" presId="urn:microsoft.com/office/officeart/2018/2/layout/IconVerticalSolidList"/>
    <dgm:cxn modelId="{3D78EB7B-3C79-46D8-9AC1-79BCC52EE190}" type="presParOf" srcId="{4CE380E9-56B8-427E-AF8A-F59DCC9A1F7B}" destId="{8269424D-DBEF-41D8-B997-7FCBAC4400CE}" srcOrd="1" destOrd="0" presId="urn:microsoft.com/office/officeart/2018/2/layout/IconVerticalSolidList"/>
    <dgm:cxn modelId="{9FA1490D-0EC4-4195-B330-4A183F9D606B}" type="presParOf" srcId="{4CE380E9-56B8-427E-AF8A-F59DCC9A1F7B}" destId="{C5B343D0-1798-41FC-AC3F-ECB53EC30BF7}" srcOrd="2" destOrd="0" presId="urn:microsoft.com/office/officeart/2018/2/layout/IconVerticalSolidList"/>
    <dgm:cxn modelId="{9AFAB6A9-077A-49C4-82C6-5909D08BF952}" type="presParOf" srcId="{4CE380E9-56B8-427E-AF8A-F59DCC9A1F7B}" destId="{63910525-BC8F-4E2B-8591-C722BA681C67}" srcOrd="3" destOrd="0" presId="urn:microsoft.com/office/officeart/2018/2/layout/IconVerticalSolidList"/>
    <dgm:cxn modelId="{F5891F31-CBDE-4AEC-B01F-B7AAE8B2E09D}" type="presParOf" srcId="{4CE380E9-56B8-427E-AF8A-F59DCC9A1F7B}" destId="{90249E02-E8E2-438B-A330-A4CC47C7A9FA}" srcOrd="4" destOrd="0" presId="urn:microsoft.com/office/officeart/2018/2/layout/IconVerticalSolidList"/>
    <dgm:cxn modelId="{60CC6E1E-C269-4D34-81F5-7AF0F3E47309}" type="presParOf" srcId="{B8B52EE1-EE72-4EBC-AB8A-3F3868BEA1A8}" destId="{E67C7915-CF2D-4EA1-861A-2FDD0F923C31}" srcOrd="1" destOrd="0" presId="urn:microsoft.com/office/officeart/2018/2/layout/IconVerticalSolidList"/>
    <dgm:cxn modelId="{D885A719-F184-4C17-B69F-66E76FC21BF6}" type="presParOf" srcId="{B8B52EE1-EE72-4EBC-AB8A-3F3868BEA1A8}" destId="{3F1C6061-F561-40CB-88F9-A67D6B1EB595}" srcOrd="2" destOrd="0" presId="urn:microsoft.com/office/officeart/2018/2/layout/IconVerticalSolidList"/>
    <dgm:cxn modelId="{2CF6725D-7420-4DAC-ADE7-FF1CC4D15050}" type="presParOf" srcId="{3F1C6061-F561-40CB-88F9-A67D6B1EB595}" destId="{0E1E6E67-F218-49D8-8E1D-63778F037DD7}" srcOrd="0" destOrd="0" presId="urn:microsoft.com/office/officeart/2018/2/layout/IconVerticalSolidList"/>
    <dgm:cxn modelId="{965F2ED3-F4EF-4A59-81F0-1FAEE2787ED8}" type="presParOf" srcId="{3F1C6061-F561-40CB-88F9-A67D6B1EB595}" destId="{14B2CD83-5291-40D3-B037-05C165565A04}" srcOrd="1" destOrd="0" presId="urn:microsoft.com/office/officeart/2018/2/layout/IconVerticalSolidList"/>
    <dgm:cxn modelId="{59D2CFF0-8A29-4B8B-8382-219A0F2F62BB}" type="presParOf" srcId="{3F1C6061-F561-40CB-88F9-A67D6B1EB595}" destId="{651E37AA-B0DB-442B-B121-5E96DA199EF8}" srcOrd="2" destOrd="0" presId="urn:microsoft.com/office/officeart/2018/2/layout/IconVerticalSolidList"/>
    <dgm:cxn modelId="{ECA17026-14D3-40A1-8D2D-D6FA92AA5A05}" type="presParOf" srcId="{3F1C6061-F561-40CB-88F9-A67D6B1EB595}" destId="{126E8221-5802-45AC-B7EE-DBF2CA4AD5B1}" srcOrd="3" destOrd="0" presId="urn:microsoft.com/office/officeart/2018/2/layout/IconVerticalSolidList"/>
    <dgm:cxn modelId="{15D8A746-8ECF-48C9-A884-DDFCFD415C08}" type="presParOf" srcId="{3F1C6061-F561-40CB-88F9-A67D6B1EB595}" destId="{BD0DD323-2033-4FBC-97B2-4BBF8D686E78}" srcOrd="4" destOrd="0" presId="urn:microsoft.com/office/officeart/2018/2/layout/IconVerticalSolidList"/>
    <dgm:cxn modelId="{FAE2B2C4-0560-4184-8D5B-6E64A63891BA}" type="presParOf" srcId="{B8B52EE1-EE72-4EBC-AB8A-3F3868BEA1A8}" destId="{4B3BF42F-5636-4D59-A678-FC8560EC68D2}" srcOrd="3" destOrd="0" presId="urn:microsoft.com/office/officeart/2018/2/layout/IconVerticalSolidList"/>
    <dgm:cxn modelId="{573DAE96-6B93-4F4B-8CB3-A929B3C921BA}" type="presParOf" srcId="{B8B52EE1-EE72-4EBC-AB8A-3F3868BEA1A8}" destId="{75A22334-24CF-44D9-B199-935C554174C9}" srcOrd="4" destOrd="0" presId="urn:microsoft.com/office/officeart/2018/2/layout/IconVerticalSolidList"/>
    <dgm:cxn modelId="{F305F3E4-54C2-49D8-B628-49D5569CC7AA}" type="presParOf" srcId="{75A22334-24CF-44D9-B199-935C554174C9}" destId="{CCC8E8E0-0B7A-47A4-912A-B29F93B5C8BB}" srcOrd="0" destOrd="0" presId="urn:microsoft.com/office/officeart/2018/2/layout/IconVerticalSolidList"/>
    <dgm:cxn modelId="{FEA4985D-30CB-4290-8775-94C767FEF413}" type="presParOf" srcId="{75A22334-24CF-44D9-B199-935C554174C9}" destId="{836F2C39-82C0-4FBC-9690-228B3FBA1561}" srcOrd="1" destOrd="0" presId="urn:microsoft.com/office/officeart/2018/2/layout/IconVerticalSolidList"/>
    <dgm:cxn modelId="{50AC946B-E9E0-461A-B457-DEB67666ADDC}" type="presParOf" srcId="{75A22334-24CF-44D9-B199-935C554174C9}" destId="{8F32DD48-2EA5-4C5E-AA82-1B4788523B03}" srcOrd="2" destOrd="0" presId="urn:microsoft.com/office/officeart/2018/2/layout/IconVerticalSolidList"/>
    <dgm:cxn modelId="{A449AFA0-9C92-41AE-8A56-C4D345F752E6}" type="presParOf" srcId="{75A22334-24CF-44D9-B199-935C554174C9}" destId="{49870E09-7512-450B-8DE5-1133526838F4}" srcOrd="3" destOrd="0" presId="urn:microsoft.com/office/officeart/2018/2/layout/IconVerticalSolidList"/>
    <dgm:cxn modelId="{36321519-1FFB-4FC0-853A-A0F2C6D71FFD}" type="presParOf" srcId="{75A22334-24CF-44D9-B199-935C554174C9}" destId="{92714653-5149-4554-94DB-59ED5F1A521A}" srcOrd="4" destOrd="0" presId="urn:microsoft.com/office/officeart/2018/2/layout/IconVerticalSolidList"/>
    <dgm:cxn modelId="{A7780ACE-DCC9-4CF8-BEB4-3BD619CBA8F7}" type="presParOf" srcId="{B8B52EE1-EE72-4EBC-AB8A-3F3868BEA1A8}" destId="{AB86BEB3-0161-417A-9738-F5997B2E80FB}" srcOrd="5" destOrd="0" presId="urn:microsoft.com/office/officeart/2018/2/layout/IconVerticalSolidList"/>
    <dgm:cxn modelId="{20956C29-01DC-4E24-B0F3-B0123D364A5C}" type="presParOf" srcId="{B8B52EE1-EE72-4EBC-AB8A-3F3868BEA1A8}" destId="{98AB5201-AB40-4AA2-8F42-D447808FD017}" srcOrd="6" destOrd="0" presId="urn:microsoft.com/office/officeart/2018/2/layout/IconVerticalSolidList"/>
    <dgm:cxn modelId="{2585FED8-DFE7-49B5-A25E-43ABC5A87EFC}" type="presParOf" srcId="{98AB5201-AB40-4AA2-8F42-D447808FD017}" destId="{CA583556-E0EE-4AC8-97D7-88C1D824FAB0}" srcOrd="0" destOrd="0" presId="urn:microsoft.com/office/officeart/2018/2/layout/IconVerticalSolidList"/>
    <dgm:cxn modelId="{90C414B2-0FEF-4BA6-9D7C-45D5E2BB783A}" type="presParOf" srcId="{98AB5201-AB40-4AA2-8F42-D447808FD017}" destId="{6D2E9207-A820-4156-BD6A-534766490CB8}" srcOrd="1" destOrd="0" presId="urn:microsoft.com/office/officeart/2018/2/layout/IconVerticalSolidList"/>
    <dgm:cxn modelId="{E89ECBEB-B501-44C1-AACD-8D54DFA38ACE}" type="presParOf" srcId="{98AB5201-AB40-4AA2-8F42-D447808FD017}" destId="{24E85F7D-F842-4AF1-ADDF-86C1B38260C3}" srcOrd="2" destOrd="0" presId="urn:microsoft.com/office/officeart/2018/2/layout/IconVerticalSolidList"/>
    <dgm:cxn modelId="{FF627A85-3E25-4610-92FC-2D22C926D199}" type="presParOf" srcId="{98AB5201-AB40-4AA2-8F42-D447808FD017}" destId="{5EA1CE04-0B1E-4BF0-BAAA-62369D9FFEF0}" srcOrd="3" destOrd="0" presId="urn:microsoft.com/office/officeart/2018/2/layout/IconVerticalSolidList"/>
    <dgm:cxn modelId="{18C8E7B8-C11A-4DA2-8E76-2817A9104777}" type="presParOf" srcId="{98AB5201-AB40-4AA2-8F42-D447808FD017}" destId="{86629122-254F-45BA-9B71-6AA8D50C49F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BC5E9-3004-486C-B59A-A22AB7D677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84D605-71AC-401E-BBCE-B9967C1E1E00}">
      <dgm:prSet/>
      <dgm:spPr/>
      <dgm:t>
        <a:bodyPr/>
        <a:lstStyle/>
        <a:p>
          <a:r>
            <a:rPr lang="en-GB"/>
            <a:t>Model Assumptions for ABM and Test when I introduce the model</a:t>
          </a:r>
          <a:endParaRPr lang="en-US"/>
        </a:p>
      </dgm:t>
    </dgm:pt>
    <dgm:pt modelId="{CB29FF61-8649-4AB1-BD0D-E8CE57CCD5A7}" type="parTrans" cxnId="{A2B9452C-1707-4A5C-82E2-88D3353004D9}">
      <dgm:prSet/>
      <dgm:spPr/>
      <dgm:t>
        <a:bodyPr/>
        <a:lstStyle/>
        <a:p>
          <a:endParaRPr lang="en-US"/>
        </a:p>
      </dgm:t>
    </dgm:pt>
    <dgm:pt modelId="{F1849D97-E96A-4E2D-BD17-E47F218B082E}" type="sibTrans" cxnId="{A2B9452C-1707-4A5C-82E2-88D3353004D9}">
      <dgm:prSet/>
      <dgm:spPr/>
      <dgm:t>
        <a:bodyPr/>
        <a:lstStyle/>
        <a:p>
          <a:endParaRPr lang="en-US"/>
        </a:p>
      </dgm:t>
    </dgm:pt>
    <dgm:pt modelId="{15283312-3B91-43FC-9322-7085DF752E01}">
      <dgm:prSet/>
      <dgm:spPr/>
      <dgm:t>
        <a:bodyPr/>
        <a:lstStyle/>
        <a:p>
          <a:r>
            <a:rPr lang="en-GB"/>
            <a:t>Results Explanations (Here I will refer to other ABM jobs)</a:t>
          </a:r>
          <a:endParaRPr lang="en-US"/>
        </a:p>
      </dgm:t>
    </dgm:pt>
    <dgm:pt modelId="{2CDC2D9E-3956-49E3-ADF5-689EEA4B34CA}" type="parTrans" cxnId="{1DCD08C9-D4B6-427F-A117-CE82ECE4DC31}">
      <dgm:prSet/>
      <dgm:spPr/>
      <dgm:t>
        <a:bodyPr/>
        <a:lstStyle/>
        <a:p>
          <a:endParaRPr lang="en-US"/>
        </a:p>
      </dgm:t>
    </dgm:pt>
    <dgm:pt modelId="{CE3D3361-7A6F-4EF8-9CEA-EB0BFEB6A19D}" type="sibTrans" cxnId="{1DCD08C9-D4B6-427F-A117-CE82ECE4DC31}">
      <dgm:prSet/>
      <dgm:spPr/>
      <dgm:t>
        <a:bodyPr/>
        <a:lstStyle/>
        <a:p>
          <a:endParaRPr lang="en-US"/>
        </a:p>
      </dgm:t>
    </dgm:pt>
    <dgm:pt modelId="{7FBE66EF-6E13-4536-BC3A-508D3055BBB4}">
      <dgm:prSet/>
      <dgm:spPr/>
      <dgm:t>
        <a:bodyPr/>
        <a:lstStyle/>
        <a:p>
          <a:r>
            <a:rPr lang="en-GB"/>
            <a:t>More different kinds of visualization</a:t>
          </a:r>
          <a:endParaRPr lang="en-US"/>
        </a:p>
      </dgm:t>
    </dgm:pt>
    <dgm:pt modelId="{3078EEF5-6D05-48EC-A944-4CD1E3D96BBA}" type="parTrans" cxnId="{E1850CB0-4B3B-421A-BEF3-6D8B4DE168D6}">
      <dgm:prSet/>
      <dgm:spPr/>
      <dgm:t>
        <a:bodyPr/>
        <a:lstStyle/>
        <a:p>
          <a:endParaRPr lang="en-US"/>
        </a:p>
      </dgm:t>
    </dgm:pt>
    <dgm:pt modelId="{10793C4C-1F66-4718-A05F-96BE4DCF16AE}" type="sibTrans" cxnId="{E1850CB0-4B3B-421A-BEF3-6D8B4DE168D6}">
      <dgm:prSet/>
      <dgm:spPr/>
      <dgm:t>
        <a:bodyPr/>
        <a:lstStyle/>
        <a:p>
          <a:endParaRPr lang="en-US"/>
        </a:p>
      </dgm:t>
    </dgm:pt>
    <dgm:pt modelId="{FE1E7025-114E-42C8-8E55-ABB6ACB5C205}">
      <dgm:prSet/>
      <dgm:spPr/>
      <dgm:t>
        <a:bodyPr/>
        <a:lstStyle/>
        <a:p>
          <a:r>
            <a:rPr lang="en-GB"/>
            <a:t>More visualization for the results</a:t>
          </a:r>
          <a:endParaRPr lang="en-US"/>
        </a:p>
      </dgm:t>
    </dgm:pt>
    <dgm:pt modelId="{5235F6A7-103F-4BCD-A089-A4AF659E6AFA}" type="parTrans" cxnId="{2B6DAB54-F36A-45AE-AEC9-8D9198359BE3}">
      <dgm:prSet/>
      <dgm:spPr/>
      <dgm:t>
        <a:bodyPr/>
        <a:lstStyle/>
        <a:p>
          <a:endParaRPr lang="en-US"/>
        </a:p>
      </dgm:t>
    </dgm:pt>
    <dgm:pt modelId="{B3088568-818F-457A-B324-100580E2D316}" type="sibTrans" cxnId="{2B6DAB54-F36A-45AE-AEC9-8D9198359BE3}">
      <dgm:prSet/>
      <dgm:spPr/>
      <dgm:t>
        <a:bodyPr/>
        <a:lstStyle/>
        <a:p>
          <a:endParaRPr lang="en-US"/>
        </a:p>
      </dgm:t>
    </dgm:pt>
    <dgm:pt modelId="{616AB0F5-DD95-4D7C-809F-BF24F3225CEC}">
      <dgm:prSet/>
      <dgm:spPr/>
      <dgm:t>
        <a:bodyPr/>
        <a:lstStyle/>
        <a:p>
          <a:r>
            <a:rPr lang="en-GB"/>
            <a:t>More flowchart or other graphs for the model introduction</a:t>
          </a:r>
          <a:endParaRPr lang="en-US"/>
        </a:p>
      </dgm:t>
    </dgm:pt>
    <dgm:pt modelId="{70B9D779-A0F8-4F84-9402-390DED80BF23}" type="parTrans" cxnId="{790BB2E0-45DB-4CC5-A580-5228AE94F5A6}">
      <dgm:prSet/>
      <dgm:spPr/>
      <dgm:t>
        <a:bodyPr/>
        <a:lstStyle/>
        <a:p>
          <a:endParaRPr lang="en-US"/>
        </a:p>
      </dgm:t>
    </dgm:pt>
    <dgm:pt modelId="{F2F95D3A-A83B-4B4E-ACB5-72388A46D065}" type="sibTrans" cxnId="{790BB2E0-45DB-4CC5-A580-5228AE94F5A6}">
      <dgm:prSet/>
      <dgm:spPr/>
      <dgm:t>
        <a:bodyPr/>
        <a:lstStyle/>
        <a:p>
          <a:endParaRPr lang="en-US"/>
        </a:p>
      </dgm:t>
    </dgm:pt>
    <dgm:pt modelId="{8019AB97-206A-488E-B536-FC8531750F2B}" type="pres">
      <dgm:prSet presAssocID="{E3CBC5E9-3004-486C-B59A-A22AB7D67705}" presName="root" presStyleCnt="0">
        <dgm:presLayoutVars>
          <dgm:dir/>
          <dgm:resizeHandles val="exact"/>
        </dgm:presLayoutVars>
      </dgm:prSet>
      <dgm:spPr/>
    </dgm:pt>
    <dgm:pt modelId="{3DE18623-1930-47A9-A9D2-0E1181168620}" type="pres">
      <dgm:prSet presAssocID="{E984D605-71AC-401E-BBCE-B9967C1E1E00}" presName="compNode" presStyleCnt="0"/>
      <dgm:spPr/>
    </dgm:pt>
    <dgm:pt modelId="{558B6D13-3122-4C9C-861F-C46297CBC4F2}" type="pres">
      <dgm:prSet presAssocID="{E984D605-71AC-401E-BBCE-B9967C1E1E00}" presName="bgRect" presStyleLbl="bgShp" presStyleIdx="0" presStyleCnt="3"/>
      <dgm:spPr/>
    </dgm:pt>
    <dgm:pt modelId="{B0058B71-926E-48D3-B553-F53D576B2AF9}" type="pres">
      <dgm:prSet presAssocID="{E984D605-71AC-401E-BBCE-B9967C1E1E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5091BA-CADB-46B9-9D44-AEF636775862}" type="pres">
      <dgm:prSet presAssocID="{E984D605-71AC-401E-BBCE-B9967C1E1E00}" presName="spaceRect" presStyleCnt="0"/>
      <dgm:spPr/>
    </dgm:pt>
    <dgm:pt modelId="{DDA1795E-670E-4758-836D-50E89C74BEFA}" type="pres">
      <dgm:prSet presAssocID="{E984D605-71AC-401E-BBCE-B9967C1E1E00}" presName="parTx" presStyleLbl="revTx" presStyleIdx="0" presStyleCnt="4">
        <dgm:presLayoutVars>
          <dgm:chMax val="0"/>
          <dgm:chPref val="0"/>
        </dgm:presLayoutVars>
      </dgm:prSet>
      <dgm:spPr/>
    </dgm:pt>
    <dgm:pt modelId="{17066AFA-2A62-4F96-821F-D35155DE7A81}" type="pres">
      <dgm:prSet presAssocID="{F1849D97-E96A-4E2D-BD17-E47F218B082E}" presName="sibTrans" presStyleCnt="0"/>
      <dgm:spPr/>
    </dgm:pt>
    <dgm:pt modelId="{D1A8C841-9E7E-4F10-BB2A-0A283AFBDE17}" type="pres">
      <dgm:prSet presAssocID="{15283312-3B91-43FC-9322-7085DF752E01}" presName="compNode" presStyleCnt="0"/>
      <dgm:spPr/>
    </dgm:pt>
    <dgm:pt modelId="{3F72EF8D-34A6-49E8-B301-CBA4A65A3021}" type="pres">
      <dgm:prSet presAssocID="{15283312-3B91-43FC-9322-7085DF752E01}" presName="bgRect" presStyleLbl="bgShp" presStyleIdx="1" presStyleCnt="3"/>
      <dgm:spPr/>
    </dgm:pt>
    <dgm:pt modelId="{A3B24526-17A7-4075-90C2-1DA4D206D4BF}" type="pres">
      <dgm:prSet presAssocID="{15283312-3B91-43FC-9322-7085DF752E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1C66458-2A11-4285-A68D-5F2066A6844F}" type="pres">
      <dgm:prSet presAssocID="{15283312-3B91-43FC-9322-7085DF752E01}" presName="spaceRect" presStyleCnt="0"/>
      <dgm:spPr/>
    </dgm:pt>
    <dgm:pt modelId="{3826AC42-BA1F-45DC-A6D7-F711B202C7A1}" type="pres">
      <dgm:prSet presAssocID="{15283312-3B91-43FC-9322-7085DF752E01}" presName="parTx" presStyleLbl="revTx" presStyleIdx="1" presStyleCnt="4">
        <dgm:presLayoutVars>
          <dgm:chMax val="0"/>
          <dgm:chPref val="0"/>
        </dgm:presLayoutVars>
      </dgm:prSet>
      <dgm:spPr/>
    </dgm:pt>
    <dgm:pt modelId="{72C52545-FD63-4D1E-884B-8FEA65144B35}" type="pres">
      <dgm:prSet presAssocID="{CE3D3361-7A6F-4EF8-9CEA-EB0BFEB6A19D}" presName="sibTrans" presStyleCnt="0"/>
      <dgm:spPr/>
    </dgm:pt>
    <dgm:pt modelId="{D4A4D9FE-D006-4FEC-B92B-9B75B2382B82}" type="pres">
      <dgm:prSet presAssocID="{7FBE66EF-6E13-4536-BC3A-508D3055BBB4}" presName="compNode" presStyleCnt="0"/>
      <dgm:spPr/>
    </dgm:pt>
    <dgm:pt modelId="{B68F3614-68E7-48BC-A348-E83EA568FD54}" type="pres">
      <dgm:prSet presAssocID="{7FBE66EF-6E13-4536-BC3A-508D3055BBB4}" presName="bgRect" presStyleLbl="bgShp" presStyleIdx="2" presStyleCnt="3"/>
      <dgm:spPr/>
    </dgm:pt>
    <dgm:pt modelId="{9187B3F7-05EF-440B-A1B7-1B8402791F86}" type="pres">
      <dgm:prSet presAssocID="{7FBE66EF-6E13-4536-BC3A-508D3055BB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FB96F98-D563-46C0-A89A-057944278320}" type="pres">
      <dgm:prSet presAssocID="{7FBE66EF-6E13-4536-BC3A-508D3055BBB4}" presName="spaceRect" presStyleCnt="0"/>
      <dgm:spPr/>
    </dgm:pt>
    <dgm:pt modelId="{459056F9-A4AD-4D92-8DD3-E7A7C10A3D13}" type="pres">
      <dgm:prSet presAssocID="{7FBE66EF-6E13-4536-BC3A-508D3055BBB4}" presName="parTx" presStyleLbl="revTx" presStyleIdx="2" presStyleCnt="4">
        <dgm:presLayoutVars>
          <dgm:chMax val="0"/>
          <dgm:chPref val="0"/>
        </dgm:presLayoutVars>
      </dgm:prSet>
      <dgm:spPr/>
    </dgm:pt>
    <dgm:pt modelId="{920BEA58-10C0-4EED-B544-09754A4D724E}" type="pres">
      <dgm:prSet presAssocID="{7FBE66EF-6E13-4536-BC3A-508D3055BBB4}" presName="desTx" presStyleLbl="revTx" presStyleIdx="3" presStyleCnt="4">
        <dgm:presLayoutVars/>
      </dgm:prSet>
      <dgm:spPr/>
    </dgm:pt>
  </dgm:ptLst>
  <dgm:cxnLst>
    <dgm:cxn modelId="{0F938A29-97DF-417B-935A-FC6CF8E4E068}" type="presOf" srcId="{FE1E7025-114E-42C8-8E55-ABB6ACB5C205}" destId="{920BEA58-10C0-4EED-B544-09754A4D724E}" srcOrd="0" destOrd="0" presId="urn:microsoft.com/office/officeart/2018/2/layout/IconVerticalSolidList"/>
    <dgm:cxn modelId="{A2B9452C-1707-4A5C-82E2-88D3353004D9}" srcId="{E3CBC5E9-3004-486C-B59A-A22AB7D67705}" destId="{E984D605-71AC-401E-BBCE-B9967C1E1E00}" srcOrd="0" destOrd="0" parTransId="{CB29FF61-8649-4AB1-BD0D-E8CE57CCD5A7}" sibTransId="{F1849D97-E96A-4E2D-BD17-E47F218B082E}"/>
    <dgm:cxn modelId="{923FCA49-E6BB-4203-B863-1B2DA6DB55CE}" type="presOf" srcId="{E3CBC5E9-3004-486C-B59A-A22AB7D67705}" destId="{8019AB97-206A-488E-B536-FC8531750F2B}" srcOrd="0" destOrd="0" presId="urn:microsoft.com/office/officeart/2018/2/layout/IconVerticalSolidList"/>
    <dgm:cxn modelId="{2B6DAB54-F36A-45AE-AEC9-8D9198359BE3}" srcId="{7FBE66EF-6E13-4536-BC3A-508D3055BBB4}" destId="{FE1E7025-114E-42C8-8E55-ABB6ACB5C205}" srcOrd="0" destOrd="0" parTransId="{5235F6A7-103F-4BCD-A089-A4AF659E6AFA}" sibTransId="{B3088568-818F-457A-B324-100580E2D316}"/>
    <dgm:cxn modelId="{70C2E959-6AAD-47D4-948D-C1D74F215CDC}" type="presOf" srcId="{616AB0F5-DD95-4D7C-809F-BF24F3225CEC}" destId="{920BEA58-10C0-4EED-B544-09754A4D724E}" srcOrd="0" destOrd="1" presId="urn:microsoft.com/office/officeart/2018/2/layout/IconVerticalSolidList"/>
    <dgm:cxn modelId="{8D5B687F-1229-426D-8F5E-BC6C9A326C9A}" type="presOf" srcId="{15283312-3B91-43FC-9322-7085DF752E01}" destId="{3826AC42-BA1F-45DC-A6D7-F711B202C7A1}" srcOrd="0" destOrd="0" presId="urn:microsoft.com/office/officeart/2018/2/layout/IconVerticalSolidList"/>
    <dgm:cxn modelId="{ACE352A1-CD1A-4C82-81D6-A6F217056297}" type="presOf" srcId="{E984D605-71AC-401E-BBCE-B9967C1E1E00}" destId="{DDA1795E-670E-4758-836D-50E89C74BEFA}" srcOrd="0" destOrd="0" presId="urn:microsoft.com/office/officeart/2018/2/layout/IconVerticalSolidList"/>
    <dgm:cxn modelId="{E1850CB0-4B3B-421A-BEF3-6D8B4DE168D6}" srcId="{E3CBC5E9-3004-486C-B59A-A22AB7D67705}" destId="{7FBE66EF-6E13-4536-BC3A-508D3055BBB4}" srcOrd="2" destOrd="0" parTransId="{3078EEF5-6D05-48EC-A944-4CD1E3D96BBA}" sibTransId="{10793C4C-1F66-4718-A05F-96BE4DCF16AE}"/>
    <dgm:cxn modelId="{FFB28CC1-6907-4E00-B2F5-CD686A52830C}" type="presOf" srcId="{7FBE66EF-6E13-4536-BC3A-508D3055BBB4}" destId="{459056F9-A4AD-4D92-8DD3-E7A7C10A3D13}" srcOrd="0" destOrd="0" presId="urn:microsoft.com/office/officeart/2018/2/layout/IconVerticalSolidList"/>
    <dgm:cxn modelId="{1DCD08C9-D4B6-427F-A117-CE82ECE4DC31}" srcId="{E3CBC5E9-3004-486C-B59A-A22AB7D67705}" destId="{15283312-3B91-43FC-9322-7085DF752E01}" srcOrd="1" destOrd="0" parTransId="{2CDC2D9E-3956-49E3-ADF5-689EEA4B34CA}" sibTransId="{CE3D3361-7A6F-4EF8-9CEA-EB0BFEB6A19D}"/>
    <dgm:cxn modelId="{790BB2E0-45DB-4CC5-A580-5228AE94F5A6}" srcId="{7FBE66EF-6E13-4536-BC3A-508D3055BBB4}" destId="{616AB0F5-DD95-4D7C-809F-BF24F3225CEC}" srcOrd="1" destOrd="0" parTransId="{70B9D779-A0F8-4F84-9402-390DED80BF23}" sibTransId="{F2F95D3A-A83B-4B4E-ACB5-72388A46D065}"/>
    <dgm:cxn modelId="{39348233-C88B-4281-911E-2A974E78DA0B}" type="presParOf" srcId="{8019AB97-206A-488E-B536-FC8531750F2B}" destId="{3DE18623-1930-47A9-A9D2-0E1181168620}" srcOrd="0" destOrd="0" presId="urn:microsoft.com/office/officeart/2018/2/layout/IconVerticalSolidList"/>
    <dgm:cxn modelId="{924BFDFD-66EC-4186-A1E9-917A08C21D8E}" type="presParOf" srcId="{3DE18623-1930-47A9-A9D2-0E1181168620}" destId="{558B6D13-3122-4C9C-861F-C46297CBC4F2}" srcOrd="0" destOrd="0" presId="urn:microsoft.com/office/officeart/2018/2/layout/IconVerticalSolidList"/>
    <dgm:cxn modelId="{D74B3FD1-7199-4355-A550-FFC66E975024}" type="presParOf" srcId="{3DE18623-1930-47A9-A9D2-0E1181168620}" destId="{B0058B71-926E-48D3-B553-F53D576B2AF9}" srcOrd="1" destOrd="0" presId="urn:microsoft.com/office/officeart/2018/2/layout/IconVerticalSolidList"/>
    <dgm:cxn modelId="{C61F1315-9C46-423D-BBCE-C951C803F338}" type="presParOf" srcId="{3DE18623-1930-47A9-A9D2-0E1181168620}" destId="{575091BA-CADB-46B9-9D44-AEF636775862}" srcOrd="2" destOrd="0" presId="urn:microsoft.com/office/officeart/2018/2/layout/IconVerticalSolidList"/>
    <dgm:cxn modelId="{FE8E6E5C-8A64-40DE-80A7-E31290B5F8E2}" type="presParOf" srcId="{3DE18623-1930-47A9-A9D2-0E1181168620}" destId="{DDA1795E-670E-4758-836D-50E89C74BEFA}" srcOrd="3" destOrd="0" presId="urn:microsoft.com/office/officeart/2018/2/layout/IconVerticalSolidList"/>
    <dgm:cxn modelId="{13E24671-BA64-4135-866E-BBF629872FF1}" type="presParOf" srcId="{8019AB97-206A-488E-B536-FC8531750F2B}" destId="{17066AFA-2A62-4F96-821F-D35155DE7A81}" srcOrd="1" destOrd="0" presId="urn:microsoft.com/office/officeart/2018/2/layout/IconVerticalSolidList"/>
    <dgm:cxn modelId="{0DB4B647-9D18-4682-87D6-CA1224CA5EBE}" type="presParOf" srcId="{8019AB97-206A-488E-B536-FC8531750F2B}" destId="{D1A8C841-9E7E-4F10-BB2A-0A283AFBDE17}" srcOrd="2" destOrd="0" presId="urn:microsoft.com/office/officeart/2018/2/layout/IconVerticalSolidList"/>
    <dgm:cxn modelId="{68EAC40C-96F2-41EE-A725-05C87C522469}" type="presParOf" srcId="{D1A8C841-9E7E-4F10-BB2A-0A283AFBDE17}" destId="{3F72EF8D-34A6-49E8-B301-CBA4A65A3021}" srcOrd="0" destOrd="0" presId="urn:microsoft.com/office/officeart/2018/2/layout/IconVerticalSolidList"/>
    <dgm:cxn modelId="{09AFAFBB-355C-47A3-A4B7-7D999B4167F3}" type="presParOf" srcId="{D1A8C841-9E7E-4F10-BB2A-0A283AFBDE17}" destId="{A3B24526-17A7-4075-90C2-1DA4D206D4BF}" srcOrd="1" destOrd="0" presId="urn:microsoft.com/office/officeart/2018/2/layout/IconVerticalSolidList"/>
    <dgm:cxn modelId="{0766521E-9777-45CD-B8D7-108BBF053035}" type="presParOf" srcId="{D1A8C841-9E7E-4F10-BB2A-0A283AFBDE17}" destId="{D1C66458-2A11-4285-A68D-5F2066A6844F}" srcOrd="2" destOrd="0" presId="urn:microsoft.com/office/officeart/2018/2/layout/IconVerticalSolidList"/>
    <dgm:cxn modelId="{F319377A-4A69-495A-92BA-B96D4A65DF1F}" type="presParOf" srcId="{D1A8C841-9E7E-4F10-BB2A-0A283AFBDE17}" destId="{3826AC42-BA1F-45DC-A6D7-F711B202C7A1}" srcOrd="3" destOrd="0" presId="urn:microsoft.com/office/officeart/2018/2/layout/IconVerticalSolidList"/>
    <dgm:cxn modelId="{FCB24A04-C539-4A44-A316-998251B0AEDC}" type="presParOf" srcId="{8019AB97-206A-488E-B536-FC8531750F2B}" destId="{72C52545-FD63-4D1E-884B-8FEA65144B35}" srcOrd="3" destOrd="0" presId="urn:microsoft.com/office/officeart/2018/2/layout/IconVerticalSolidList"/>
    <dgm:cxn modelId="{585D88AA-13FC-4090-B6E6-822E126DFBE8}" type="presParOf" srcId="{8019AB97-206A-488E-B536-FC8531750F2B}" destId="{D4A4D9FE-D006-4FEC-B92B-9B75B2382B82}" srcOrd="4" destOrd="0" presId="urn:microsoft.com/office/officeart/2018/2/layout/IconVerticalSolidList"/>
    <dgm:cxn modelId="{3ED3F1B8-1AE9-43A3-A17D-80A805B9A63F}" type="presParOf" srcId="{D4A4D9FE-D006-4FEC-B92B-9B75B2382B82}" destId="{B68F3614-68E7-48BC-A348-E83EA568FD54}" srcOrd="0" destOrd="0" presId="urn:microsoft.com/office/officeart/2018/2/layout/IconVerticalSolidList"/>
    <dgm:cxn modelId="{301AD4F9-7B0E-4C21-87A6-BAD06AC9C560}" type="presParOf" srcId="{D4A4D9FE-D006-4FEC-B92B-9B75B2382B82}" destId="{9187B3F7-05EF-440B-A1B7-1B8402791F86}" srcOrd="1" destOrd="0" presId="urn:microsoft.com/office/officeart/2018/2/layout/IconVerticalSolidList"/>
    <dgm:cxn modelId="{38E635A1-9A92-422D-84C5-6CD4D812C9D3}" type="presParOf" srcId="{D4A4D9FE-D006-4FEC-B92B-9B75B2382B82}" destId="{CFB96F98-D563-46C0-A89A-057944278320}" srcOrd="2" destOrd="0" presId="urn:microsoft.com/office/officeart/2018/2/layout/IconVerticalSolidList"/>
    <dgm:cxn modelId="{EF2CE6DA-47C3-47E6-B67C-9554DF1D3B9B}" type="presParOf" srcId="{D4A4D9FE-D006-4FEC-B92B-9B75B2382B82}" destId="{459056F9-A4AD-4D92-8DD3-E7A7C10A3D13}" srcOrd="3" destOrd="0" presId="urn:microsoft.com/office/officeart/2018/2/layout/IconVerticalSolidList"/>
    <dgm:cxn modelId="{EE696AED-EFA9-4CBB-839F-4FC4AE1048FF}" type="presParOf" srcId="{D4A4D9FE-D006-4FEC-B92B-9B75B2382B82}" destId="{920BEA58-10C0-4EED-B544-09754A4D724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5F304-FB30-45A2-8439-E32A79FE2EC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9424D-DBEF-41D8-B997-7FCBAC4400C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10525-BC8F-4E2B-8591-C722BA681C67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Change the p and q’s value -- Research on Different Probability of Innovators and Imitators Adoption (simulation 1 and 2)</a:t>
          </a:r>
          <a:endParaRPr lang="en-US" sz="1500" kern="1200" dirty="0"/>
        </a:p>
      </dsp:txBody>
      <dsp:txXfrm>
        <a:off x="1057183" y="1805"/>
        <a:ext cx="4732020" cy="915310"/>
      </dsp:txXfrm>
    </dsp:sp>
    <dsp:sp modelId="{90249E02-E8E2-438B-A330-A4CC47C7A9FA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 = 0.01 ~ 0.03 (3 different values)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Q = 0.3 ~ 0.5 (3 different values)</a:t>
          </a:r>
          <a:endParaRPr lang="en-US" sz="1100" kern="1200"/>
        </a:p>
      </dsp:txBody>
      <dsp:txXfrm>
        <a:off x="5789203" y="1805"/>
        <a:ext cx="4726396" cy="915310"/>
      </dsp:txXfrm>
    </dsp:sp>
    <dsp:sp modelId="{0E1E6E67-F218-49D8-8E1D-63778F037DD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2CD83-5291-40D3-B037-05C165565A04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E8221-5802-45AC-B7EE-DBF2CA4AD5B1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Make part of the population to zero (simulation 3 and 4)</a:t>
          </a:r>
          <a:endParaRPr lang="en-US" sz="1500" kern="1200"/>
        </a:p>
      </dsp:txBody>
      <dsp:txXfrm>
        <a:off x="1057183" y="1145944"/>
        <a:ext cx="4732020" cy="915310"/>
      </dsp:txXfrm>
    </dsp:sp>
    <dsp:sp modelId="{BD0DD323-2033-4FBC-97B2-4BBF8D686E78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influential agents prop the same </a:t>
          </a:r>
          <a:r>
            <a:rPr lang="en-GB" sz="1100" kern="1200"/>
            <a:t>(5 different values)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innovator agents prop the same </a:t>
          </a:r>
          <a:r>
            <a:rPr lang="en-GB" sz="1100" kern="1200"/>
            <a:t>(5 different values)</a:t>
          </a:r>
          <a:endParaRPr lang="en-US" sz="1100" kern="1200"/>
        </a:p>
      </dsp:txBody>
      <dsp:txXfrm>
        <a:off x="5789203" y="1145944"/>
        <a:ext cx="4726396" cy="915310"/>
      </dsp:txXfrm>
    </dsp:sp>
    <dsp:sp modelId="{CCC8E8E0-0B7A-47A4-912A-B29F93B5C8BB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F2C39-82C0-4FBC-9690-228B3FBA156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70E09-7512-450B-8DE5-1133526838F4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Change two values together (simulation 5 and 6)</a:t>
          </a:r>
          <a:endParaRPr lang="en-US" sz="1500" kern="1200"/>
        </a:p>
      </dsp:txBody>
      <dsp:txXfrm>
        <a:off x="1057183" y="2290082"/>
        <a:ext cx="4732020" cy="915310"/>
      </dsp:txXfrm>
    </dsp:sp>
    <dsp:sp modelId="{92714653-5149-4554-94DB-59ED5F1A521A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 and Innovator Prop (5 different values)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Innovator </a:t>
          </a:r>
          <a:r>
            <a:rPr lang="en-US" sz="1100" kern="1200"/>
            <a:t>Prop </a:t>
          </a:r>
          <a:r>
            <a:rPr lang="en-GB" sz="1100" kern="1200"/>
            <a:t>and</a:t>
          </a:r>
          <a:r>
            <a:rPr lang="zh-CN" sz="1100" kern="1200"/>
            <a:t> </a:t>
          </a:r>
          <a:r>
            <a:rPr lang="en-US" sz="1100" kern="1200"/>
            <a:t>Influencer Prop </a:t>
          </a:r>
          <a:r>
            <a:rPr lang="en-GB" sz="1100" kern="1200"/>
            <a:t>(5 different values)</a:t>
          </a:r>
          <a:endParaRPr lang="en-US" sz="1100" kern="1200"/>
        </a:p>
      </dsp:txBody>
      <dsp:txXfrm>
        <a:off x="5789203" y="2290082"/>
        <a:ext cx="4726396" cy="915310"/>
      </dsp:txXfrm>
    </dsp:sp>
    <dsp:sp modelId="{CA583556-E0EE-4AC8-97D7-88C1D824FAB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E9207-A820-4156-BD6A-534766490CB8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1CE04-0B1E-4BF0-BAAA-62369D9FFEF0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</a:t>
          </a:r>
          <a:r>
            <a:rPr lang="en-GB" sz="1500" kern="1200"/>
            <a:t>the</a:t>
          </a:r>
          <a:r>
            <a:rPr lang="zh-CN" sz="1500" kern="1200"/>
            <a:t> </a:t>
          </a:r>
          <a:r>
            <a:rPr lang="en-GB" sz="1500" kern="1200"/>
            <a:t>Network Type and Connections of agents (on-going)</a:t>
          </a:r>
          <a:endParaRPr lang="en-US" sz="1500" kern="1200"/>
        </a:p>
      </dsp:txBody>
      <dsp:txXfrm>
        <a:off x="1057183" y="3434221"/>
        <a:ext cx="4732020" cy="915310"/>
      </dsp:txXfrm>
    </dsp:sp>
    <dsp:sp modelId="{86629122-254F-45BA-9B71-6AA8D50C49FD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Random or small-world network (make sure the agent have the same number of neighbours)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Add more neighbour to the agents</a:t>
          </a:r>
          <a:endParaRPr lang="en-US" sz="1100" kern="1200"/>
        </a:p>
      </dsp:txBody>
      <dsp:txXfrm>
        <a:off x="5789203" y="3434221"/>
        <a:ext cx="472639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B6D13-3122-4C9C-861F-C46297CBC4F2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58B71-926E-48D3-B553-F53D576B2AF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1795E-670E-4758-836D-50E89C74BEFA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Model Assumptions for ABM and Test when I introduce the model</a:t>
          </a:r>
          <a:endParaRPr lang="en-US" sz="2500" kern="1200"/>
        </a:p>
      </dsp:txBody>
      <dsp:txXfrm>
        <a:off x="1437631" y="531"/>
        <a:ext cx="9077968" cy="1244702"/>
      </dsp:txXfrm>
    </dsp:sp>
    <dsp:sp modelId="{3F72EF8D-34A6-49E8-B301-CBA4A65A3021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24526-17A7-4075-90C2-1DA4D206D4B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6AC42-BA1F-45DC-A6D7-F711B202C7A1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Results Explanations (Here I will refer to other ABM jobs)</a:t>
          </a:r>
          <a:endParaRPr lang="en-US" sz="2500" kern="1200"/>
        </a:p>
      </dsp:txBody>
      <dsp:txXfrm>
        <a:off x="1437631" y="1556410"/>
        <a:ext cx="9077968" cy="1244702"/>
      </dsp:txXfrm>
    </dsp:sp>
    <dsp:sp modelId="{B68F3614-68E7-48BC-A348-E83EA568FD5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7B3F7-05EF-440B-A1B7-1B8402791F8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056F9-A4AD-4D92-8DD3-E7A7C10A3D13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More different kinds of visualization</a:t>
          </a:r>
          <a:endParaRPr lang="en-US" sz="2500" kern="1200"/>
        </a:p>
      </dsp:txBody>
      <dsp:txXfrm>
        <a:off x="1437631" y="3112289"/>
        <a:ext cx="4732020" cy="1244702"/>
      </dsp:txXfrm>
    </dsp:sp>
    <dsp:sp modelId="{920BEA58-10C0-4EED-B544-09754A4D724E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More visualization for the results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More flowchart or other graphs for the model introduction</a:t>
          </a:r>
          <a:endParaRPr lang="en-US" sz="1800" kern="1200"/>
        </a:p>
      </dsp:txBody>
      <dsp:txXfrm>
        <a:off x="6169651" y="3112289"/>
        <a:ext cx="434594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7DCD-8DAF-5951-5666-C1D5BEAA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C2CC5-A5FD-C1E2-96F7-AC4FB9D9D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634C-BE1F-02C2-0E33-D5C13E74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2803-CB8E-DE42-0013-6E8ED336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0FCDE-4952-E554-A432-0B8481EF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9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A7B6-69D6-E572-6401-30572E68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CC99F-FE4A-FD22-F4BD-509CC57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CB022-ACDE-D00D-1F8D-2585E40D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CA7E-CC2C-F791-DB0A-4C06DD31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64EB-DED9-C605-E131-048C2A0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3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0CE69-F958-D9AA-DDDC-A8458E68F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C4C8B-A911-9492-443E-CA7C38631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35B7-5B66-D54A-A543-0944EEB5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2B20-B074-B197-7EE5-00DEDAD6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32702-2BCA-83E7-034C-12FD9DA2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3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F921-7957-48D4-C6BE-2215DB13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7ED5-AE84-EDF2-4C2C-2AA62AF6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06A7-A6B4-F272-6CB9-279D7606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3933-9739-55C7-9287-D9F539ED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A399-5F92-018C-C778-BF99EA64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5BAD-3950-3BFF-E050-63EE78ED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A06B-1391-A039-4514-ED98EDFB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4EB6-4B56-42DB-72DA-3EFCF3AA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FC50-EEB3-4D71-E76B-F907B54C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5CB2-F7BD-8839-7F37-16824FA9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95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B53F-FFB6-4E62-3DB4-AF815B55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945C-CF97-DC86-B176-AA19BDA4F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B5DA0-2ED1-D3EF-1CFD-E6D3B3E20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AF5EB-E0A2-D9EC-765F-F871F9B5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191F2-7336-82E8-66D7-31CE30C0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84648-D17E-39A0-AD14-1293B192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8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6A5-180C-42FB-B070-FB8874D7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16F2-E011-FB24-A35F-B24C8D74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26307-E4AE-93A4-CD7D-6B738D94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EA42-C899-DA1D-AED3-1CDD0503A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EAE5F-282B-991D-2F74-3666B641B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A83FB-CE2A-BBC8-3835-5377F5FA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733C1-BAD4-B629-1DBB-E70636F9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A2D4-E839-FB09-970E-67DBF4E9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03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A0A3-6B0D-1B3C-6D0E-555BD3DA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73124-CA12-ADFA-7961-30EDAE26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50C6-82A3-FF10-DDD9-ADB58A2C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0E9BF-15A1-6D73-58BE-695914AE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1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7C129-99D4-72CD-984B-80508123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FDC3-5760-2EAA-D375-90D6E321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3B13-E1EB-E8A6-4BA9-FA0CC066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FFB8-E9D4-6CC8-7A4C-992F0E71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90DB-F0D4-5650-0F41-4E3EBD2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70738-664A-7528-090A-835256487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2481A-5A78-0329-D14B-88547052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592E8-E587-5E9B-599C-99EF236B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C4250-EC33-52EF-1E0B-A94F7BBC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4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BDFA-0544-E7E7-9C63-FF8FE32E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F48E8-EA92-E8EE-0B17-EF59AE12A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0CCB-8BD2-B2DC-4841-08BF433FF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4D46A-2511-836D-56BA-846C081F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D13C4-BC5F-B54D-A161-8496E68A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15AEA-A415-1842-41C7-D3247FC0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9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7784F-7936-82AC-F9D6-5D6D87E3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3E9EA-747D-21AC-897B-864494B69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ADB0-5543-D963-2985-0B3791572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0817C-1F52-4898-965E-605868CA7FF6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B0D32-F3B3-2719-D46D-EEFE8D572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C42B-E362-3AC3-1453-3A19C271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9DD4-EABE-4838-B9CD-76C9EB621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9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8B91A-ECBE-7ACF-ECF1-1CE62FA1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5400"/>
              <a:t>ABM Dissertation</a:t>
            </a:r>
            <a:endParaRPr lang="en-GB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56EA-B262-E6FE-AFD3-DC2956553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Results Analysis and Writing Improvement</a:t>
            </a:r>
            <a:endParaRPr lang="en-GB" dirty="0"/>
          </a:p>
        </p:txBody>
      </p:sp>
      <p:pic>
        <p:nvPicPr>
          <p:cNvPr id="5" name="Picture 4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5606D19F-B47C-9D46-0C74-F0C4F4B6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35" r="19389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2E3A-6344-6A9D-2737-BCF8BF46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of The Simulations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348FBC-7710-4968-CB00-0941256A8E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60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E2E3A-6344-6A9D-2737-BCF8BF46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26" y="731444"/>
            <a:ext cx="2469624" cy="22784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on Different Probability of Innovators and Imitators Adoption 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line graph&#10;&#10;Description automatically generated">
            <a:extLst>
              <a:ext uri="{FF2B5EF4-FFF2-40B4-BE49-F238E27FC236}">
                <a16:creationId xmlns:a16="http://schemas.microsoft.com/office/drawing/2014/main" id="{2EB201CE-04A3-AE4A-C8EA-9550A14C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60" b="2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9" name="Picture 8" descr="A line chart showing different values&#10;&#10;Description automatically generated">
            <a:extLst>
              <a:ext uri="{FF2B5EF4-FFF2-40B4-BE49-F238E27FC236}">
                <a16:creationId xmlns:a16="http://schemas.microsoft.com/office/drawing/2014/main" id="{6BBF9C46-5252-011B-B4E8-7E26650E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r="11267" b="2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BB477AA1-38F6-396D-CFBD-BEF733ACF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9" b="3"/>
          <a:stretch/>
        </p:blipFill>
        <p:spPr>
          <a:xfrm>
            <a:off x="4054251" y="3548348"/>
            <a:ext cx="3721608" cy="2542032"/>
          </a:xfrm>
          <a:prstGeom prst="rect">
            <a:avLst/>
          </a:prstGeom>
        </p:spPr>
      </p:pic>
      <p:pic>
        <p:nvPicPr>
          <p:cNvPr id="11" name="Picture 10" descr="A graph of a ribbon chart comparison with different p value&#10;&#10;Description automatically generated">
            <a:extLst>
              <a:ext uri="{FF2B5EF4-FFF2-40B4-BE49-F238E27FC236}">
                <a16:creationId xmlns:a16="http://schemas.microsoft.com/office/drawing/2014/main" id="{AC33130B-653A-8966-6F8D-A64B78A16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0" b="-17"/>
          <a:stretch/>
        </p:blipFill>
        <p:spPr>
          <a:xfrm>
            <a:off x="7916372" y="3548347"/>
            <a:ext cx="3719192" cy="2542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749173-7FB5-E5F8-B18B-0B884923DE19}"/>
              </a:ext>
            </a:extLst>
          </p:cNvPr>
          <p:cNvSpPr txBox="1"/>
          <p:nvPr/>
        </p:nvSpPr>
        <p:spPr>
          <a:xfrm>
            <a:off x="242525" y="2818014"/>
            <a:ext cx="2803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p is getting lower, the Simulation results varies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Which of the line charts is better?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74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2E3A-6344-6A9D-2737-BCF8BF46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727200"/>
            <a:ext cx="4552950" cy="1325563"/>
          </a:xfrm>
        </p:spPr>
        <p:txBody>
          <a:bodyPr/>
          <a:lstStyle/>
          <a:p>
            <a:r>
              <a:rPr lang="en-US" altLang="zh-CN" dirty="0"/>
              <a:t>Research on Zero Population</a:t>
            </a:r>
            <a:endParaRPr lang="en-GB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0E896E1-5FE4-3EC0-064C-62EFB2BB9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2"/>
            <a:ext cx="6096000" cy="3429000"/>
          </a:xfr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44D3114-1B96-D796-ACE3-62846BEA9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3429000"/>
            <a:ext cx="6096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503480-048D-CC39-8D9B-09DC24C00C99}"/>
              </a:ext>
            </a:extLst>
          </p:cNvPr>
          <p:cNvSpPr txBox="1"/>
          <p:nvPr/>
        </p:nvSpPr>
        <p:spPr>
          <a:xfrm>
            <a:off x="752475" y="3295650"/>
            <a:ext cx="5038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Innovator Prop =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Influential Prop 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the Influential Innovator </a:t>
            </a:r>
            <a:r>
              <a:rPr lang="en-US" altLang="zh-CN" dirty="0"/>
              <a:t>Prop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explain some simulation have a wider width?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6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E2E3A-6344-6A9D-2737-BCF8BF46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800"/>
              <a:t>Change p and innovator prop together</a:t>
            </a:r>
            <a:endParaRPr lang="en-US" sz="2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ontent Placeholder 15">
            <a:extLst>
              <a:ext uri="{FF2B5EF4-FFF2-40B4-BE49-F238E27FC236}">
                <a16:creationId xmlns:a16="http://schemas.microsoft.com/office/drawing/2014/main" id="{907EF71C-59C5-DE49-8567-5847D61C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trend is higher p and innovator-prop using less steps to reach the target potential adopters</a:t>
            </a:r>
          </a:p>
          <a:p>
            <a:r>
              <a:rPr lang="en-US" sz="1800" dirty="0"/>
              <a:t>Maybe 7 different values for each variables is better</a:t>
            </a:r>
          </a:p>
          <a:p>
            <a:r>
              <a:rPr lang="en-US" sz="1800" dirty="0"/>
              <a:t>How to explain those cells not obey the trends</a:t>
            </a:r>
          </a:p>
        </p:txBody>
      </p:sp>
      <p:pic>
        <p:nvPicPr>
          <p:cNvPr id="5" name="Content Placeholder 4" descr="A graph of a graph with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73C9F144-BDA6-5AEF-6433-711711DB9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6" r="17845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7" name="Picture 6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6733CD48-68A7-24E5-26DC-D52A4A1E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6" r="18014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9" name="Picture 8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94189867-C5E7-A541-81DC-EFE2AB2AD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r="17957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0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E2E3A-6344-6A9D-2737-BCF8BF46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Add Content to the Dissertation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EC48C2-E89E-7AA9-71DF-4EB2A08E8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21392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88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2E3A-6344-6A9D-2737-BCF8BF46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GB" sz="3200"/>
              <a:t>My Recent Works</a:t>
            </a:r>
          </a:p>
        </p:txBody>
      </p:sp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4FD6A565-5076-015D-A4ED-27DDA23A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64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AD94-DF6E-D6D7-075B-F77F4285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GB" sz="2000" dirty="0"/>
              <a:t>Re-run the simulations with more choices and deal with the visualizations.</a:t>
            </a:r>
          </a:p>
          <a:p>
            <a:r>
              <a:rPr lang="en-GB" sz="2000" dirty="0"/>
              <a:t>Add network analysis, compare with different network topology when p, q varies</a:t>
            </a:r>
            <a:r>
              <a:rPr lang="en-US" altLang="zh-CN" sz="2000" dirty="0"/>
              <a:t>s.</a:t>
            </a:r>
          </a:p>
          <a:p>
            <a:r>
              <a:rPr lang="en-US" altLang="zh-CN" sz="2000"/>
              <a:t>Finish the result analysis and conclusion part, then introduction and abstract part of the dissertation.</a:t>
            </a:r>
          </a:p>
          <a:p>
            <a:r>
              <a:rPr lang="en-GB" sz="2000" dirty="0"/>
              <a:t>Re-organized the structure of my dissertation.</a:t>
            </a:r>
          </a:p>
        </p:txBody>
      </p:sp>
    </p:spTree>
    <p:extLst>
      <p:ext uri="{BB962C8B-B14F-4D97-AF65-F5344CB8AC3E}">
        <p14:creationId xmlns:p14="http://schemas.microsoft.com/office/powerpoint/2010/main" val="394122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349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ABM Dissertation</vt:lpstr>
      <vt:lpstr>Design of The Simulations</vt:lpstr>
      <vt:lpstr>Research on Different Probability of Innovators and Imitators Adoption  </vt:lpstr>
      <vt:lpstr>Research on Zero Population</vt:lpstr>
      <vt:lpstr>Change p and innovator prop together</vt:lpstr>
      <vt:lpstr>Add Content to the Dissertation</vt:lpstr>
      <vt:lpstr>My Recent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QIAN, ZEHAO (Student)</dc:creator>
  <cp:lastModifiedBy>QIAN, ZEHAO (Student)</cp:lastModifiedBy>
  <cp:revision>1</cp:revision>
  <dcterms:created xsi:type="dcterms:W3CDTF">2024-08-15T10:06:10Z</dcterms:created>
  <dcterms:modified xsi:type="dcterms:W3CDTF">2024-08-15T12:46:28Z</dcterms:modified>
</cp:coreProperties>
</file>