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60" r:id="rId5"/>
    <p:sldId id="258"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2CD102-D076-4944-9C66-B5A37ACE96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8EEBA72-7678-4FAC-A923-80F12A07EBDD}">
      <dgm:prSet/>
      <dgm:spPr/>
      <dgm:t>
        <a:bodyPr/>
        <a:lstStyle/>
        <a:p>
          <a:r>
            <a:rPr lang="en-US" b="1" baseline="0"/>
            <a:t>In Consumer (Agent) class:</a:t>
          </a:r>
          <a:endParaRPr lang="en-US"/>
        </a:p>
      </dgm:t>
    </dgm:pt>
    <dgm:pt modelId="{2380835B-43A3-4114-ACF1-E6B099AA9BF9}" type="parTrans" cxnId="{84A1772E-7B55-4B3B-BFF4-D27378AFDC2D}">
      <dgm:prSet/>
      <dgm:spPr/>
      <dgm:t>
        <a:bodyPr/>
        <a:lstStyle/>
        <a:p>
          <a:endParaRPr lang="en-US"/>
        </a:p>
      </dgm:t>
    </dgm:pt>
    <dgm:pt modelId="{71B28F06-223D-4D9B-A67E-B582E71518FA}" type="sibTrans" cxnId="{84A1772E-7B55-4B3B-BFF4-D27378AFDC2D}">
      <dgm:prSet/>
      <dgm:spPr/>
      <dgm:t>
        <a:bodyPr/>
        <a:lstStyle/>
        <a:p>
          <a:endParaRPr lang="en-US"/>
        </a:p>
      </dgm:t>
    </dgm:pt>
    <dgm:pt modelId="{C7DCA861-3B07-4DAA-9D1A-5E3C38D569A5}">
      <dgm:prSet/>
      <dgm:spPr/>
      <dgm:t>
        <a:bodyPr/>
        <a:lstStyle/>
        <a:p>
          <a:r>
            <a:rPr lang="en-US" b="1" baseline="0"/>
            <a:t>Define the attributes of agent: influencer or not, innovator or not</a:t>
          </a:r>
          <a:endParaRPr lang="en-US"/>
        </a:p>
      </dgm:t>
    </dgm:pt>
    <dgm:pt modelId="{0A9DD8E5-309F-466F-99E0-6253589A908A}" type="parTrans" cxnId="{814EE761-247B-4C3F-AA8E-73B14E50E460}">
      <dgm:prSet/>
      <dgm:spPr/>
      <dgm:t>
        <a:bodyPr/>
        <a:lstStyle/>
        <a:p>
          <a:endParaRPr lang="en-US"/>
        </a:p>
      </dgm:t>
    </dgm:pt>
    <dgm:pt modelId="{A74D90B2-4BFE-426B-96A5-2AA6F8B4D4E4}" type="sibTrans" cxnId="{814EE761-247B-4C3F-AA8E-73B14E50E460}">
      <dgm:prSet/>
      <dgm:spPr/>
      <dgm:t>
        <a:bodyPr/>
        <a:lstStyle/>
        <a:p>
          <a:endParaRPr lang="en-US"/>
        </a:p>
      </dgm:t>
    </dgm:pt>
    <dgm:pt modelId="{E75E025A-A209-417A-AB0E-91CAE13F6DC4}">
      <dgm:prSet/>
      <dgm:spPr/>
      <dgm:t>
        <a:bodyPr/>
        <a:lstStyle/>
        <a:p>
          <a:r>
            <a:rPr lang="en-US" b="1" baseline="0"/>
            <a:t>Adopted or not </a:t>
          </a:r>
          <a:endParaRPr lang="en-US"/>
        </a:p>
      </dgm:t>
    </dgm:pt>
    <dgm:pt modelId="{4F07EEA7-EB86-4292-8B0B-8F4D1215FC64}" type="parTrans" cxnId="{EA4903F8-9540-46C1-A76F-CC70E9E5FC7B}">
      <dgm:prSet/>
      <dgm:spPr/>
      <dgm:t>
        <a:bodyPr/>
        <a:lstStyle/>
        <a:p>
          <a:endParaRPr lang="en-US"/>
        </a:p>
      </dgm:t>
    </dgm:pt>
    <dgm:pt modelId="{D2D4715C-EC5A-47F2-95CA-2D0C944411C8}" type="sibTrans" cxnId="{EA4903F8-9540-46C1-A76F-CC70E9E5FC7B}">
      <dgm:prSet/>
      <dgm:spPr/>
      <dgm:t>
        <a:bodyPr/>
        <a:lstStyle/>
        <a:p>
          <a:endParaRPr lang="en-US"/>
        </a:p>
      </dgm:t>
    </dgm:pt>
    <dgm:pt modelId="{51867942-C23F-4882-8793-916B9E16537F}">
      <dgm:prSet/>
      <dgm:spPr/>
      <dgm:t>
        <a:bodyPr/>
        <a:lstStyle/>
        <a:p>
          <a:r>
            <a:rPr lang="en-US" b="1" baseline="0"/>
            <a:t>Use step to observe the change of opinions of an agent</a:t>
          </a:r>
          <a:endParaRPr lang="en-US"/>
        </a:p>
      </dgm:t>
    </dgm:pt>
    <dgm:pt modelId="{BE2BBC42-5A14-485D-834A-819463E5C811}" type="parTrans" cxnId="{9D74C7B8-081B-4ABB-B6DB-F57F09D75F39}">
      <dgm:prSet/>
      <dgm:spPr/>
      <dgm:t>
        <a:bodyPr/>
        <a:lstStyle/>
        <a:p>
          <a:endParaRPr lang="en-US"/>
        </a:p>
      </dgm:t>
    </dgm:pt>
    <dgm:pt modelId="{7632CC0D-B883-4B32-B682-197C911130FF}" type="sibTrans" cxnId="{9D74C7B8-081B-4ABB-B6DB-F57F09D75F39}">
      <dgm:prSet/>
      <dgm:spPr/>
      <dgm:t>
        <a:bodyPr/>
        <a:lstStyle/>
        <a:p>
          <a:endParaRPr lang="en-US"/>
        </a:p>
      </dgm:t>
    </dgm:pt>
    <dgm:pt modelId="{3AFEF20F-1660-4163-A9C4-005FD3E8EFBD}">
      <dgm:prSet/>
      <dgm:spPr/>
      <dgm:t>
        <a:bodyPr/>
        <a:lstStyle/>
        <a:p>
          <a:r>
            <a:rPr lang="en-US" b="1" baseline="0"/>
            <a:t>(Innovator: ‘p’, Imitator: ‘q’)</a:t>
          </a:r>
          <a:endParaRPr lang="en-US"/>
        </a:p>
      </dgm:t>
    </dgm:pt>
    <dgm:pt modelId="{A4B0B773-550B-4F8E-9FE9-E92C8B6EFD38}" type="parTrans" cxnId="{A4F286C3-6341-4DA7-9080-7B83F6AEB89C}">
      <dgm:prSet/>
      <dgm:spPr/>
      <dgm:t>
        <a:bodyPr/>
        <a:lstStyle/>
        <a:p>
          <a:endParaRPr lang="en-US"/>
        </a:p>
      </dgm:t>
    </dgm:pt>
    <dgm:pt modelId="{F9031B55-7129-4E5E-8403-3EE65074FD7F}" type="sibTrans" cxnId="{A4F286C3-6341-4DA7-9080-7B83F6AEB89C}">
      <dgm:prSet/>
      <dgm:spPr/>
      <dgm:t>
        <a:bodyPr/>
        <a:lstStyle/>
        <a:p>
          <a:endParaRPr lang="en-US"/>
        </a:p>
      </dgm:t>
    </dgm:pt>
    <dgm:pt modelId="{E0FF7FC9-2664-4513-88DA-B48596C838FE}">
      <dgm:prSet/>
      <dgm:spPr/>
      <dgm:t>
        <a:bodyPr/>
        <a:lstStyle/>
        <a:p>
          <a:r>
            <a:rPr lang="en-US" b="1" baseline="0"/>
            <a:t>In</a:t>
          </a:r>
          <a:r>
            <a:rPr lang="zh-CN" b="1" baseline="0"/>
            <a:t> </a:t>
          </a:r>
          <a:r>
            <a:rPr lang="en-US" b="1" baseline="0"/>
            <a:t>Bass Model</a:t>
          </a:r>
          <a:r>
            <a:rPr lang="zh-CN" b="1" baseline="0"/>
            <a:t> </a:t>
          </a:r>
          <a:r>
            <a:rPr lang="en-US" b="1" baseline="0"/>
            <a:t>(Model) class:</a:t>
          </a:r>
          <a:endParaRPr lang="en-US"/>
        </a:p>
      </dgm:t>
    </dgm:pt>
    <dgm:pt modelId="{015A72FB-0508-4B76-9FE1-B44977A95795}" type="parTrans" cxnId="{C748A889-7F47-4ED6-B67B-855297B0039B}">
      <dgm:prSet/>
      <dgm:spPr/>
      <dgm:t>
        <a:bodyPr/>
        <a:lstStyle/>
        <a:p>
          <a:endParaRPr lang="en-US"/>
        </a:p>
      </dgm:t>
    </dgm:pt>
    <dgm:pt modelId="{0EBBD8BB-3AD8-4F13-AC97-DA2907AF17DF}" type="sibTrans" cxnId="{C748A889-7F47-4ED6-B67B-855297B0039B}">
      <dgm:prSet/>
      <dgm:spPr/>
      <dgm:t>
        <a:bodyPr/>
        <a:lstStyle/>
        <a:p>
          <a:endParaRPr lang="en-US"/>
        </a:p>
      </dgm:t>
    </dgm:pt>
    <dgm:pt modelId="{1B39A799-CFB9-443C-9D62-915D6E7AFE21}">
      <dgm:prSet/>
      <dgm:spPr/>
      <dgm:t>
        <a:bodyPr/>
        <a:lstStyle/>
        <a:p>
          <a:r>
            <a:rPr lang="en-US" b="1" baseline="0" dirty="0"/>
            <a:t>Define the value of p and q, N stands for the number of agents</a:t>
          </a:r>
          <a:endParaRPr lang="en-US" dirty="0"/>
        </a:p>
      </dgm:t>
    </dgm:pt>
    <dgm:pt modelId="{6B399330-FA4D-42D6-8AAA-1576FD235231}" type="parTrans" cxnId="{3973C794-368C-4946-8066-828B01E680AE}">
      <dgm:prSet/>
      <dgm:spPr/>
      <dgm:t>
        <a:bodyPr/>
        <a:lstStyle/>
        <a:p>
          <a:endParaRPr lang="en-US"/>
        </a:p>
      </dgm:t>
    </dgm:pt>
    <dgm:pt modelId="{1427B03C-F140-496F-9292-E00FEF3C54FF}" type="sibTrans" cxnId="{3973C794-368C-4946-8066-828B01E680AE}">
      <dgm:prSet/>
      <dgm:spPr/>
      <dgm:t>
        <a:bodyPr/>
        <a:lstStyle/>
        <a:p>
          <a:endParaRPr lang="en-US"/>
        </a:p>
      </dgm:t>
    </dgm:pt>
    <dgm:pt modelId="{E263FAC3-4CAC-4CCC-8D04-0DEDE8E16096}">
      <dgm:prSet/>
      <dgm:spPr/>
      <dgm:t>
        <a:bodyPr/>
        <a:lstStyle/>
        <a:p>
          <a:r>
            <a:rPr lang="en-US" b="1" baseline="0"/>
            <a:t>Proportion for the influencer and innovator</a:t>
          </a:r>
          <a:endParaRPr lang="en-US"/>
        </a:p>
      </dgm:t>
    </dgm:pt>
    <dgm:pt modelId="{361A9E02-5186-4D43-AAD7-429969B6EA36}" type="parTrans" cxnId="{1C0FB663-4352-411E-99A3-607B9EF5D6A8}">
      <dgm:prSet/>
      <dgm:spPr/>
      <dgm:t>
        <a:bodyPr/>
        <a:lstStyle/>
        <a:p>
          <a:endParaRPr lang="en-US"/>
        </a:p>
      </dgm:t>
    </dgm:pt>
    <dgm:pt modelId="{2D603092-90C6-4051-A674-FD8E645BAA90}" type="sibTrans" cxnId="{1C0FB663-4352-411E-99A3-607B9EF5D6A8}">
      <dgm:prSet/>
      <dgm:spPr/>
      <dgm:t>
        <a:bodyPr/>
        <a:lstStyle/>
        <a:p>
          <a:endParaRPr lang="en-US"/>
        </a:p>
      </dgm:t>
    </dgm:pt>
    <dgm:pt modelId="{A16653A1-B3E4-4CE9-8568-D3C637FB4215}">
      <dgm:prSet/>
      <dgm:spPr/>
      <dgm:t>
        <a:bodyPr/>
        <a:lstStyle/>
        <a:p>
          <a:r>
            <a:rPr lang="en-US" b="1" baseline="0"/>
            <a:t>Define the network type: small world or random network</a:t>
          </a:r>
          <a:endParaRPr lang="en-US"/>
        </a:p>
      </dgm:t>
    </dgm:pt>
    <dgm:pt modelId="{241194F4-78EE-48D5-8E94-9CF41857FC8E}" type="parTrans" cxnId="{BAFF373F-98D6-4069-8195-30097621FFD9}">
      <dgm:prSet/>
      <dgm:spPr/>
      <dgm:t>
        <a:bodyPr/>
        <a:lstStyle/>
        <a:p>
          <a:endParaRPr lang="en-US"/>
        </a:p>
      </dgm:t>
    </dgm:pt>
    <dgm:pt modelId="{ED0AF727-C255-499E-9AA1-0843327F520D}" type="sibTrans" cxnId="{BAFF373F-98D6-4069-8195-30097621FFD9}">
      <dgm:prSet/>
      <dgm:spPr/>
      <dgm:t>
        <a:bodyPr/>
        <a:lstStyle/>
        <a:p>
          <a:endParaRPr lang="en-US"/>
        </a:p>
      </dgm:t>
    </dgm:pt>
    <dgm:pt modelId="{1200FB81-7F6E-4699-A39B-B591C1A43D38}" type="pres">
      <dgm:prSet presAssocID="{992CD102-D076-4944-9C66-B5A37ACE962D}" presName="linear" presStyleCnt="0">
        <dgm:presLayoutVars>
          <dgm:animLvl val="lvl"/>
          <dgm:resizeHandles val="exact"/>
        </dgm:presLayoutVars>
      </dgm:prSet>
      <dgm:spPr/>
    </dgm:pt>
    <dgm:pt modelId="{2CB8AD8C-B85E-43C8-8D40-6989CD28A3B2}" type="pres">
      <dgm:prSet presAssocID="{18EEBA72-7678-4FAC-A923-80F12A07EBDD}" presName="parentText" presStyleLbl="node1" presStyleIdx="0" presStyleCnt="2">
        <dgm:presLayoutVars>
          <dgm:chMax val="0"/>
          <dgm:bulletEnabled val="1"/>
        </dgm:presLayoutVars>
      </dgm:prSet>
      <dgm:spPr/>
    </dgm:pt>
    <dgm:pt modelId="{002F68D1-7F9D-4F92-B094-CE120AA4DA4F}" type="pres">
      <dgm:prSet presAssocID="{18EEBA72-7678-4FAC-A923-80F12A07EBDD}" presName="childText" presStyleLbl="revTx" presStyleIdx="0" presStyleCnt="2">
        <dgm:presLayoutVars>
          <dgm:bulletEnabled val="1"/>
        </dgm:presLayoutVars>
      </dgm:prSet>
      <dgm:spPr/>
    </dgm:pt>
    <dgm:pt modelId="{5C7BC720-B0BF-4F12-9C2F-9FF92890863C}" type="pres">
      <dgm:prSet presAssocID="{E0FF7FC9-2664-4513-88DA-B48596C838FE}" presName="parentText" presStyleLbl="node1" presStyleIdx="1" presStyleCnt="2">
        <dgm:presLayoutVars>
          <dgm:chMax val="0"/>
          <dgm:bulletEnabled val="1"/>
        </dgm:presLayoutVars>
      </dgm:prSet>
      <dgm:spPr/>
    </dgm:pt>
    <dgm:pt modelId="{881F147F-A52A-48FC-9656-C1B735CE4C58}" type="pres">
      <dgm:prSet presAssocID="{E0FF7FC9-2664-4513-88DA-B48596C838FE}" presName="childText" presStyleLbl="revTx" presStyleIdx="1" presStyleCnt="2">
        <dgm:presLayoutVars>
          <dgm:bulletEnabled val="1"/>
        </dgm:presLayoutVars>
      </dgm:prSet>
      <dgm:spPr/>
    </dgm:pt>
  </dgm:ptLst>
  <dgm:cxnLst>
    <dgm:cxn modelId="{82BAA026-B1D0-48F5-8835-90C1960891C0}" type="presOf" srcId="{C7DCA861-3B07-4DAA-9D1A-5E3C38D569A5}" destId="{002F68D1-7F9D-4F92-B094-CE120AA4DA4F}" srcOrd="0" destOrd="0" presId="urn:microsoft.com/office/officeart/2005/8/layout/vList2"/>
    <dgm:cxn modelId="{84A1772E-7B55-4B3B-BFF4-D27378AFDC2D}" srcId="{992CD102-D076-4944-9C66-B5A37ACE962D}" destId="{18EEBA72-7678-4FAC-A923-80F12A07EBDD}" srcOrd="0" destOrd="0" parTransId="{2380835B-43A3-4114-ACF1-E6B099AA9BF9}" sibTransId="{71B28F06-223D-4D9B-A67E-B582E71518FA}"/>
    <dgm:cxn modelId="{BAFF373F-98D6-4069-8195-30097621FFD9}" srcId="{E0FF7FC9-2664-4513-88DA-B48596C838FE}" destId="{A16653A1-B3E4-4CE9-8568-D3C637FB4215}" srcOrd="2" destOrd="0" parTransId="{241194F4-78EE-48D5-8E94-9CF41857FC8E}" sibTransId="{ED0AF727-C255-499E-9AA1-0843327F520D}"/>
    <dgm:cxn modelId="{814EE761-247B-4C3F-AA8E-73B14E50E460}" srcId="{18EEBA72-7678-4FAC-A923-80F12A07EBDD}" destId="{C7DCA861-3B07-4DAA-9D1A-5E3C38D569A5}" srcOrd="0" destOrd="0" parTransId="{0A9DD8E5-309F-466F-99E0-6253589A908A}" sibTransId="{A74D90B2-4BFE-426B-96A5-2AA6F8B4D4E4}"/>
    <dgm:cxn modelId="{00310D63-9CA5-4E2C-9B0E-C1524C971689}" type="presOf" srcId="{E263FAC3-4CAC-4CCC-8D04-0DEDE8E16096}" destId="{881F147F-A52A-48FC-9656-C1B735CE4C58}" srcOrd="0" destOrd="1" presId="urn:microsoft.com/office/officeart/2005/8/layout/vList2"/>
    <dgm:cxn modelId="{D503A763-09A8-45A5-BB49-E897F5755E2C}" type="presOf" srcId="{A16653A1-B3E4-4CE9-8568-D3C637FB4215}" destId="{881F147F-A52A-48FC-9656-C1B735CE4C58}" srcOrd="0" destOrd="2" presId="urn:microsoft.com/office/officeart/2005/8/layout/vList2"/>
    <dgm:cxn modelId="{1C0FB663-4352-411E-99A3-607B9EF5D6A8}" srcId="{E0FF7FC9-2664-4513-88DA-B48596C838FE}" destId="{E263FAC3-4CAC-4CCC-8D04-0DEDE8E16096}" srcOrd="1" destOrd="0" parTransId="{361A9E02-5186-4D43-AAD7-429969B6EA36}" sibTransId="{2D603092-90C6-4051-A674-FD8E645BAA90}"/>
    <dgm:cxn modelId="{F0253E44-4876-458B-8071-6CD604661673}" type="presOf" srcId="{992CD102-D076-4944-9C66-B5A37ACE962D}" destId="{1200FB81-7F6E-4699-A39B-B591C1A43D38}" srcOrd="0" destOrd="0" presId="urn:microsoft.com/office/officeart/2005/8/layout/vList2"/>
    <dgm:cxn modelId="{7931BE50-C619-4862-9DC4-EACBB385EA99}" type="presOf" srcId="{3AFEF20F-1660-4163-A9C4-005FD3E8EFBD}" destId="{002F68D1-7F9D-4F92-B094-CE120AA4DA4F}" srcOrd="0" destOrd="3" presId="urn:microsoft.com/office/officeart/2005/8/layout/vList2"/>
    <dgm:cxn modelId="{A37DDF72-A179-42D4-B31E-CF83C51E98F9}" type="presOf" srcId="{18EEBA72-7678-4FAC-A923-80F12A07EBDD}" destId="{2CB8AD8C-B85E-43C8-8D40-6989CD28A3B2}" srcOrd="0" destOrd="0" presId="urn:microsoft.com/office/officeart/2005/8/layout/vList2"/>
    <dgm:cxn modelId="{9C3F3776-90B8-4A07-821E-4C34D555C06D}" type="presOf" srcId="{E75E025A-A209-417A-AB0E-91CAE13F6DC4}" destId="{002F68D1-7F9D-4F92-B094-CE120AA4DA4F}" srcOrd="0" destOrd="1" presId="urn:microsoft.com/office/officeart/2005/8/layout/vList2"/>
    <dgm:cxn modelId="{C748A889-7F47-4ED6-B67B-855297B0039B}" srcId="{992CD102-D076-4944-9C66-B5A37ACE962D}" destId="{E0FF7FC9-2664-4513-88DA-B48596C838FE}" srcOrd="1" destOrd="0" parTransId="{015A72FB-0508-4B76-9FE1-B44977A95795}" sibTransId="{0EBBD8BB-3AD8-4F13-AC97-DA2907AF17DF}"/>
    <dgm:cxn modelId="{3973C794-368C-4946-8066-828B01E680AE}" srcId="{E0FF7FC9-2664-4513-88DA-B48596C838FE}" destId="{1B39A799-CFB9-443C-9D62-915D6E7AFE21}" srcOrd="0" destOrd="0" parTransId="{6B399330-FA4D-42D6-8AAA-1576FD235231}" sibTransId="{1427B03C-F140-496F-9292-E00FEF3C54FF}"/>
    <dgm:cxn modelId="{9D74C7B8-081B-4ABB-B6DB-F57F09D75F39}" srcId="{18EEBA72-7678-4FAC-A923-80F12A07EBDD}" destId="{51867942-C23F-4882-8793-916B9E16537F}" srcOrd="2" destOrd="0" parTransId="{BE2BBC42-5A14-485D-834A-819463E5C811}" sibTransId="{7632CC0D-B883-4B32-B682-197C911130FF}"/>
    <dgm:cxn modelId="{EFEE09BA-DACA-48BD-BEDE-5AC7349A211B}" type="presOf" srcId="{1B39A799-CFB9-443C-9D62-915D6E7AFE21}" destId="{881F147F-A52A-48FC-9656-C1B735CE4C58}" srcOrd="0" destOrd="0" presId="urn:microsoft.com/office/officeart/2005/8/layout/vList2"/>
    <dgm:cxn modelId="{A4F286C3-6341-4DA7-9080-7B83F6AEB89C}" srcId="{18EEBA72-7678-4FAC-A923-80F12A07EBDD}" destId="{3AFEF20F-1660-4163-A9C4-005FD3E8EFBD}" srcOrd="3" destOrd="0" parTransId="{A4B0B773-550B-4F8E-9FE9-E92C8B6EFD38}" sibTransId="{F9031B55-7129-4E5E-8403-3EE65074FD7F}"/>
    <dgm:cxn modelId="{C962F7D3-C808-4E1D-AE61-1E4EE738F9C7}" type="presOf" srcId="{51867942-C23F-4882-8793-916B9E16537F}" destId="{002F68D1-7F9D-4F92-B094-CE120AA4DA4F}" srcOrd="0" destOrd="2" presId="urn:microsoft.com/office/officeart/2005/8/layout/vList2"/>
    <dgm:cxn modelId="{C61D50D5-AEBD-4C4D-B44D-BE0829FB4625}" type="presOf" srcId="{E0FF7FC9-2664-4513-88DA-B48596C838FE}" destId="{5C7BC720-B0BF-4F12-9C2F-9FF92890863C}" srcOrd="0" destOrd="0" presId="urn:microsoft.com/office/officeart/2005/8/layout/vList2"/>
    <dgm:cxn modelId="{EA4903F8-9540-46C1-A76F-CC70E9E5FC7B}" srcId="{18EEBA72-7678-4FAC-A923-80F12A07EBDD}" destId="{E75E025A-A209-417A-AB0E-91CAE13F6DC4}" srcOrd="1" destOrd="0" parTransId="{4F07EEA7-EB86-4292-8B0B-8F4D1215FC64}" sibTransId="{D2D4715C-EC5A-47F2-95CA-2D0C944411C8}"/>
    <dgm:cxn modelId="{6363F498-568B-4955-B557-D5DB9DE76B31}" type="presParOf" srcId="{1200FB81-7F6E-4699-A39B-B591C1A43D38}" destId="{2CB8AD8C-B85E-43C8-8D40-6989CD28A3B2}" srcOrd="0" destOrd="0" presId="urn:microsoft.com/office/officeart/2005/8/layout/vList2"/>
    <dgm:cxn modelId="{2D5508F9-472B-4034-BE7A-5C030777B14D}" type="presParOf" srcId="{1200FB81-7F6E-4699-A39B-B591C1A43D38}" destId="{002F68D1-7F9D-4F92-B094-CE120AA4DA4F}" srcOrd="1" destOrd="0" presId="urn:microsoft.com/office/officeart/2005/8/layout/vList2"/>
    <dgm:cxn modelId="{3BD58EDE-5EA1-43AE-BD6F-E600BA4DE0BC}" type="presParOf" srcId="{1200FB81-7F6E-4699-A39B-B591C1A43D38}" destId="{5C7BC720-B0BF-4F12-9C2F-9FF92890863C}" srcOrd="2" destOrd="0" presId="urn:microsoft.com/office/officeart/2005/8/layout/vList2"/>
    <dgm:cxn modelId="{1F3C72C4-C32D-4E26-9E2D-C85EAF350CC3}" type="presParOf" srcId="{1200FB81-7F6E-4699-A39B-B591C1A43D38}" destId="{881F147F-A52A-48FC-9656-C1B735CE4C5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8AD8C-B85E-43C8-8D40-6989CD28A3B2}">
      <dsp:nvSpPr>
        <dsp:cNvPr id="0" name=""/>
        <dsp:cNvSpPr/>
      </dsp:nvSpPr>
      <dsp:spPr>
        <a:xfrm>
          <a:off x="0" y="53457"/>
          <a:ext cx="10904537" cy="737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baseline="0"/>
            <a:t>In Consumer (Agent) class:</a:t>
          </a:r>
          <a:endParaRPr lang="en-US" sz="2800" kern="1200"/>
        </a:p>
      </dsp:txBody>
      <dsp:txXfrm>
        <a:off x="35982" y="89439"/>
        <a:ext cx="10832573" cy="665136"/>
      </dsp:txXfrm>
    </dsp:sp>
    <dsp:sp modelId="{002F68D1-7F9D-4F92-B094-CE120AA4DA4F}">
      <dsp:nvSpPr>
        <dsp:cNvPr id="0" name=""/>
        <dsp:cNvSpPr/>
      </dsp:nvSpPr>
      <dsp:spPr>
        <a:xfrm>
          <a:off x="0" y="790557"/>
          <a:ext cx="10904537" cy="1680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21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1" kern="1200" baseline="0"/>
            <a:t>Define the attributes of agent: influencer or not, innovator or not</a:t>
          </a:r>
          <a:endParaRPr lang="en-US" sz="2200" kern="1200"/>
        </a:p>
        <a:p>
          <a:pPr marL="228600" lvl="1" indent="-228600" algn="l" defTabSz="977900">
            <a:lnSpc>
              <a:spcPct val="90000"/>
            </a:lnSpc>
            <a:spcBef>
              <a:spcPct val="0"/>
            </a:spcBef>
            <a:spcAft>
              <a:spcPct val="20000"/>
            </a:spcAft>
            <a:buChar char="•"/>
          </a:pPr>
          <a:r>
            <a:rPr lang="en-US" sz="2200" b="1" kern="1200" baseline="0"/>
            <a:t>Adopted or not </a:t>
          </a:r>
          <a:endParaRPr lang="en-US" sz="2200" kern="1200"/>
        </a:p>
        <a:p>
          <a:pPr marL="228600" lvl="1" indent="-228600" algn="l" defTabSz="977900">
            <a:lnSpc>
              <a:spcPct val="90000"/>
            </a:lnSpc>
            <a:spcBef>
              <a:spcPct val="0"/>
            </a:spcBef>
            <a:spcAft>
              <a:spcPct val="20000"/>
            </a:spcAft>
            <a:buChar char="•"/>
          </a:pPr>
          <a:r>
            <a:rPr lang="en-US" sz="2200" b="1" kern="1200" baseline="0"/>
            <a:t>Use step to observe the change of opinions of an agent</a:t>
          </a:r>
          <a:endParaRPr lang="en-US" sz="2200" kern="1200"/>
        </a:p>
        <a:p>
          <a:pPr marL="228600" lvl="1" indent="-228600" algn="l" defTabSz="977900">
            <a:lnSpc>
              <a:spcPct val="90000"/>
            </a:lnSpc>
            <a:spcBef>
              <a:spcPct val="0"/>
            </a:spcBef>
            <a:spcAft>
              <a:spcPct val="20000"/>
            </a:spcAft>
            <a:buChar char="•"/>
          </a:pPr>
          <a:r>
            <a:rPr lang="en-US" sz="2200" b="1" kern="1200" baseline="0"/>
            <a:t>(Innovator: ‘p’, Imitator: ‘q’)</a:t>
          </a:r>
          <a:endParaRPr lang="en-US" sz="2200" kern="1200"/>
        </a:p>
      </dsp:txBody>
      <dsp:txXfrm>
        <a:off x="0" y="790557"/>
        <a:ext cx="10904537" cy="1680840"/>
      </dsp:txXfrm>
    </dsp:sp>
    <dsp:sp modelId="{5C7BC720-B0BF-4F12-9C2F-9FF92890863C}">
      <dsp:nvSpPr>
        <dsp:cNvPr id="0" name=""/>
        <dsp:cNvSpPr/>
      </dsp:nvSpPr>
      <dsp:spPr>
        <a:xfrm>
          <a:off x="0" y="2471397"/>
          <a:ext cx="10904537" cy="737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baseline="0"/>
            <a:t>In</a:t>
          </a:r>
          <a:r>
            <a:rPr lang="zh-CN" sz="2800" b="1" kern="1200" baseline="0"/>
            <a:t> </a:t>
          </a:r>
          <a:r>
            <a:rPr lang="en-US" sz="2800" b="1" kern="1200" baseline="0"/>
            <a:t>Bass Model</a:t>
          </a:r>
          <a:r>
            <a:rPr lang="zh-CN" sz="2800" b="1" kern="1200" baseline="0"/>
            <a:t> </a:t>
          </a:r>
          <a:r>
            <a:rPr lang="en-US" sz="2800" b="1" kern="1200" baseline="0"/>
            <a:t>(Model) class:</a:t>
          </a:r>
          <a:endParaRPr lang="en-US" sz="2800" kern="1200"/>
        </a:p>
      </dsp:txBody>
      <dsp:txXfrm>
        <a:off x="35982" y="2507379"/>
        <a:ext cx="10832573" cy="665136"/>
      </dsp:txXfrm>
    </dsp:sp>
    <dsp:sp modelId="{881F147F-A52A-48FC-9656-C1B735CE4C58}">
      <dsp:nvSpPr>
        <dsp:cNvPr id="0" name=""/>
        <dsp:cNvSpPr/>
      </dsp:nvSpPr>
      <dsp:spPr>
        <a:xfrm>
          <a:off x="0" y="3208497"/>
          <a:ext cx="10904537" cy="1275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21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1" kern="1200" baseline="0" dirty="0"/>
            <a:t>Define the value of p and q, N stands for the number of agents</a:t>
          </a:r>
          <a:endParaRPr lang="en-US" sz="2200" kern="1200" dirty="0"/>
        </a:p>
        <a:p>
          <a:pPr marL="228600" lvl="1" indent="-228600" algn="l" defTabSz="977900">
            <a:lnSpc>
              <a:spcPct val="90000"/>
            </a:lnSpc>
            <a:spcBef>
              <a:spcPct val="0"/>
            </a:spcBef>
            <a:spcAft>
              <a:spcPct val="20000"/>
            </a:spcAft>
            <a:buChar char="•"/>
          </a:pPr>
          <a:r>
            <a:rPr lang="en-US" sz="2200" b="1" kern="1200" baseline="0"/>
            <a:t>Proportion for the influencer and innovator</a:t>
          </a:r>
          <a:endParaRPr lang="en-US" sz="2200" kern="1200"/>
        </a:p>
        <a:p>
          <a:pPr marL="228600" lvl="1" indent="-228600" algn="l" defTabSz="977900">
            <a:lnSpc>
              <a:spcPct val="90000"/>
            </a:lnSpc>
            <a:spcBef>
              <a:spcPct val="0"/>
            </a:spcBef>
            <a:spcAft>
              <a:spcPct val="20000"/>
            </a:spcAft>
            <a:buChar char="•"/>
          </a:pPr>
          <a:r>
            <a:rPr lang="en-US" sz="2200" b="1" kern="1200" baseline="0"/>
            <a:t>Define the network type: small world or random network</a:t>
          </a:r>
          <a:endParaRPr lang="en-US" sz="2200" kern="1200"/>
        </a:p>
      </dsp:txBody>
      <dsp:txXfrm>
        <a:off x="0" y="3208497"/>
        <a:ext cx="10904537" cy="1275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4B76E-B62E-4812-BA7D-825654688684}"/>
              </a:ext>
            </a:extLst>
          </p:cNvPr>
          <p:cNvSpPr/>
          <p:nvPr/>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7EF05D1-197A-4EB5-A82C-7DC2425B571D}"/>
              </a:ext>
            </a:extLst>
          </p:cNvPr>
          <p:cNvSpPr/>
          <p:nvPr/>
        </p:nvSpPr>
        <p:spPr>
          <a:xfrm>
            <a:off x="639413" y="2818150"/>
            <a:ext cx="10913175" cy="25718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CFFE35-CB40-419E-BEDE-1E852C7CCCA9}"/>
              </a:ext>
            </a:extLst>
          </p:cNvPr>
          <p:cNvSpPr>
            <a:spLocks noGrp="1"/>
          </p:cNvSpPr>
          <p:nvPr>
            <p:ph type="ctrTitle"/>
          </p:nvPr>
        </p:nvSpPr>
        <p:spPr>
          <a:xfrm>
            <a:off x="1106424" y="3154680"/>
            <a:ext cx="9994392" cy="1335024"/>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F566B81-8E0E-4B31-9B8A-AD8615CF52A3}"/>
              </a:ext>
            </a:extLst>
          </p:cNvPr>
          <p:cNvSpPr>
            <a:spLocks noGrp="1"/>
          </p:cNvSpPr>
          <p:nvPr>
            <p:ph type="subTitle" idx="1"/>
          </p:nvPr>
        </p:nvSpPr>
        <p:spPr>
          <a:xfrm>
            <a:off x="1091184" y="4489704"/>
            <a:ext cx="10009632" cy="768096"/>
          </a:xfrm>
        </p:spPr>
        <p:txBody>
          <a:bodyPr lIns="109728" tIns="109728" rIns="109728" bIns="91440" anchor="ctr"/>
          <a:lstStyle>
            <a:lvl1pPr marL="0" indent="0" algn="l">
              <a:buNone/>
              <a:defRPr sz="24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F2E3122-8086-4B62-A94B-822FD6B44DEA}"/>
              </a:ext>
            </a:extLst>
          </p:cNvPr>
          <p:cNvSpPr>
            <a:spLocks noGrp="1"/>
          </p:cNvSpPr>
          <p:nvPr>
            <p:ph type="dt" sz="half" idx="10"/>
          </p:nvPr>
        </p:nvSpPr>
        <p:spPr/>
        <p:txBody>
          <a:bodyPr/>
          <a:lstStyle/>
          <a:p>
            <a:fld id="{969B18AD-F44F-484C-A3D2-C5EF8D94DE24}" type="datetime1">
              <a:rPr lang="en-US" smtClean="0"/>
              <a:t>7/11/2024</a:t>
            </a:fld>
            <a:endParaRPr lang="en-US" dirty="0"/>
          </a:p>
        </p:txBody>
      </p:sp>
      <p:sp>
        <p:nvSpPr>
          <p:cNvPr id="5" name="Footer Placeholder 4">
            <a:extLst>
              <a:ext uri="{FF2B5EF4-FFF2-40B4-BE49-F238E27FC236}">
                <a16:creationId xmlns:a16="http://schemas.microsoft.com/office/drawing/2014/main" id="{9B4D9890-8F9E-40E4-9E32-1481709B28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EC4A2E-05AC-44E3-B11A-086CA9066B6A}"/>
              </a:ext>
            </a:extLst>
          </p:cNvPr>
          <p:cNvSpPr>
            <a:spLocks noGrp="1"/>
          </p:cNvSpPr>
          <p:nvPr>
            <p:ph type="sldNum" sz="quarter" idx="12"/>
          </p:nvPr>
        </p:nvSpPr>
        <p:spPr/>
        <p:txBody>
          <a:bodyPr/>
          <a:lstStyle/>
          <a:p>
            <a:fld id="{6E16B81F-97CD-4934-852B-F0AECFD05DB5}" type="slidenum">
              <a:rPr lang="en-US" smtClean="0"/>
              <a:t>‹#›</a:t>
            </a:fld>
            <a:endParaRPr lang="en-US"/>
          </a:p>
        </p:txBody>
      </p:sp>
    </p:spTree>
    <p:extLst>
      <p:ext uri="{BB962C8B-B14F-4D97-AF65-F5344CB8AC3E}">
        <p14:creationId xmlns:p14="http://schemas.microsoft.com/office/powerpoint/2010/main" val="75160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AAC2-5C8E-4AC4-A655-1BBB12DEF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ADEA25-8853-4480-B177-F6FB3A913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30C9A-FAAB-4907-9074-ED83F2914AC3}"/>
              </a:ext>
            </a:extLst>
          </p:cNvPr>
          <p:cNvSpPr>
            <a:spLocks noGrp="1"/>
          </p:cNvSpPr>
          <p:nvPr>
            <p:ph type="dt" sz="half" idx="10"/>
          </p:nvPr>
        </p:nvSpPr>
        <p:spPr/>
        <p:txBody>
          <a:bodyPr/>
          <a:lstStyle/>
          <a:p>
            <a:fld id="{AC6897D3-3687-4972-B93C-3CFDF36BF9D2}" type="datetime1">
              <a:rPr lang="en-US" smtClean="0"/>
              <a:t>7/11/2024</a:t>
            </a:fld>
            <a:endParaRPr lang="en-US"/>
          </a:p>
        </p:txBody>
      </p:sp>
      <p:sp>
        <p:nvSpPr>
          <p:cNvPr id="5" name="Footer Placeholder 4">
            <a:extLst>
              <a:ext uri="{FF2B5EF4-FFF2-40B4-BE49-F238E27FC236}">
                <a16:creationId xmlns:a16="http://schemas.microsoft.com/office/drawing/2014/main" id="{713E74C0-6AA6-4DAA-B696-21A593BFA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C47E9-9A55-415E-8340-5E2B5BD2D75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82327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55E48E5-4047-441F-8F68-CAA0E5D3128A}"/>
              </a:ext>
            </a:extLst>
          </p:cNvPr>
          <p:cNvSpPr>
            <a:spLocks noGrp="1"/>
          </p:cNvSpPr>
          <p:nvPr>
            <p:ph type="body" orient="vert" idx="1"/>
          </p:nvPr>
        </p:nvSpPr>
        <p:spPr>
          <a:xfrm>
            <a:off x="639413" y="365125"/>
            <a:ext cx="793308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2861A-99E0-4DD2-8956-9C3A8BCA268B}"/>
              </a:ext>
            </a:extLst>
          </p:cNvPr>
          <p:cNvSpPr>
            <a:spLocks noGrp="1"/>
          </p:cNvSpPr>
          <p:nvPr>
            <p:ph type="dt" sz="half" idx="10"/>
          </p:nvPr>
        </p:nvSpPr>
        <p:spPr/>
        <p:txBody>
          <a:bodyPr/>
          <a:lstStyle/>
          <a:p>
            <a:fld id="{AD5CAA46-D730-4A32-BF6D-5880ED7B6ED6}" type="datetime1">
              <a:rPr lang="en-US" smtClean="0"/>
              <a:t>7/11/2024</a:t>
            </a:fld>
            <a:endParaRPr lang="en-US"/>
          </a:p>
        </p:txBody>
      </p:sp>
      <p:sp>
        <p:nvSpPr>
          <p:cNvPr id="5" name="Footer Placeholder 4">
            <a:extLst>
              <a:ext uri="{FF2B5EF4-FFF2-40B4-BE49-F238E27FC236}">
                <a16:creationId xmlns:a16="http://schemas.microsoft.com/office/drawing/2014/main" id="{6F69F9A7-D5EB-4CB0-ADF9-A2D67864A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34A46-E778-48F1-85FB-88A260599AFB}"/>
              </a:ext>
            </a:extLst>
          </p:cNvPr>
          <p:cNvSpPr>
            <a:spLocks noGrp="1"/>
          </p:cNvSpPr>
          <p:nvPr>
            <p:ph type="sldNum" sz="quarter" idx="12"/>
          </p:nvPr>
        </p:nvSpPr>
        <p:spPr/>
        <p:txBody>
          <a:bodyPr/>
          <a:lstStyle/>
          <a:p>
            <a:fld id="{E20EFF4B-E35B-4DE6-97A9-05E54E649A15}" type="slidenum">
              <a:rPr lang="en-US" smtClean="0"/>
              <a:t>‹#›</a:t>
            </a:fld>
            <a:endParaRPr lang="en-US"/>
          </a:p>
        </p:txBody>
      </p:sp>
      <p:sp>
        <p:nvSpPr>
          <p:cNvPr id="2" name="Vertical Title 1">
            <a:extLst>
              <a:ext uri="{FF2B5EF4-FFF2-40B4-BE49-F238E27FC236}">
                <a16:creationId xmlns:a16="http://schemas.microsoft.com/office/drawing/2014/main" id="{DB987D44-2EFA-42B2-8345-F3CB14FC88AA}"/>
              </a:ext>
            </a:extLst>
          </p:cNvPr>
          <p:cNvSpPr>
            <a:spLocks noGrp="1"/>
          </p:cNvSpPr>
          <p:nvPr>
            <p:ph type="title" orient="vert"/>
          </p:nvPr>
        </p:nvSpPr>
        <p:spPr>
          <a:xfrm>
            <a:off x="8724899" y="365125"/>
            <a:ext cx="2827687" cy="5811838"/>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24438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99A3-430D-4D78-9DF7-56578715E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1B09F0-EED8-49A3-8DEB-65D7E568F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33971-B6D0-433D-83AE-34616CE6E557}"/>
              </a:ext>
            </a:extLst>
          </p:cNvPr>
          <p:cNvSpPr>
            <a:spLocks noGrp="1"/>
          </p:cNvSpPr>
          <p:nvPr>
            <p:ph type="dt" sz="half" idx="10"/>
          </p:nvPr>
        </p:nvSpPr>
        <p:spPr/>
        <p:txBody>
          <a:bodyPr/>
          <a:lstStyle/>
          <a:p>
            <a:fld id="{C4B0D2D1-B868-4347-B796-3B5A5EB129FF}" type="datetime1">
              <a:rPr lang="en-US" smtClean="0"/>
              <a:t>7/11/2024</a:t>
            </a:fld>
            <a:endParaRPr lang="en-US"/>
          </a:p>
        </p:txBody>
      </p:sp>
      <p:sp>
        <p:nvSpPr>
          <p:cNvPr id="5" name="Footer Placeholder 4">
            <a:extLst>
              <a:ext uri="{FF2B5EF4-FFF2-40B4-BE49-F238E27FC236}">
                <a16:creationId xmlns:a16="http://schemas.microsoft.com/office/drawing/2014/main" id="{1F7CA778-7EAA-41F9-B37D-C8E67AE79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7F5B-F40C-4ECA-9FD3-760EAA21BD4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410921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79C4-5B2D-490C-A3A9-EB977CFAD192}"/>
              </a:ext>
            </a:extLst>
          </p:cNvPr>
          <p:cNvSpPr>
            <a:spLocks noGrp="1"/>
          </p:cNvSpPr>
          <p:nvPr>
            <p:ph type="title"/>
          </p:nvPr>
        </p:nvSpPr>
        <p:spPr>
          <a:xfrm>
            <a:off x="639413" y="1709738"/>
            <a:ext cx="10913175" cy="2852737"/>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CD5857-FA4D-4A9B-856D-701234DE6F78}"/>
              </a:ext>
            </a:extLst>
          </p:cNvPr>
          <p:cNvSpPr>
            <a:spLocks noGrp="1"/>
          </p:cNvSpPr>
          <p:nvPr>
            <p:ph type="body" idx="1"/>
          </p:nvPr>
        </p:nvSpPr>
        <p:spPr>
          <a:xfrm>
            <a:off x="639413" y="4589463"/>
            <a:ext cx="10913175"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7F6E9-7983-40C8-AB5B-67D364A5F44E}"/>
              </a:ext>
            </a:extLst>
          </p:cNvPr>
          <p:cNvSpPr>
            <a:spLocks noGrp="1"/>
          </p:cNvSpPr>
          <p:nvPr>
            <p:ph type="dt" sz="half" idx="10"/>
          </p:nvPr>
        </p:nvSpPr>
        <p:spPr/>
        <p:txBody>
          <a:bodyPr/>
          <a:lstStyle/>
          <a:p>
            <a:fld id="{AFE03C2D-6745-47B6-A29E-FE249DBCE96C}" type="datetime1">
              <a:rPr lang="en-US" smtClean="0"/>
              <a:t>7/11/2024</a:t>
            </a:fld>
            <a:endParaRPr lang="en-US"/>
          </a:p>
        </p:txBody>
      </p:sp>
      <p:sp>
        <p:nvSpPr>
          <p:cNvPr id="5" name="Footer Placeholder 4">
            <a:extLst>
              <a:ext uri="{FF2B5EF4-FFF2-40B4-BE49-F238E27FC236}">
                <a16:creationId xmlns:a16="http://schemas.microsoft.com/office/drawing/2014/main" id="{EE1F873F-0C78-4B75-A7F3-78AAA3811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F4A66-FCCD-4CC0-955A-6FF62FECD561}"/>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46626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A81E-979B-46D7-9D93-0797856AEB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913245F-4511-4B93-8CB3-0EC22FD6296F}"/>
              </a:ext>
            </a:extLst>
          </p:cNvPr>
          <p:cNvSpPr>
            <a:spLocks noGrp="1"/>
          </p:cNvSpPr>
          <p:nvPr>
            <p:ph sz="half" idx="1"/>
          </p:nvPr>
        </p:nvSpPr>
        <p:spPr>
          <a:xfrm>
            <a:off x="639413"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BB029B-9D0E-4CB2-9A69-10A2F8C12E5B}"/>
              </a:ext>
            </a:extLst>
          </p:cNvPr>
          <p:cNvSpPr>
            <a:spLocks noGrp="1"/>
          </p:cNvSpPr>
          <p:nvPr>
            <p:ph sz="half" idx="2"/>
          </p:nvPr>
        </p:nvSpPr>
        <p:spPr>
          <a:xfrm>
            <a:off x="63622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89C47-F724-4908-A6AD-806E765B27AA}"/>
              </a:ext>
            </a:extLst>
          </p:cNvPr>
          <p:cNvSpPr>
            <a:spLocks noGrp="1"/>
          </p:cNvSpPr>
          <p:nvPr>
            <p:ph type="dt" sz="half" idx="10"/>
          </p:nvPr>
        </p:nvSpPr>
        <p:spPr/>
        <p:txBody>
          <a:bodyPr/>
          <a:lstStyle/>
          <a:p>
            <a:fld id="{0F5244C2-3623-4BFB-B9A0-94542302335A}" type="datetime1">
              <a:rPr lang="en-US" smtClean="0"/>
              <a:t>7/11/2024</a:t>
            </a:fld>
            <a:endParaRPr lang="en-US"/>
          </a:p>
        </p:txBody>
      </p:sp>
      <p:sp>
        <p:nvSpPr>
          <p:cNvPr id="6" name="Footer Placeholder 5">
            <a:extLst>
              <a:ext uri="{FF2B5EF4-FFF2-40B4-BE49-F238E27FC236}">
                <a16:creationId xmlns:a16="http://schemas.microsoft.com/office/drawing/2014/main" id="{738700E8-4086-4363-88E6-CA24CE39E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4F54F-F3CE-42F0-ADD3-F174B9BB069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492127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AB1-26FD-44BF-86E8-57ED04D74976}"/>
              </a:ext>
            </a:extLst>
          </p:cNvPr>
          <p:cNvSpPr>
            <a:spLocks noGrp="1"/>
          </p:cNvSpPr>
          <p:nvPr>
            <p:ph type="title"/>
          </p:nvPr>
        </p:nvSpPr>
        <p:spPr>
          <a:xfrm>
            <a:off x="639413" y="475488"/>
            <a:ext cx="10908792" cy="6858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56FCB96-93C7-4E74-8285-0327A1A26D5F}"/>
              </a:ext>
            </a:extLst>
          </p:cNvPr>
          <p:cNvSpPr>
            <a:spLocks noGrp="1"/>
          </p:cNvSpPr>
          <p:nvPr>
            <p:ph type="body" idx="1"/>
          </p:nvPr>
        </p:nvSpPr>
        <p:spPr>
          <a:xfrm>
            <a:off x="639412" y="1904474"/>
            <a:ext cx="5120640" cy="838726"/>
          </a:xfrm>
        </p:spPr>
        <p:txBody>
          <a:bodyPr anchor="b">
            <a:normAutofit/>
          </a:bodyPr>
          <a:lstStyle>
            <a:lvl1pPr marL="0" indent="0">
              <a:lnSpc>
                <a:spcPct val="150000"/>
              </a:lnSpc>
              <a:spcBef>
                <a:spcPts val="0"/>
              </a:spcBef>
              <a:buNone/>
              <a:defRPr sz="18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DF5A1-7F2F-4B53-9402-85306B9337E7}"/>
              </a:ext>
            </a:extLst>
          </p:cNvPr>
          <p:cNvSpPr>
            <a:spLocks noGrp="1"/>
          </p:cNvSpPr>
          <p:nvPr>
            <p:ph sz="half" idx="2"/>
          </p:nvPr>
        </p:nvSpPr>
        <p:spPr>
          <a:xfrm>
            <a:off x="639413" y="2969917"/>
            <a:ext cx="5157787" cy="3219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F775651-3077-40D2-B167-CAB37859E185}"/>
              </a:ext>
            </a:extLst>
          </p:cNvPr>
          <p:cNvSpPr>
            <a:spLocks noGrp="1"/>
          </p:cNvSpPr>
          <p:nvPr>
            <p:ph type="body" sz="quarter" idx="3"/>
          </p:nvPr>
        </p:nvSpPr>
        <p:spPr>
          <a:xfrm>
            <a:off x="6427565" y="1904474"/>
            <a:ext cx="5120640" cy="838726"/>
          </a:xfrm>
        </p:spPr>
        <p:txBody>
          <a:bodyPr anchor="b">
            <a:normAutofit/>
          </a:bodyPr>
          <a:lstStyle>
            <a:lvl1pPr marL="0" indent="0">
              <a:lnSpc>
                <a:spcPct val="100000"/>
              </a:lnSpc>
              <a:buNone/>
              <a:defRPr lang="en-US" sz="1800" b="1" kern="1200" cap="all" spc="150" baseline="0" dirty="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50000"/>
              </a:lnSpc>
              <a:spcBef>
                <a:spcPts val="0"/>
              </a:spcBef>
              <a:buClr>
                <a:schemeClr val="accent2"/>
              </a:buClr>
              <a:buFont typeface="Wingdings" panose="05000000000000000000" pitchFamily="2" charset="2"/>
              <a:buNone/>
            </a:pPr>
            <a:r>
              <a:rPr lang="en-US"/>
              <a:t>Click to edit Master text styles</a:t>
            </a:r>
          </a:p>
        </p:txBody>
      </p:sp>
      <p:sp>
        <p:nvSpPr>
          <p:cNvPr id="6" name="Content Placeholder 5">
            <a:extLst>
              <a:ext uri="{FF2B5EF4-FFF2-40B4-BE49-F238E27FC236}">
                <a16:creationId xmlns:a16="http://schemas.microsoft.com/office/drawing/2014/main" id="{476D45EC-3B0F-49DC-91BC-2B4E4DA046DE}"/>
              </a:ext>
            </a:extLst>
          </p:cNvPr>
          <p:cNvSpPr>
            <a:spLocks noGrp="1"/>
          </p:cNvSpPr>
          <p:nvPr>
            <p:ph sz="quarter" idx="4"/>
          </p:nvPr>
        </p:nvSpPr>
        <p:spPr>
          <a:xfrm>
            <a:off x="6427565" y="2969915"/>
            <a:ext cx="5120639" cy="3219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D2B7364-544C-427F-8C26-40E48F77C7AB}"/>
              </a:ext>
            </a:extLst>
          </p:cNvPr>
          <p:cNvSpPr>
            <a:spLocks noGrp="1"/>
          </p:cNvSpPr>
          <p:nvPr>
            <p:ph type="dt" sz="half" idx="10"/>
          </p:nvPr>
        </p:nvSpPr>
        <p:spPr/>
        <p:txBody>
          <a:bodyPr/>
          <a:lstStyle/>
          <a:p>
            <a:fld id="{B9B03B92-D160-4899-8AEB-23E2AB3EBB07}" type="datetime1">
              <a:rPr lang="en-US" smtClean="0"/>
              <a:t>7/11/2024</a:t>
            </a:fld>
            <a:endParaRPr lang="en-US"/>
          </a:p>
        </p:txBody>
      </p:sp>
      <p:sp>
        <p:nvSpPr>
          <p:cNvPr id="8" name="Footer Placeholder 7">
            <a:extLst>
              <a:ext uri="{FF2B5EF4-FFF2-40B4-BE49-F238E27FC236}">
                <a16:creationId xmlns:a16="http://schemas.microsoft.com/office/drawing/2014/main" id="{BFD7AF57-EA04-49AA-91E0-7393B8DB05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A6F2-A8DC-49B2-B9D6-7A001FF3F41C}"/>
              </a:ext>
            </a:extLst>
          </p:cNvPr>
          <p:cNvSpPr>
            <a:spLocks noGrp="1"/>
          </p:cNvSpPr>
          <p:nvPr>
            <p:ph type="sldNum" sz="quarter" idx="12"/>
          </p:nvPr>
        </p:nvSpPr>
        <p:spPr/>
        <p:txBody>
          <a:bodyPr/>
          <a:lstStyle/>
          <a:p>
            <a:fld id="{E20EFF4B-E35B-4DE6-97A9-05E54E649A15}" type="slidenum">
              <a:rPr lang="en-US" smtClean="0"/>
              <a:t>‹#›</a:t>
            </a:fld>
            <a:endParaRPr lang="en-US"/>
          </a:p>
        </p:txBody>
      </p:sp>
      <p:cxnSp>
        <p:nvCxnSpPr>
          <p:cNvPr id="11" name="Straight Connector 10">
            <a:extLst>
              <a:ext uri="{FF2B5EF4-FFF2-40B4-BE49-F238E27FC236}">
                <a16:creationId xmlns:a16="http://schemas.microsoft.com/office/drawing/2014/main" id="{0E567CAD-C446-4819-8D43-D93D35E7998F}"/>
              </a:ext>
            </a:extLst>
          </p:cNvPr>
          <p:cNvCxnSpPr>
            <a:cxnSpLocks/>
          </p:cNvCxnSpPr>
          <p:nvPr/>
        </p:nvCxnSpPr>
        <p:spPr>
          <a:xfrm>
            <a:off x="6096000" y="1613647"/>
            <a:ext cx="0" cy="4515986"/>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35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9AB5-A960-4D82-97A6-922633B79F9A}"/>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BFFEF6C-EDD1-4573-A6D1-D5582457084D}"/>
              </a:ext>
            </a:extLst>
          </p:cNvPr>
          <p:cNvSpPr>
            <a:spLocks noGrp="1"/>
          </p:cNvSpPr>
          <p:nvPr>
            <p:ph type="dt" sz="half" idx="10"/>
          </p:nvPr>
        </p:nvSpPr>
        <p:spPr/>
        <p:txBody>
          <a:bodyPr/>
          <a:lstStyle/>
          <a:p>
            <a:fld id="{832A71B3-2886-4196-8AEE-F25AFF1977D5}" type="datetime1">
              <a:rPr lang="en-US" smtClean="0"/>
              <a:t>7/11/2024</a:t>
            </a:fld>
            <a:endParaRPr lang="en-US"/>
          </a:p>
        </p:txBody>
      </p:sp>
      <p:sp>
        <p:nvSpPr>
          <p:cNvPr id="4" name="Footer Placeholder 3">
            <a:extLst>
              <a:ext uri="{FF2B5EF4-FFF2-40B4-BE49-F238E27FC236}">
                <a16:creationId xmlns:a16="http://schemas.microsoft.com/office/drawing/2014/main" id="{3228429F-6359-4950-8C39-80E03A2D23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4B98F5-EE2F-4214-975A-76719DBD25C6}"/>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35104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39CD7-DA28-4950-958A-9781728CFB58}"/>
              </a:ext>
            </a:extLst>
          </p:cNvPr>
          <p:cNvSpPr>
            <a:spLocks noGrp="1"/>
          </p:cNvSpPr>
          <p:nvPr>
            <p:ph type="dt" sz="half" idx="10"/>
          </p:nvPr>
        </p:nvSpPr>
        <p:spPr/>
        <p:txBody>
          <a:bodyPr/>
          <a:lstStyle/>
          <a:p>
            <a:fld id="{E237A954-8CB7-411C-B9F4-2C7BBA3637E7}" type="datetime1">
              <a:rPr lang="en-US" smtClean="0"/>
              <a:t>7/11/2024</a:t>
            </a:fld>
            <a:endParaRPr lang="en-US"/>
          </a:p>
        </p:txBody>
      </p:sp>
      <p:sp>
        <p:nvSpPr>
          <p:cNvPr id="3" name="Footer Placeholder 2">
            <a:extLst>
              <a:ext uri="{FF2B5EF4-FFF2-40B4-BE49-F238E27FC236}">
                <a16:creationId xmlns:a16="http://schemas.microsoft.com/office/drawing/2014/main" id="{005345F2-29FF-4A4D-A577-8FED65D047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6B79A-87C1-4CB8-BC9B-8705CEC4E417}"/>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20104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1454-EF5C-4D4A-95D3-B320D15CA5A8}"/>
              </a:ext>
            </a:extLst>
          </p:cNvPr>
          <p:cNvSpPr>
            <a:spLocks noGrp="1"/>
          </p:cNvSpPr>
          <p:nvPr>
            <p:ph type="title"/>
          </p:nvPr>
        </p:nvSpPr>
        <p:spPr>
          <a:xfrm>
            <a:off x="640080" y="475488"/>
            <a:ext cx="10908792" cy="685800"/>
          </a:xfrm>
        </p:spPr>
        <p:txBody>
          <a:bodyPr anchor="ctr">
            <a:normAutofit/>
          </a:bodyPr>
          <a:lstStyle>
            <a:lvl1pPr>
              <a:defRPr sz="24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27D4B9-4A42-478A-AEFB-3F5D0629F629}"/>
              </a:ext>
            </a:extLst>
          </p:cNvPr>
          <p:cNvSpPr>
            <a:spLocks noGrp="1"/>
          </p:cNvSpPr>
          <p:nvPr>
            <p:ph idx="1"/>
          </p:nvPr>
        </p:nvSpPr>
        <p:spPr>
          <a:xfrm>
            <a:off x="5303520" y="1656589"/>
            <a:ext cx="6245352" cy="4204462"/>
          </a:xfrm>
        </p:spPr>
        <p:txBody>
          <a:bodyPr>
            <a:normAutofit/>
          </a:bodyPr>
          <a:lstStyle>
            <a:lvl1pPr>
              <a:defRPr sz="1500"/>
            </a:lvl1pPr>
            <a:lvl2pPr>
              <a:defRPr sz="15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5A2F622-E127-4877-8F61-E5FAE62CD8FA}"/>
              </a:ext>
            </a:extLst>
          </p:cNvPr>
          <p:cNvSpPr>
            <a:spLocks noGrp="1"/>
          </p:cNvSpPr>
          <p:nvPr>
            <p:ph type="body" sz="half" idx="2"/>
          </p:nvPr>
        </p:nvSpPr>
        <p:spPr>
          <a:xfrm>
            <a:off x="639414" y="1656588"/>
            <a:ext cx="4132612" cy="42124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3E8C1-6159-4F82-A5F4-35DDE51E87D4}"/>
              </a:ext>
            </a:extLst>
          </p:cNvPr>
          <p:cNvSpPr>
            <a:spLocks noGrp="1"/>
          </p:cNvSpPr>
          <p:nvPr>
            <p:ph type="dt" sz="half" idx="10"/>
          </p:nvPr>
        </p:nvSpPr>
        <p:spPr/>
        <p:txBody>
          <a:bodyPr/>
          <a:lstStyle/>
          <a:p>
            <a:fld id="{DB11446A-20B5-4264-B561-E7D9C581BFC4}" type="datetime1">
              <a:rPr lang="en-US" smtClean="0"/>
              <a:t>7/11/2024</a:t>
            </a:fld>
            <a:endParaRPr lang="en-US"/>
          </a:p>
        </p:txBody>
      </p:sp>
      <p:sp>
        <p:nvSpPr>
          <p:cNvPr id="6" name="Footer Placeholder 5">
            <a:extLst>
              <a:ext uri="{FF2B5EF4-FFF2-40B4-BE49-F238E27FC236}">
                <a16:creationId xmlns:a16="http://schemas.microsoft.com/office/drawing/2014/main" id="{31EC603F-9904-472E-86B9-D7223CAB1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0828B-5598-4BB2-9FC6-86BDC5ECFFC5}"/>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366355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E4FD-3561-45A0-82BC-1E0F739965AC}"/>
              </a:ext>
            </a:extLst>
          </p:cNvPr>
          <p:cNvSpPr>
            <a:spLocks noGrp="1"/>
          </p:cNvSpPr>
          <p:nvPr>
            <p:ph type="title"/>
          </p:nvPr>
        </p:nvSpPr>
        <p:spPr>
          <a:xfrm>
            <a:off x="640080" y="475488"/>
            <a:ext cx="10908792" cy="685800"/>
          </a:xfrm>
        </p:spPr>
        <p:txBody>
          <a:bodyPr anchor="ctr">
            <a:normAutofit/>
          </a:bodyPr>
          <a:lstStyle>
            <a:lvl1pP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5019FD7-F525-433A-BC5B-E8251F514F55}"/>
              </a:ext>
            </a:extLst>
          </p:cNvPr>
          <p:cNvSpPr>
            <a:spLocks noGrp="1"/>
          </p:cNvSpPr>
          <p:nvPr>
            <p:ph type="pic" idx="1"/>
          </p:nvPr>
        </p:nvSpPr>
        <p:spPr>
          <a:xfrm>
            <a:off x="5183188" y="1645666"/>
            <a:ext cx="6365684" cy="4215384"/>
          </a:xfrm>
          <a:solidFill>
            <a:srgbClr val="DDDDDD"/>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9CCAD49-8534-4DA7-91E6-D2827CBEB2C5}"/>
              </a:ext>
            </a:extLst>
          </p:cNvPr>
          <p:cNvSpPr>
            <a:spLocks noGrp="1"/>
          </p:cNvSpPr>
          <p:nvPr>
            <p:ph type="body" sz="half" idx="2"/>
          </p:nvPr>
        </p:nvSpPr>
        <p:spPr>
          <a:xfrm>
            <a:off x="639414" y="1655064"/>
            <a:ext cx="4132612" cy="42153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F16CE-96E3-44EC-B9C8-F7FEDA170FE5}"/>
              </a:ext>
            </a:extLst>
          </p:cNvPr>
          <p:cNvSpPr>
            <a:spLocks noGrp="1"/>
          </p:cNvSpPr>
          <p:nvPr>
            <p:ph type="dt" sz="half" idx="10"/>
          </p:nvPr>
        </p:nvSpPr>
        <p:spPr/>
        <p:txBody>
          <a:bodyPr/>
          <a:lstStyle/>
          <a:p>
            <a:fld id="{7344C44C-94B9-4BA1-95A5-21C59D41B284}" type="datetime1">
              <a:rPr lang="en-US" smtClean="0"/>
              <a:t>7/11/2024</a:t>
            </a:fld>
            <a:endParaRPr lang="en-US"/>
          </a:p>
        </p:txBody>
      </p:sp>
      <p:sp>
        <p:nvSpPr>
          <p:cNvPr id="6" name="Footer Placeholder 5">
            <a:extLst>
              <a:ext uri="{FF2B5EF4-FFF2-40B4-BE49-F238E27FC236}">
                <a16:creationId xmlns:a16="http://schemas.microsoft.com/office/drawing/2014/main" id="{5EE4BBD5-FCB5-45FF-A806-445007BA0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43AF2-82EC-4A16-9E91-742792F0A08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3805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E79F0E-E6F3-4029-A461-CBE56588470B}"/>
              </a:ext>
            </a:extLst>
          </p:cNvPr>
          <p:cNvSpPr/>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D5D58A2-1B1F-4DF4-936E-885ECC73E6F0}"/>
              </a:ext>
            </a:extLst>
          </p:cNvPr>
          <p:cNvSpPr/>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Title Placeholder 1">
            <a:extLst>
              <a:ext uri="{FF2B5EF4-FFF2-40B4-BE49-F238E27FC236}">
                <a16:creationId xmlns:a16="http://schemas.microsoft.com/office/drawing/2014/main" id="{2DD9B9AA-BDD3-49A4-84E0-99DC3EF10AFB}"/>
              </a:ext>
            </a:extLst>
          </p:cNvPr>
          <p:cNvSpPr>
            <a:spLocks noGrp="1"/>
          </p:cNvSpPr>
          <p:nvPr>
            <p:ph type="title"/>
          </p:nvPr>
        </p:nvSpPr>
        <p:spPr>
          <a:xfrm>
            <a:off x="639413" y="476086"/>
            <a:ext cx="10904435" cy="689608"/>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B1D57-5959-4202-BB86-AFBA794FA532}"/>
              </a:ext>
            </a:extLst>
          </p:cNvPr>
          <p:cNvSpPr>
            <a:spLocks noGrp="1"/>
          </p:cNvSpPr>
          <p:nvPr>
            <p:ph type="body" idx="1"/>
          </p:nvPr>
        </p:nvSpPr>
        <p:spPr>
          <a:xfrm>
            <a:off x="639412" y="1639615"/>
            <a:ext cx="10904435" cy="453734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B0E3D2-19DD-4BA8-81DE-A095DB31E14C}"/>
              </a:ext>
            </a:extLst>
          </p:cNvPr>
          <p:cNvSpPr>
            <a:spLocks noGrp="1"/>
          </p:cNvSpPr>
          <p:nvPr>
            <p:ph type="dt" sz="half" idx="2"/>
          </p:nvPr>
        </p:nvSpPr>
        <p:spPr>
          <a:xfrm>
            <a:off x="7295738" y="6356350"/>
            <a:ext cx="3033829" cy="365125"/>
          </a:xfrm>
          <a:prstGeom prst="rect">
            <a:avLst/>
          </a:prstGeom>
        </p:spPr>
        <p:txBody>
          <a:bodyPr lIns="109728" tIns="109728" rIns="109728" bIns="91440" anchor="ctr"/>
          <a:lstStyle>
            <a:lvl1pPr algn="r">
              <a:defRPr sz="1200">
                <a:solidFill>
                  <a:schemeClr val="tx1">
                    <a:lumMod val="90000"/>
                    <a:lumOff val="10000"/>
                  </a:schemeClr>
                </a:solidFill>
              </a:defRPr>
            </a:lvl1pPr>
          </a:lstStyle>
          <a:p>
            <a:fld id="{8262A92C-3DD6-4D28-BA90-423F0C949F16}" type="datetime1">
              <a:rPr lang="en-US" smtClean="0"/>
              <a:t>7/11/2024</a:t>
            </a:fld>
            <a:endParaRPr lang="en-US" dirty="0"/>
          </a:p>
        </p:txBody>
      </p:sp>
      <p:sp>
        <p:nvSpPr>
          <p:cNvPr id="5" name="Footer Placeholder 4">
            <a:extLst>
              <a:ext uri="{FF2B5EF4-FFF2-40B4-BE49-F238E27FC236}">
                <a16:creationId xmlns:a16="http://schemas.microsoft.com/office/drawing/2014/main" id="{B4962D90-3DF7-4BB4-808C-F89E354103E2}"/>
              </a:ext>
            </a:extLst>
          </p:cNvPr>
          <p:cNvSpPr>
            <a:spLocks noGrp="1"/>
          </p:cNvSpPr>
          <p:nvPr>
            <p:ph type="ftr" sz="quarter" idx="3"/>
          </p:nvPr>
        </p:nvSpPr>
        <p:spPr>
          <a:xfrm>
            <a:off x="639413" y="6356350"/>
            <a:ext cx="6291108" cy="365125"/>
          </a:xfrm>
          <a:prstGeom prst="rect">
            <a:avLst/>
          </a:prstGeom>
        </p:spPr>
        <p:txBody>
          <a:bodyPr lIns="109728" tIns="109728" rIns="109728" bIns="91440" anchor="ctr"/>
          <a:lstStyle>
            <a:lvl1pPr algn="l">
              <a:defRPr sz="1200">
                <a:solidFill>
                  <a:schemeClr val="tx1">
                    <a:lumMod val="90000"/>
                    <a:lumOff val="10000"/>
                  </a:schemeClr>
                </a:solidFill>
              </a:defRPr>
            </a:lvl1pPr>
          </a:lstStyle>
          <a:p>
            <a:endParaRPr lang="en-US" dirty="0"/>
          </a:p>
        </p:txBody>
      </p:sp>
      <p:sp>
        <p:nvSpPr>
          <p:cNvPr id="6" name="Slide Number Placeholder 5">
            <a:extLst>
              <a:ext uri="{FF2B5EF4-FFF2-40B4-BE49-F238E27FC236}">
                <a16:creationId xmlns:a16="http://schemas.microsoft.com/office/drawing/2014/main" id="{07276974-1464-4D58-B215-63300577672D}"/>
              </a:ext>
            </a:extLst>
          </p:cNvPr>
          <p:cNvSpPr>
            <a:spLocks noGrp="1"/>
          </p:cNvSpPr>
          <p:nvPr>
            <p:ph type="sldNum" sz="quarter" idx="4"/>
          </p:nvPr>
        </p:nvSpPr>
        <p:spPr>
          <a:xfrm>
            <a:off x="10707939" y="6356350"/>
            <a:ext cx="844649" cy="365125"/>
          </a:xfrm>
          <a:prstGeom prst="rect">
            <a:avLst/>
          </a:prstGeom>
        </p:spPr>
        <p:txBody>
          <a:bodyPr lIns="109728" tIns="109728" rIns="109728" bIns="91440" anchor="ctr"/>
          <a:lstStyle>
            <a:lvl1pPr algn="r">
              <a:defRPr sz="1200">
                <a:solidFill>
                  <a:schemeClr val="tx1">
                    <a:lumMod val="90000"/>
                    <a:lumOff val="10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54553806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marL="0" algn="l" defTabSz="914400" rtl="0" eaLnBrk="1" latinLnBrk="0" hangingPunct="1">
        <a:lnSpc>
          <a:spcPct val="105000"/>
        </a:lnSpc>
        <a:spcBef>
          <a:spcPct val="0"/>
        </a:spcBef>
        <a:buNone/>
        <a:defRPr lang="en-US" sz="3200" b="1" kern="1200" spc="150" baseline="0" dirty="0" smtClean="0">
          <a:solidFill>
            <a:schemeClr val="tx1"/>
          </a:solidFill>
          <a:latin typeface="+mj-lt"/>
          <a:ea typeface="+mj-ea"/>
          <a:cs typeface="+mj-cs"/>
        </a:defRPr>
      </a:lvl1pPr>
    </p:titleStyle>
    <p:bodyStyle>
      <a:lvl1pPr marL="0" indent="0" algn="l" defTabSz="914400" rtl="0" eaLnBrk="1" latinLnBrk="0" hangingPunct="1">
        <a:lnSpc>
          <a:spcPct val="120000"/>
        </a:lnSpc>
        <a:spcBef>
          <a:spcPts val="1500"/>
        </a:spcBef>
        <a:buClr>
          <a:schemeClr val="accent2"/>
        </a:buClr>
        <a:buFontTx/>
        <a:buNone/>
        <a:defRPr sz="1900" b="1" kern="1200" spc="100" baseline="0">
          <a:solidFill>
            <a:schemeClr val="tx1"/>
          </a:solidFill>
          <a:latin typeface="+mn-lt"/>
          <a:ea typeface="+mn-ea"/>
          <a:cs typeface="+mn-cs"/>
        </a:defRPr>
      </a:lvl1pPr>
      <a:lvl2pPr marL="0" indent="0" algn="l" defTabSz="914400" rtl="0" eaLnBrk="1" latinLnBrk="0" hangingPunct="1">
        <a:lnSpc>
          <a:spcPct val="120000"/>
        </a:lnSpc>
        <a:spcBef>
          <a:spcPts val="500"/>
        </a:spcBef>
        <a:buClr>
          <a:schemeClr val="accent2"/>
        </a:buClr>
        <a:buFontTx/>
        <a:buNone/>
        <a:defRPr sz="1800" kern="1200" spc="100" baseline="0">
          <a:solidFill>
            <a:schemeClr val="tx1"/>
          </a:solidFill>
          <a:latin typeface="+mn-lt"/>
          <a:ea typeface="+mn-ea"/>
          <a:cs typeface="+mn-cs"/>
        </a:defRPr>
      </a:lvl2pPr>
      <a:lvl3pPr marL="0" indent="0" algn="l" defTabSz="914400" rtl="0" eaLnBrk="1" latinLnBrk="0" hangingPunct="1">
        <a:lnSpc>
          <a:spcPct val="120000"/>
        </a:lnSpc>
        <a:spcBef>
          <a:spcPts val="500"/>
        </a:spcBef>
        <a:buClr>
          <a:schemeClr val="accent2"/>
        </a:buClr>
        <a:buFontTx/>
        <a:buNone/>
        <a:defRPr sz="1800" kern="1200" spc="100" baseline="0">
          <a:solidFill>
            <a:schemeClr val="tx1"/>
          </a:solidFill>
          <a:latin typeface="+mn-lt"/>
          <a:ea typeface="+mn-ea"/>
          <a:cs typeface="+mn-cs"/>
        </a:defRPr>
      </a:lvl3pPr>
      <a:lvl4pPr marL="0" indent="0" algn="l" defTabSz="914400" rtl="0" eaLnBrk="1" latinLnBrk="0" hangingPunct="1">
        <a:lnSpc>
          <a:spcPct val="120000"/>
        </a:lnSpc>
        <a:spcBef>
          <a:spcPts val="500"/>
        </a:spcBef>
        <a:buClr>
          <a:schemeClr val="accent2"/>
        </a:buClr>
        <a:buFontTx/>
        <a:buNone/>
        <a:defRPr sz="1800" kern="1200" spc="100" baseline="0">
          <a:solidFill>
            <a:schemeClr val="tx1"/>
          </a:solidFill>
          <a:latin typeface="+mn-lt"/>
          <a:ea typeface="+mn-ea"/>
          <a:cs typeface="+mn-cs"/>
        </a:defRPr>
      </a:lvl4pPr>
      <a:lvl5pPr marL="0" indent="0" algn="l" defTabSz="914400" rtl="0" eaLnBrk="1" latinLnBrk="0" hangingPunct="1">
        <a:lnSpc>
          <a:spcPct val="120000"/>
        </a:lnSpc>
        <a:spcBef>
          <a:spcPts val="500"/>
        </a:spcBef>
        <a:buClr>
          <a:schemeClr val="accent2"/>
        </a:buClr>
        <a:buFontTx/>
        <a:buNone/>
        <a:defRPr sz="1800" kern="1200" spc="1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5B289C-FFBC-4DA1-9048-5AB172C33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电脑萤幕画面&#10;&#10;低可信度描述已自动生成">
            <a:extLst>
              <a:ext uri="{FF2B5EF4-FFF2-40B4-BE49-F238E27FC236}">
                <a16:creationId xmlns:a16="http://schemas.microsoft.com/office/drawing/2014/main" id="{BE35E6C0-712C-5F8D-974C-76756860CE59}"/>
              </a:ext>
            </a:extLst>
          </p:cNvPr>
          <p:cNvPicPr>
            <a:picLocks noChangeAspect="1"/>
          </p:cNvPicPr>
          <p:nvPr/>
        </p:nvPicPr>
        <p:blipFill rotWithShape="1">
          <a:blip r:embed="rId2"/>
          <a:srcRect l="20199" r="26445"/>
          <a:stretch/>
        </p:blipFill>
        <p:spPr>
          <a:xfrm>
            <a:off x="20" y="1450"/>
            <a:ext cx="6095980" cy="6855100"/>
          </a:xfrm>
          <a:prstGeom prst="rect">
            <a:avLst/>
          </a:prstGeom>
        </p:spPr>
      </p:pic>
      <p:sp>
        <p:nvSpPr>
          <p:cNvPr id="11" name="Rectangle 10">
            <a:extLst>
              <a:ext uri="{FF2B5EF4-FFF2-40B4-BE49-F238E27FC236}">
                <a16:creationId xmlns:a16="http://schemas.microsoft.com/office/drawing/2014/main" id="{59819350-82D4-404F-8D7E-92AD1DBC5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7523" y="914400"/>
            <a:ext cx="6094477"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60F3168-91D5-4F97-8256-506351938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8868" y="2818150"/>
            <a:ext cx="6769707" cy="25718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0922833E-5663-3805-E7AD-0F4B906EDAD7}"/>
              </a:ext>
            </a:extLst>
          </p:cNvPr>
          <p:cNvSpPr>
            <a:spLocks noGrp="1"/>
          </p:cNvSpPr>
          <p:nvPr>
            <p:ph type="ctrTitle"/>
          </p:nvPr>
        </p:nvSpPr>
        <p:spPr>
          <a:xfrm>
            <a:off x="4896262" y="2971800"/>
            <a:ext cx="6320378" cy="1871330"/>
          </a:xfrm>
        </p:spPr>
        <p:txBody>
          <a:bodyPr anchor="b">
            <a:normAutofit/>
          </a:bodyPr>
          <a:lstStyle/>
          <a:p>
            <a:pPr>
              <a:lnSpc>
                <a:spcPct val="95000"/>
              </a:lnSpc>
            </a:pPr>
            <a:r>
              <a:rPr lang="en-US" altLang="zh-CN" sz="4800"/>
              <a:t>ABM for Marketing Research</a:t>
            </a:r>
            <a:endParaRPr lang="zh-CN" altLang="en-US" sz="4800"/>
          </a:p>
        </p:txBody>
      </p:sp>
      <p:sp>
        <p:nvSpPr>
          <p:cNvPr id="3" name="副标题 2">
            <a:extLst>
              <a:ext uri="{FF2B5EF4-FFF2-40B4-BE49-F238E27FC236}">
                <a16:creationId xmlns:a16="http://schemas.microsoft.com/office/drawing/2014/main" id="{EF92C1B1-F53B-4C90-97F6-3CD07599862C}"/>
              </a:ext>
            </a:extLst>
          </p:cNvPr>
          <p:cNvSpPr>
            <a:spLocks noGrp="1"/>
          </p:cNvSpPr>
          <p:nvPr>
            <p:ph type="subTitle" idx="1"/>
          </p:nvPr>
        </p:nvSpPr>
        <p:spPr>
          <a:xfrm>
            <a:off x="4967179" y="4657063"/>
            <a:ext cx="6250985" cy="648583"/>
          </a:xfrm>
        </p:spPr>
        <p:txBody>
          <a:bodyPr>
            <a:normAutofit/>
          </a:bodyPr>
          <a:lstStyle/>
          <a:p>
            <a:r>
              <a:rPr lang="en-US" altLang="zh-CN" sz="2000" dirty="0"/>
              <a:t>Model version 2</a:t>
            </a:r>
            <a:endParaRPr lang="zh-CN" altLang="en-US" sz="2000" dirty="0"/>
          </a:p>
        </p:txBody>
      </p:sp>
      <p:sp>
        <p:nvSpPr>
          <p:cNvPr id="15" name="Rectangle 14">
            <a:extLst>
              <a:ext uri="{FF2B5EF4-FFF2-40B4-BE49-F238E27FC236}">
                <a16:creationId xmlns:a16="http://schemas.microsoft.com/office/drawing/2014/main" id="{9294A07D-727F-432B-912F-DF0974DDE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8868" y="5389963"/>
            <a:ext cx="6769707" cy="164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87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C5EDEC7-C7E6-479B-9BC7-6FBB0719B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4A49286-A6C8-44AD-BFC5-7879CB1F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3FFE593-D88A-4336-A731-4A3A9FF8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标题 1">
            <a:extLst>
              <a:ext uri="{FF2B5EF4-FFF2-40B4-BE49-F238E27FC236}">
                <a16:creationId xmlns:a16="http://schemas.microsoft.com/office/drawing/2014/main" id="{A6369DD3-D73F-5FA1-28EE-949A986C9E3F}"/>
              </a:ext>
            </a:extLst>
          </p:cNvPr>
          <p:cNvSpPr>
            <a:spLocks noGrp="1"/>
          </p:cNvSpPr>
          <p:nvPr>
            <p:ph type="title"/>
          </p:nvPr>
        </p:nvSpPr>
        <p:spPr>
          <a:xfrm>
            <a:off x="639413" y="476086"/>
            <a:ext cx="10904435" cy="689608"/>
          </a:xfrm>
        </p:spPr>
        <p:txBody>
          <a:bodyPr>
            <a:normAutofit/>
          </a:bodyPr>
          <a:lstStyle/>
          <a:p>
            <a:pPr>
              <a:lnSpc>
                <a:spcPct val="95000"/>
              </a:lnSpc>
            </a:pPr>
            <a:r>
              <a:rPr lang="en-US" altLang="zh-CN" dirty="0"/>
              <a:t>What happened in Model version 1 (Model Build)</a:t>
            </a:r>
            <a:endParaRPr lang="zh-CN" altLang="en-US" dirty="0"/>
          </a:p>
        </p:txBody>
      </p:sp>
      <p:graphicFrame>
        <p:nvGraphicFramePr>
          <p:cNvPr id="5" name="内容占位符 2">
            <a:extLst>
              <a:ext uri="{FF2B5EF4-FFF2-40B4-BE49-F238E27FC236}">
                <a16:creationId xmlns:a16="http://schemas.microsoft.com/office/drawing/2014/main" id="{298677FA-0E05-5B11-BE40-16215B36A418}"/>
              </a:ext>
            </a:extLst>
          </p:cNvPr>
          <p:cNvGraphicFramePr>
            <a:graphicFrameLocks noGrp="1"/>
          </p:cNvGraphicFramePr>
          <p:nvPr>
            <p:ph idx="1"/>
            <p:extLst>
              <p:ext uri="{D42A27DB-BD31-4B8C-83A1-F6EECF244321}">
                <p14:modId xmlns:p14="http://schemas.microsoft.com/office/powerpoint/2010/main" val="3803897471"/>
              </p:ext>
            </p:extLst>
          </p:nvPr>
        </p:nvGraphicFramePr>
        <p:xfrm>
          <a:off x="639763" y="1639888"/>
          <a:ext cx="10904537" cy="4537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6955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FD1D5-2B01-2461-DA72-BF5849313787}"/>
              </a:ext>
            </a:extLst>
          </p:cNvPr>
          <p:cNvSpPr>
            <a:spLocks noGrp="1"/>
          </p:cNvSpPr>
          <p:nvPr>
            <p:ph type="title"/>
          </p:nvPr>
        </p:nvSpPr>
        <p:spPr/>
        <p:txBody>
          <a:bodyPr/>
          <a:lstStyle/>
          <a:p>
            <a:r>
              <a:rPr lang="en-US" altLang="zh-CN" dirty="0"/>
              <a:t>What happened in Model version 1 (Init network)</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B47096-050A-3A29-8615-FDB4BC5C7F51}"/>
                  </a:ext>
                </a:extLst>
              </p:cNvPr>
              <p:cNvSpPr>
                <a:spLocks noGrp="1"/>
              </p:cNvSpPr>
              <p:nvPr>
                <p:ph idx="1"/>
              </p:nvPr>
            </p:nvSpPr>
            <p:spPr/>
            <p:txBody>
              <a:bodyPr/>
              <a:lstStyle/>
              <a:p>
                <a:r>
                  <a:rPr lang="en-US" altLang="zh-CN" dirty="0"/>
                  <a:t>Steps for creating the network</a:t>
                </a:r>
                <a:r>
                  <a:rPr lang="zh-CN" altLang="en-US" dirty="0"/>
                  <a:t> </a:t>
                </a:r>
                <a:r>
                  <a:rPr lang="en-US" altLang="zh-CN" dirty="0"/>
                  <a:t>among agents</a:t>
                </a:r>
              </a:p>
              <a:p>
                <a:pPr marL="457200" indent="-457200">
                  <a:buAutoNum type="arabicPeriod"/>
                </a:pPr>
                <a:r>
                  <a:rPr lang="en-US" altLang="zh-CN" dirty="0"/>
                  <a:t>Choose random network (</a:t>
                </a:r>
                <a14:m>
                  <m:oMath xmlns:m="http://schemas.openxmlformats.org/officeDocument/2006/math">
                    <m:r>
                      <a:rPr lang="en-US" altLang="zh-CN" b="1" i="1" smtClean="0">
                        <a:latin typeface="Cambria Math" panose="02040503050406030204" pitchFamily="18" charset="0"/>
                      </a:rPr>
                      <m:t>𝑮</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en-US" altLang="zh-CN" b="1" i="1" smtClean="0">
                        <a:latin typeface="Cambria Math" panose="02040503050406030204" pitchFamily="18" charset="0"/>
                      </a:rPr>
                      <m:t>)</m:t>
                    </m:r>
                  </m:oMath>
                </a14:m>
                <a:r>
                  <a:rPr lang="en-US" altLang="zh-CN" dirty="0"/>
                  <a:t>) or small world network (</a:t>
                </a:r>
                <a14:m>
                  <m:oMath xmlns:m="http://schemas.openxmlformats.org/officeDocument/2006/math">
                    <m:r>
                      <a:rPr lang="en-US" altLang="zh-CN" b="1" i="1" smtClean="0">
                        <a:latin typeface="Cambria Math" panose="02040503050406030204" pitchFamily="18" charset="0"/>
                      </a:rPr>
                      <m:t>𝑮</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𝒌</m:t>
                    </m:r>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en-US" altLang="zh-CN" b="1" i="1" smtClean="0">
                        <a:latin typeface="Cambria Math" panose="02040503050406030204" pitchFamily="18" charset="0"/>
                      </a:rPr>
                      <m:t>)</m:t>
                    </m:r>
                  </m:oMath>
                </a14:m>
                <a:r>
                  <a:rPr lang="en-US" altLang="zh-CN" dirty="0"/>
                  <a:t>)</a:t>
                </a:r>
              </a:p>
              <a:p>
                <a:pPr marL="457200" indent="-457200">
                  <a:buAutoNum type="arabicPeriod"/>
                </a:pPr>
                <a:r>
                  <a:rPr lang="en-US" altLang="zh-CN" dirty="0"/>
                  <a:t>Create an agent and add it to the scheduler (mesa): Create a Consumer Agent instance for each node and add it to the scheduler</a:t>
                </a:r>
              </a:p>
              <a:p>
                <a:pPr marL="457200" indent="-457200">
                  <a:buAutoNum type="arabicPeriod"/>
                </a:pPr>
                <a:r>
                  <a:rPr lang="en-US" altLang="zh-CN" dirty="0"/>
                  <a:t>Placing agents on network nodes</a:t>
                </a:r>
              </a:p>
              <a:p>
                <a:pPr marL="457200" indent="-457200">
                  <a:buAutoNum type="arabicPeriod"/>
                </a:pPr>
                <a:r>
                  <a:rPr lang="en-US" altLang="zh-CN" dirty="0"/>
                  <a:t>Add additional connections to influencers: If the agent is an influencer, then add additional neighbors to it to increase its influence</a:t>
                </a:r>
              </a:p>
              <a:p>
                <a:pPr marL="457200" indent="-457200">
                  <a:buAutoNum type="arabicPeriod"/>
                </a:pPr>
                <a:endParaRPr lang="en-US" altLang="zh-CN" dirty="0"/>
              </a:p>
            </p:txBody>
          </p:sp>
        </mc:Choice>
        <mc:Fallback xmlns="">
          <p:sp>
            <p:nvSpPr>
              <p:cNvPr id="3" name="内容占位符 2">
                <a:extLst>
                  <a:ext uri="{FF2B5EF4-FFF2-40B4-BE49-F238E27FC236}">
                    <a16:creationId xmlns:a16="http://schemas.microsoft.com/office/drawing/2014/main" id="{09B47096-050A-3A29-8615-FDB4BC5C7F51}"/>
                  </a:ext>
                </a:extLst>
              </p:cNvPr>
              <p:cNvSpPr>
                <a:spLocks noGrp="1" noRot="1" noChangeAspect="1" noMove="1" noResize="1" noEditPoints="1" noAdjustHandles="1" noChangeArrowheads="1" noChangeShapeType="1" noTextEdit="1"/>
              </p:cNvSpPr>
              <p:nvPr>
                <p:ph idx="1"/>
              </p:nvPr>
            </p:nvSpPr>
            <p:spPr>
              <a:blipFill>
                <a:blip r:embed="rId2"/>
                <a:stretch>
                  <a:fillRect l="-3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728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5EBB1-54AF-62AE-DB87-CB8664AB25CC}"/>
              </a:ext>
            </a:extLst>
          </p:cNvPr>
          <p:cNvSpPr>
            <a:spLocks noGrp="1"/>
          </p:cNvSpPr>
          <p:nvPr>
            <p:ph type="title"/>
          </p:nvPr>
        </p:nvSpPr>
        <p:spPr/>
        <p:txBody>
          <a:bodyPr/>
          <a:lstStyle/>
          <a:p>
            <a:r>
              <a:rPr lang="en-US" altLang="zh-CN" dirty="0"/>
              <a:t>Random Network or Small World Network?</a:t>
            </a:r>
            <a:endParaRPr lang="zh-CN" altLang="en-US" dirty="0"/>
          </a:p>
        </p:txBody>
      </p:sp>
      <p:pic>
        <p:nvPicPr>
          <p:cNvPr id="5" name="内容占位符 4">
            <a:extLst>
              <a:ext uri="{FF2B5EF4-FFF2-40B4-BE49-F238E27FC236}">
                <a16:creationId xmlns:a16="http://schemas.microsoft.com/office/drawing/2014/main" id="{D550364B-756D-D830-2DBD-B6590D5A5680}"/>
              </a:ext>
            </a:extLst>
          </p:cNvPr>
          <p:cNvPicPr>
            <a:picLocks noGrp="1" noChangeAspect="1"/>
          </p:cNvPicPr>
          <p:nvPr>
            <p:ph idx="1"/>
          </p:nvPr>
        </p:nvPicPr>
        <p:blipFill>
          <a:blip r:embed="rId2"/>
          <a:stretch>
            <a:fillRect/>
          </a:stretch>
        </p:blipFill>
        <p:spPr>
          <a:xfrm>
            <a:off x="1998285" y="1510578"/>
            <a:ext cx="8186690" cy="5040371"/>
          </a:xfrm>
        </p:spPr>
      </p:pic>
    </p:spTree>
    <p:extLst>
      <p:ext uri="{BB962C8B-B14F-4D97-AF65-F5344CB8AC3E}">
        <p14:creationId xmlns:p14="http://schemas.microsoft.com/office/powerpoint/2010/main" val="882087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A116A-5D55-BFA9-24A2-FFABF6C11B8A}"/>
              </a:ext>
            </a:extLst>
          </p:cNvPr>
          <p:cNvSpPr>
            <a:spLocks noGrp="1"/>
          </p:cNvSpPr>
          <p:nvPr>
            <p:ph type="title"/>
          </p:nvPr>
        </p:nvSpPr>
        <p:spPr/>
        <p:txBody>
          <a:bodyPr/>
          <a:lstStyle/>
          <a:p>
            <a:r>
              <a:rPr lang="en-US" altLang="zh-CN" dirty="0"/>
              <a:t>What happened in Model version 1 (Visualization)</a:t>
            </a:r>
            <a:endParaRPr lang="zh-CN" altLang="en-US" dirty="0"/>
          </a:p>
        </p:txBody>
      </p:sp>
      <p:pic>
        <p:nvPicPr>
          <p:cNvPr id="5" name="图片 4">
            <a:extLst>
              <a:ext uri="{FF2B5EF4-FFF2-40B4-BE49-F238E27FC236}">
                <a16:creationId xmlns:a16="http://schemas.microsoft.com/office/drawing/2014/main" id="{BAA84CC4-607F-DB07-7DB0-80DF9E2A204A}"/>
              </a:ext>
            </a:extLst>
          </p:cNvPr>
          <p:cNvPicPr>
            <a:picLocks noChangeAspect="1"/>
          </p:cNvPicPr>
          <p:nvPr/>
        </p:nvPicPr>
        <p:blipFill>
          <a:blip r:embed="rId2"/>
          <a:stretch>
            <a:fillRect/>
          </a:stretch>
        </p:blipFill>
        <p:spPr>
          <a:xfrm>
            <a:off x="771957" y="1982499"/>
            <a:ext cx="5438775" cy="4333875"/>
          </a:xfrm>
          <a:prstGeom prst="rect">
            <a:avLst/>
          </a:prstGeom>
        </p:spPr>
      </p:pic>
      <p:sp>
        <p:nvSpPr>
          <p:cNvPr id="8" name="文本框 7">
            <a:extLst>
              <a:ext uri="{FF2B5EF4-FFF2-40B4-BE49-F238E27FC236}">
                <a16:creationId xmlns:a16="http://schemas.microsoft.com/office/drawing/2014/main" id="{E00AC6E7-BCDF-06BE-8F32-23694C99B52F}"/>
              </a:ext>
            </a:extLst>
          </p:cNvPr>
          <p:cNvSpPr txBox="1"/>
          <p:nvPr/>
        </p:nvSpPr>
        <p:spPr>
          <a:xfrm>
            <a:off x="1341612" y="1520834"/>
            <a:ext cx="4750018" cy="923330"/>
          </a:xfrm>
          <a:prstGeom prst="rect">
            <a:avLst/>
          </a:prstGeom>
          <a:noFill/>
        </p:spPr>
        <p:txBody>
          <a:bodyPr wrap="none" rtlCol="0">
            <a:spAutoFit/>
          </a:bodyPr>
          <a:lstStyle/>
          <a:p>
            <a:r>
              <a:rPr lang="en-US" altLang="zh-CN" dirty="0"/>
              <a:t>Show the Adopters’ number of the consumers</a:t>
            </a:r>
          </a:p>
          <a:p>
            <a:endParaRPr lang="zh-CN" altLang="en-US" dirty="0"/>
          </a:p>
          <a:p>
            <a:endParaRPr lang="zh-CN" altLang="en-US" dirty="0"/>
          </a:p>
        </p:txBody>
      </p:sp>
      <p:pic>
        <p:nvPicPr>
          <p:cNvPr id="10" name="图片 9">
            <a:extLst>
              <a:ext uri="{FF2B5EF4-FFF2-40B4-BE49-F238E27FC236}">
                <a16:creationId xmlns:a16="http://schemas.microsoft.com/office/drawing/2014/main" id="{2E57B246-0CF6-F45F-1E06-BBAEB4BF3058}"/>
              </a:ext>
            </a:extLst>
          </p:cNvPr>
          <p:cNvPicPr>
            <a:picLocks noChangeAspect="1"/>
          </p:cNvPicPr>
          <p:nvPr/>
        </p:nvPicPr>
        <p:blipFill>
          <a:blip r:embed="rId3"/>
          <a:stretch>
            <a:fillRect/>
          </a:stretch>
        </p:blipFill>
        <p:spPr>
          <a:xfrm>
            <a:off x="6780387" y="2159821"/>
            <a:ext cx="5222679" cy="3948661"/>
          </a:xfrm>
          <a:prstGeom prst="rect">
            <a:avLst/>
          </a:prstGeom>
        </p:spPr>
      </p:pic>
      <p:sp>
        <p:nvSpPr>
          <p:cNvPr id="11" name="文本框 10">
            <a:extLst>
              <a:ext uri="{FF2B5EF4-FFF2-40B4-BE49-F238E27FC236}">
                <a16:creationId xmlns:a16="http://schemas.microsoft.com/office/drawing/2014/main" id="{A4B103CE-8C60-A408-62AE-C08494B06613}"/>
              </a:ext>
            </a:extLst>
          </p:cNvPr>
          <p:cNvSpPr txBox="1"/>
          <p:nvPr/>
        </p:nvSpPr>
        <p:spPr>
          <a:xfrm>
            <a:off x="7670672" y="1520834"/>
            <a:ext cx="2996333" cy="923330"/>
          </a:xfrm>
          <a:prstGeom prst="rect">
            <a:avLst/>
          </a:prstGeom>
          <a:noFill/>
        </p:spPr>
        <p:txBody>
          <a:bodyPr wrap="none" rtlCol="0">
            <a:spAutoFit/>
          </a:bodyPr>
          <a:lstStyle/>
          <a:p>
            <a:r>
              <a:rPr lang="en-US" altLang="zh-CN" dirty="0"/>
              <a:t>Show the Adopters’ network</a:t>
            </a:r>
          </a:p>
          <a:p>
            <a:r>
              <a:rPr lang="en-US" altLang="zh-CN" dirty="0"/>
              <a:t>(red stands for accepted)</a:t>
            </a:r>
            <a:endParaRPr lang="zh-CN" altLang="en-US" dirty="0"/>
          </a:p>
          <a:p>
            <a:endParaRPr lang="zh-CN" altLang="en-US" dirty="0"/>
          </a:p>
        </p:txBody>
      </p:sp>
    </p:spTree>
    <p:extLst>
      <p:ext uri="{BB962C8B-B14F-4D97-AF65-F5344CB8AC3E}">
        <p14:creationId xmlns:p14="http://schemas.microsoft.com/office/powerpoint/2010/main" val="29606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00B81-D309-0FB4-28AE-BF090AB2C6A4}"/>
              </a:ext>
            </a:extLst>
          </p:cNvPr>
          <p:cNvSpPr>
            <a:spLocks noGrp="1"/>
          </p:cNvSpPr>
          <p:nvPr>
            <p:ph type="title"/>
          </p:nvPr>
        </p:nvSpPr>
        <p:spPr/>
        <p:txBody>
          <a:bodyPr/>
          <a:lstStyle/>
          <a:p>
            <a:r>
              <a:rPr lang="en-US" altLang="zh-CN" dirty="0"/>
              <a:t>Bugs Encountering (no adopter)</a:t>
            </a:r>
            <a:endParaRPr lang="zh-CN" altLang="en-US" dirty="0"/>
          </a:p>
        </p:txBody>
      </p:sp>
      <p:sp>
        <p:nvSpPr>
          <p:cNvPr id="3" name="内容占位符 2">
            <a:extLst>
              <a:ext uri="{FF2B5EF4-FFF2-40B4-BE49-F238E27FC236}">
                <a16:creationId xmlns:a16="http://schemas.microsoft.com/office/drawing/2014/main" id="{FD659D3B-C901-498A-00EF-D56E6F41FCFC}"/>
              </a:ext>
            </a:extLst>
          </p:cNvPr>
          <p:cNvSpPr>
            <a:spLocks noGrp="1"/>
          </p:cNvSpPr>
          <p:nvPr>
            <p:ph idx="1"/>
          </p:nvPr>
        </p:nvSpPr>
        <p:spPr/>
        <p:txBody>
          <a:bodyPr/>
          <a:lstStyle/>
          <a:p>
            <a:pPr marL="342900" indent="-342900">
              <a:buFont typeface="Arial" panose="020B0604020202020204" pitchFamily="34" charset="0"/>
              <a:buChar char="•"/>
            </a:pPr>
            <a:r>
              <a:rPr lang="en-US" altLang="zh-CN" dirty="0"/>
              <a:t>When the setting time arrives, there is a certain possibility that no agent becomes adopted.</a:t>
            </a:r>
          </a:p>
        </p:txBody>
      </p:sp>
      <p:pic>
        <p:nvPicPr>
          <p:cNvPr id="5" name="图片 4">
            <a:extLst>
              <a:ext uri="{FF2B5EF4-FFF2-40B4-BE49-F238E27FC236}">
                <a16:creationId xmlns:a16="http://schemas.microsoft.com/office/drawing/2014/main" id="{19F3DE43-B117-7816-E453-226D689CB697}"/>
              </a:ext>
            </a:extLst>
          </p:cNvPr>
          <p:cNvPicPr>
            <a:picLocks noChangeAspect="1"/>
          </p:cNvPicPr>
          <p:nvPr/>
        </p:nvPicPr>
        <p:blipFill>
          <a:blip r:embed="rId2"/>
          <a:stretch>
            <a:fillRect/>
          </a:stretch>
        </p:blipFill>
        <p:spPr>
          <a:xfrm>
            <a:off x="1505527" y="2692879"/>
            <a:ext cx="3867005" cy="2997423"/>
          </a:xfrm>
          <a:prstGeom prst="rect">
            <a:avLst/>
          </a:prstGeom>
        </p:spPr>
      </p:pic>
      <p:pic>
        <p:nvPicPr>
          <p:cNvPr id="7" name="图片 6">
            <a:extLst>
              <a:ext uri="{FF2B5EF4-FFF2-40B4-BE49-F238E27FC236}">
                <a16:creationId xmlns:a16="http://schemas.microsoft.com/office/drawing/2014/main" id="{27EC8760-6274-8464-4196-B1B258001B35}"/>
              </a:ext>
            </a:extLst>
          </p:cNvPr>
          <p:cNvPicPr>
            <a:picLocks noChangeAspect="1"/>
          </p:cNvPicPr>
          <p:nvPr/>
        </p:nvPicPr>
        <p:blipFill>
          <a:blip r:embed="rId3"/>
          <a:stretch>
            <a:fillRect/>
          </a:stretch>
        </p:blipFill>
        <p:spPr>
          <a:xfrm>
            <a:off x="6091629" y="2336446"/>
            <a:ext cx="4907395" cy="3710288"/>
          </a:xfrm>
          <a:prstGeom prst="rect">
            <a:avLst/>
          </a:prstGeom>
        </p:spPr>
      </p:pic>
    </p:spTree>
    <p:extLst>
      <p:ext uri="{BB962C8B-B14F-4D97-AF65-F5344CB8AC3E}">
        <p14:creationId xmlns:p14="http://schemas.microsoft.com/office/powerpoint/2010/main" val="164802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00B81-D309-0FB4-28AE-BF090AB2C6A4}"/>
              </a:ext>
            </a:extLst>
          </p:cNvPr>
          <p:cNvSpPr>
            <a:spLocks noGrp="1"/>
          </p:cNvSpPr>
          <p:nvPr>
            <p:ph type="title"/>
          </p:nvPr>
        </p:nvSpPr>
        <p:spPr/>
        <p:txBody>
          <a:bodyPr/>
          <a:lstStyle/>
          <a:p>
            <a:r>
              <a:rPr lang="en-US" altLang="zh-CN" dirty="0"/>
              <a:t>Bugs Encountering (self-connected)</a:t>
            </a:r>
            <a:endParaRPr lang="zh-CN" altLang="en-US" dirty="0"/>
          </a:p>
        </p:txBody>
      </p:sp>
      <p:sp>
        <p:nvSpPr>
          <p:cNvPr id="3" name="内容占位符 2">
            <a:extLst>
              <a:ext uri="{FF2B5EF4-FFF2-40B4-BE49-F238E27FC236}">
                <a16:creationId xmlns:a16="http://schemas.microsoft.com/office/drawing/2014/main" id="{FD659D3B-C901-498A-00EF-D56E6F41FCFC}"/>
              </a:ext>
            </a:extLst>
          </p:cNvPr>
          <p:cNvSpPr>
            <a:spLocks noGrp="1"/>
          </p:cNvSpPr>
          <p:nvPr>
            <p:ph idx="1"/>
          </p:nvPr>
        </p:nvSpPr>
        <p:spPr/>
        <p:txBody>
          <a:bodyPr/>
          <a:lstStyle/>
          <a:p>
            <a:pPr marL="342900" indent="-342900">
              <a:buFont typeface="Arial" panose="020B0604020202020204" pitchFamily="34" charset="0"/>
              <a:buChar char="•"/>
            </a:pPr>
            <a:r>
              <a:rPr lang="en-US" altLang="zh-CN" dirty="0"/>
              <a:t>When adding new connections to influencers, there is a certain possibility that they will connect themselves and form a loop.</a:t>
            </a:r>
          </a:p>
        </p:txBody>
      </p:sp>
      <p:pic>
        <p:nvPicPr>
          <p:cNvPr id="6" name="图片 5">
            <a:extLst>
              <a:ext uri="{FF2B5EF4-FFF2-40B4-BE49-F238E27FC236}">
                <a16:creationId xmlns:a16="http://schemas.microsoft.com/office/drawing/2014/main" id="{A040F291-EA83-3199-662A-EF7B2B6AE760}"/>
              </a:ext>
            </a:extLst>
          </p:cNvPr>
          <p:cNvPicPr>
            <a:picLocks noChangeAspect="1"/>
          </p:cNvPicPr>
          <p:nvPr/>
        </p:nvPicPr>
        <p:blipFill>
          <a:blip r:embed="rId2"/>
          <a:stretch>
            <a:fillRect/>
          </a:stretch>
        </p:blipFill>
        <p:spPr>
          <a:xfrm>
            <a:off x="892359" y="2729149"/>
            <a:ext cx="4058332" cy="3233872"/>
          </a:xfrm>
          <a:prstGeom prst="rect">
            <a:avLst/>
          </a:prstGeom>
        </p:spPr>
      </p:pic>
      <p:pic>
        <p:nvPicPr>
          <p:cNvPr id="9" name="图片 8">
            <a:extLst>
              <a:ext uri="{FF2B5EF4-FFF2-40B4-BE49-F238E27FC236}">
                <a16:creationId xmlns:a16="http://schemas.microsoft.com/office/drawing/2014/main" id="{25494093-8FDB-D37A-A15A-2D67CBF5DBA9}"/>
              </a:ext>
            </a:extLst>
          </p:cNvPr>
          <p:cNvPicPr>
            <a:picLocks noChangeAspect="1"/>
          </p:cNvPicPr>
          <p:nvPr/>
        </p:nvPicPr>
        <p:blipFill>
          <a:blip r:embed="rId3"/>
          <a:stretch>
            <a:fillRect/>
          </a:stretch>
        </p:blipFill>
        <p:spPr>
          <a:xfrm>
            <a:off x="6125915" y="2149852"/>
            <a:ext cx="5809673" cy="4392466"/>
          </a:xfrm>
          <a:prstGeom prst="rect">
            <a:avLst/>
          </a:prstGeom>
        </p:spPr>
      </p:pic>
    </p:spTree>
    <p:extLst>
      <p:ext uri="{BB962C8B-B14F-4D97-AF65-F5344CB8AC3E}">
        <p14:creationId xmlns:p14="http://schemas.microsoft.com/office/powerpoint/2010/main" val="75761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864A0B-4663-4052-A3D8-E2BB2CFCE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E1F57D-D057-42B6-892F-53671C75B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Zigzag indicator line">
            <a:extLst>
              <a:ext uri="{FF2B5EF4-FFF2-40B4-BE49-F238E27FC236}">
                <a16:creationId xmlns:a16="http://schemas.microsoft.com/office/drawing/2014/main" id="{270118C3-F05C-4377-6A42-D78E0F82F91B}"/>
              </a:ext>
            </a:extLst>
          </p:cNvPr>
          <p:cNvPicPr>
            <a:picLocks noChangeAspect="1"/>
          </p:cNvPicPr>
          <p:nvPr/>
        </p:nvPicPr>
        <p:blipFill rotWithShape="1">
          <a:blip r:embed="rId2"/>
          <a:srcRect l="17943" r="22789" b="-1"/>
          <a:stretch/>
        </p:blipFill>
        <p:spPr>
          <a:xfrm>
            <a:off x="5248" y="10"/>
            <a:ext cx="6089221" cy="6857990"/>
          </a:xfrm>
          <a:prstGeom prst="rect">
            <a:avLst/>
          </a:prstGeom>
        </p:spPr>
      </p:pic>
      <p:sp>
        <p:nvSpPr>
          <p:cNvPr id="13" name="Rectangle 12">
            <a:extLst>
              <a:ext uri="{FF2B5EF4-FFF2-40B4-BE49-F238E27FC236}">
                <a16:creationId xmlns:a16="http://schemas.microsoft.com/office/drawing/2014/main" id="{29384A10-A657-4D34-BCB2-06CF4B3AD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3657" y="279792"/>
            <a:ext cx="7777823"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标题 1">
            <a:extLst>
              <a:ext uri="{FF2B5EF4-FFF2-40B4-BE49-F238E27FC236}">
                <a16:creationId xmlns:a16="http://schemas.microsoft.com/office/drawing/2014/main" id="{D3B4FB81-8509-9ABC-1082-CE441ADA8962}"/>
              </a:ext>
            </a:extLst>
          </p:cNvPr>
          <p:cNvSpPr>
            <a:spLocks noGrp="1"/>
          </p:cNvSpPr>
          <p:nvPr>
            <p:ph type="title"/>
          </p:nvPr>
        </p:nvSpPr>
        <p:spPr>
          <a:xfrm>
            <a:off x="4277360" y="476086"/>
            <a:ext cx="7275227" cy="689608"/>
          </a:xfrm>
        </p:spPr>
        <p:txBody>
          <a:bodyPr>
            <a:normAutofit/>
          </a:bodyPr>
          <a:lstStyle/>
          <a:p>
            <a:pPr>
              <a:lnSpc>
                <a:spcPct val="95000"/>
              </a:lnSpc>
            </a:pPr>
            <a:r>
              <a:rPr lang="en-US" altLang="zh-CN" dirty="0"/>
              <a:t>In the next model: ABM version 2</a:t>
            </a:r>
            <a:endParaRPr lang="zh-CN" altLang="en-US"/>
          </a:p>
        </p:txBody>
      </p:sp>
      <p:sp>
        <p:nvSpPr>
          <p:cNvPr id="3" name="内容占位符 2">
            <a:extLst>
              <a:ext uri="{FF2B5EF4-FFF2-40B4-BE49-F238E27FC236}">
                <a16:creationId xmlns:a16="http://schemas.microsoft.com/office/drawing/2014/main" id="{1E569D66-FCE7-E058-2595-F0A1F2C0A9E2}"/>
              </a:ext>
            </a:extLst>
          </p:cNvPr>
          <p:cNvSpPr>
            <a:spLocks noGrp="1"/>
          </p:cNvSpPr>
          <p:nvPr>
            <p:ph idx="1"/>
          </p:nvPr>
        </p:nvSpPr>
        <p:spPr>
          <a:xfrm>
            <a:off x="6735147" y="1639615"/>
            <a:ext cx="4817441" cy="4537348"/>
          </a:xfrm>
        </p:spPr>
        <p:txBody>
          <a:bodyPr>
            <a:normAutofit/>
          </a:bodyPr>
          <a:lstStyle/>
          <a:p>
            <a:pPr marL="342900" indent="-342900">
              <a:lnSpc>
                <a:spcPct val="110000"/>
              </a:lnSpc>
              <a:buFont typeface="Arial" panose="020B0604020202020204" pitchFamily="34" charset="0"/>
              <a:buChar char="•"/>
            </a:pPr>
            <a:r>
              <a:rPr lang="en-US" altLang="zh-CN" sz="1700" dirty="0"/>
              <a:t>Add some statistical indicators, for example:</a:t>
            </a:r>
          </a:p>
          <a:p>
            <a:pPr marL="342900" lvl="2" indent="-342900">
              <a:lnSpc>
                <a:spcPct val="110000"/>
              </a:lnSpc>
              <a:buFont typeface="Arial" panose="020B0604020202020204" pitchFamily="34" charset="0"/>
              <a:buChar char="•"/>
            </a:pPr>
            <a:r>
              <a:rPr lang="en-US" altLang="zh-CN" sz="1700" dirty="0"/>
              <a:t>At time step T, the number of accepted agents reached 25%, 50%, 75% and 100%.</a:t>
            </a:r>
          </a:p>
          <a:p>
            <a:pPr marL="342900" lvl="2" indent="-342900">
              <a:lnSpc>
                <a:spcPct val="110000"/>
              </a:lnSpc>
              <a:buFont typeface="Arial" panose="020B0604020202020204" pitchFamily="34" charset="0"/>
              <a:buChar char="•"/>
            </a:pPr>
            <a:r>
              <a:rPr lang="en-US" altLang="zh-CN" sz="1700" dirty="0"/>
              <a:t>When drawing the acceptance curve of users, I will separate the influencers and innovators into multiple curves to observe their changes.</a:t>
            </a:r>
          </a:p>
          <a:p>
            <a:pPr marL="285750" lvl="1" indent="-285750">
              <a:lnSpc>
                <a:spcPct val="110000"/>
              </a:lnSpc>
              <a:buFont typeface="Arial" panose="020B0604020202020204" pitchFamily="34" charset="0"/>
              <a:buChar char="•"/>
            </a:pPr>
            <a:r>
              <a:rPr lang="en-US" altLang="zh-CN" sz="1700" b="1" dirty="0"/>
              <a:t>Batch Running:</a:t>
            </a:r>
          </a:p>
          <a:p>
            <a:pPr marL="285750" lvl="2" indent="-285750">
              <a:lnSpc>
                <a:spcPct val="110000"/>
              </a:lnSpc>
              <a:buFont typeface="Arial" panose="020B0604020202020204" pitchFamily="34" charset="0"/>
              <a:buChar char="•"/>
            </a:pPr>
            <a:r>
              <a:rPr lang="en-US" altLang="zh-CN" sz="1700" dirty="0"/>
              <a:t>The effect of a single model run is accidental, so models with the same parameters can be run in batches and then the average of their results is calculated.</a:t>
            </a:r>
            <a:endParaRPr lang="zh-CN" altLang="en-US" sz="1700" dirty="0"/>
          </a:p>
        </p:txBody>
      </p:sp>
    </p:spTree>
    <p:extLst>
      <p:ext uri="{BB962C8B-B14F-4D97-AF65-F5344CB8AC3E}">
        <p14:creationId xmlns:p14="http://schemas.microsoft.com/office/powerpoint/2010/main" val="255626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864A0B-4663-4052-A3D8-E2BB2CFCE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E1F57D-D057-42B6-892F-53671C75B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any question marks on black background">
            <a:extLst>
              <a:ext uri="{FF2B5EF4-FFF2-40B4-BE49-F238E27FC236}">
                <a16:creationId xmlns:a16="http://schemas.microsoft.com/office/drawing/2014/main" id="{E29E5D74-49C2-3C3C-0193-B8FFA472CCA8}"/>
              </a:ext>
            </a:extLst>
          </p:cNvPr>
          <p:cNvPicPr>
            <a:picLocks noChangeAspect="1"/>
          </p:cNvPicPr>
          <p:nvPr/>
        </p:nvPicPr>
        <p:blipFill rotWithShape="1">
          <a:blip r:embed="rId2"/>
          <a:srcRect l="58593" r="2" b="2"/>
          <a:stretch/>
        </p:blipFill>
        <p:spPr>
          <a:xfrm>
            <a:off x="7531608" y="10"/>
            <a:ext cx="4655144" cy="6857990"/>
          </a:xfrm>
          <a:prstGeom prst="rect">
            <a:avLst/>
          </a:prstGeom>
        </p:spPr>
      </p:pic>
      <p:sp>
        <p:nvSpPr>
          <p:cNvPr id="13" name="Rectangle 12">
            <a:extLst>
              <a:ext uri="{FF2B5EF4-FFF2-40B4-BE49-F238E27FC236}">
                <a16:creationId xmlns:a16="http://schemas.microsoft.com/office/drawing/2014/main" id="{29384A10-A657-4D34-BCB2-06CF4B3AD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520" y="279792"/>
            <a:ext cx="7777823"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标题 1">
            <a:extLst>
              <a:ext uri="{FF2B5EF4-FFF2-40B4-BE49-F238E27FC236}">
                <a16:creationId xmlns:a16="http://schemas.microsoft.com/office/drawing/2014/main" id="{D15CA98F-4541-2E02-C3B6-9E2BD164DE3E}"/>
              </a:ext>
            </a:extLst>
          </p:cNvPr>
          <p:cNvSpPr>
            <a:spLocks noGrp="1"/>
          </p:cNvSpPr>
          <p:nvPr>
            <p:ph type="title"/>
          </p:nvPr>
        </p:nvSpPr>
        <p:spPr>
          <a:xfrm>
            <a:off x="639413" y="476086"/>
            <a:ext cx="7275227" cy="689608"/>
          </a:xfrm>
        </p:spPr>
        <p:txBody>
          <a:bodyPr>
            <a:normAutofit/>
          </a:bodyPr>
          <a:lstStyle/>
          <a:p>
            <a:pPr>
              <a:lnSpc>
                <a:spcPct val="95000"/>
              </a:lnSpc>
            </a:pPr>
            <a:r>
              <a:rPr lang="en-US" altLang="zh-CN" dirty="0"/>
              <a:t>Topics to discuss</a:t>
            </a:r>
            <a:endParaRPr lang="zh-CN" altLang="en-US"/>
          </a:p>
        </p:txBody>
      </p:sp>
      <p:sp>
        <p:nvSpPr>
          <p:cNvPr id="3" name="内容占位符 2">
            <a:extLst>
              <a:ext uri="{FF2B5EF4-FFF2-40B4-BE49-F238E27FC236}">
                <a16:creationId xmlns:a16="http://schemas.microsoft.com/office/drawing/2014/main" id="{9AB4D2F0-058A-6E63-2EF3-6E5DD0A5DF27}"/>
              </a:ext>
            </a:extLst>
          </p:cNvPr>
          <p:cNvSpPr>
            <a:spLocks noGrp="1"/>
          </p:cNvSpPr>
          <p:nvPr>
            <p:ph idx="1"/>
          </p:nvPr>
        </p:nvSpPr>
        <p:spPr>
          <a:xfrm>
            <a:off x="639412" y="1639615"/>
            <a:ext cx="6116229" cy="4537348"/>
          </a:xfrm>
        </p:spPr>
        <p:txBody>
          <a:bodyPr>
            <a:normAutofit lnSpcReduction="10000"/>
          </a:bodyPr>
          <a:lstStyle/>
          <a:p>
            <a:pPr marL="342900" indent="-342900">
              <a:lnSpc>
                <a:spcPct val="110000"/>
              </a:lnSpc>
              <a:buFont typeface="Arial" panose="020B0604020202020204" pitchFamily="34" charset="0"/>
              <a:buChar char="•"/>
            </a:pPr>
            <a:r>
              <a:rPr lang="en-US" altLang="zh-CN" dirty="0"/>
              <a:t>Whether other data science methods need to be added to the model and compare the results. (like linear regression or causal inference)</a:t>
            </a:r>
          </a:p>
          <a:p>
            <a:pPr marL="342900" indent="-342900">
              <a:lnSpc>
                <a:spcPct val="110000"/>
              </a:lnSpc>
              <a:buFont typeface="Arial" panose="020B0604020202020204" pitchFamily="34" charset="0"/>
              <a:buChar char="•"/>
            </a:pPr>
            <a:r>
              <a:rPr lang="en-US" altLang="zh-CN" dirty="0"/>
              <a:t>Any statistical test in ABM like p-value or...</a:t>
            </a:r>
          </a:p>
          <a:p>
            <a:pPr marL="342900" indent="-342900">
              <a:lnSpc>
                <a:spcPct val="110000"/>
              </a:lnSpc>
              <a:buFont typeface="Arial" panose="020B0604020202020204" pitchFamily="34" charset="0"/>
              <a:buChar char="•"/>
            </a:pPr>
            <a:r>
              <a:rPr lang="en-US" altLang="zh-CN" dirty="0"/>
              <a:t>I'm looking for is there a possibility to add new parameters to the model.</a:t>
            </a:r>
          </a:p>
          <a:p>
            <a:pPr marL="342900" indent="-342900">
              <a:lnSpc>
                <a:spcPct val="110000"/>
              </a:lnSpc>
              <a:buFont typeface="Arial" panose="020B0604020202020204" pitchFamily="34" charset="0"/>
              <a:buChar char="•"/>
            </a:pPr>
            <a:r>
              <a:rPr lang="en-US" altLang="zh-CN" dirty="0"/>
              <a:t>I think the research goal of this topic can be discussed, which is to find the optimal parameters, such as p, q, and the ratio of innovators and influencers. When time is limited, a certain number of recipients must be reached before a certain moment.</a:t>
            </a:r>
          </a:p>
          <a:p>
            <a:pPr marL="342900" indent="-342900">
              <a:lnSpc>
                <a:spcPct val="110000"/>
              </a:lnSpc>
              <a:buFont typeface="Arial" panose="020B0604020202020204" pitchFamily="34" charset="0"/>
              <a:buChar char="•"/>
            </a:pPr>
            <a:endParaRPr lang="zh-CN" altLang="en-US" dirty="0"/>
          </a:p>
        </p:txBody>
      </p:sp>
    </p:spTree>
    <p:extLst>
      <p:ext uri="{BB962C8B-B14F-4D97-AF65-F5344CB8AC3E}">
        <p14:creationId xmlns:p14="http://schemas.microsoft.com/office/powerpoint/2010/main" val="1136752856"/>
      </p:ext>
    </p:extLst>
  </p:cSld>
  <p:clrMapOvr>
    <a:masterClrMapping/>
  </p:clrMapOvr>
</p:sld>
</file>

<file path=ppt/theme/theme1.xml><?xml version="1.0" encoding="utf-8"?>
<a:theme xmlns:a="http://schemas.openxmlformats.org/drawingml/2006/main" name="MeiryoVTI">
  <a:themeElements>
    <a:clrScheme name="AnalogousFromDarkSeedLeftStep">
      <a:dk1>
        <a:srgbClr val="000000"/>
      </a:dk1>
      <a:lt1>
        <a:srgbClr val="FFFFFF"/>
      </a:lt1>
      <a:dk2>
        <a:srgbClr val="302E1B"/>
      </a:dk2>
      <a:lt2>
        <a:srgbClr val="F0F3F3"/>
      </a:lt2>
      <a:accent1>
        <a:srgbClr val="C34D61"/>
      </a:accent1>
      <a:accent2>
        <a:srgbClr val="B13B81"/>
      </a:accent2>
      <a:accent3>
        <a:srgbClr val="C24DC3"/>
      </a:accent3>
      <a:accent4>
        <a:srgbClr val="803DB2"/>
      </a:accent4>
      <a:accent5>
        <a:srgbClr val="5F4DC3"/>
      </a:accent5>
      <a:accent6>
        <a:srgbClr val="3B59B1"/>
      </a:accent6>
      <a:hlink>
        <a:srgbClr val="693FBF"/>
      </a:hlink>
      <a:folHlink>
        <a:srgbClr val="7F7F7F"/>
      </a:folHlink>
    </a:clrScheme>
    <a:fontScheme name="Meiryo UI">
      <a:majorFont>
        <a:latin typeface="DengXian"/>
        <a:ea typeface=""/>
        <a:cs typeface=""/>
      </a:majorFont>
      <a:minorFont>
        <a:latin typeface="DengXi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iryoVTI" id="{3EF0B2FA-4C70-4C56-AE0C-16E6000BE750}" vid="{C80AAF17-7084-4B19-8ADF-AE8F46812F23}"/>
    </a:ext>
  </a:extLst>
</a:theme>
</file>

<file path=docProps/app.xml><?xml version="1.0" encoding="utf-8"?>
<Properties xmlns="http://schemas.openxmlformats.org/officeDocument/2006/extended-properties" xmlns:vt="http://schemas.openxmlformats.org/officeDocument/2006/docPropsVTypes">
  <TotalTime>102</TotalTime>
  <Words>477</Words>
  <Application>Microsoft Office PowerPoint</Application>
  <PresentationFormat>宽屏</PresentationFormat>
  <Paragraphs>38</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Meiryo</vt:lpstr>
      <vt:lpstr>DengXian</vt:lpstr>
      <vt:lpstr>Arial</vt:lpstr>
      <vt:lpstr>Cambria Math</vt:lpstr>
      <vt:lpstr>Wingdings</vt:lpstr>
      <vt:lpstr>MeiryoVTI</vt:lpstr>
      <vt:lpstr>ABM for Marketing Research</vt:lpstr>
      <vt:lpstr>What happened in Model version 1 (Model Build)</vt:lpstr>
      <vt:lpstr>What happened in Model version 1 (Init network)</vt:lpstr>
      <vt:lpstr>Random Network or Small World Network?</vt:lpstr>
      <vt:lpstr>What happened in Model version 1 (Visualization)</vt:lpstr>
      <vt:lpstr>Bugs Encountering (no adopter)</vt:lpstr>
      <vt:lpstr>Bugs Encountering (self-connected)</vt:lpstr>
      <vt:lpstr>In the next model: ABM version 2</vt:lpstr>
      <vt:lpstr>Topics to discuss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Zehao Qian</dc:creator>
  <cp:lastModifiedBy>Zehao Qian</cp:lastModifiedBy>
  <cp:revision>4</cp:revision>
  <dcterms:created xsi:type="dcterms:W3CDTF">2024-07-11T09:21:47Z</dcterms:created>
  <dcterms:modified xsi:type="dcterms:W3CDTF">2024-07-11T11:09:55Z</dcterms:modified>
</cp:coreProperties>
</file>