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874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51A10-E0CA-4C76-F1BE-492DBFABC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D17B03-A627-B5F9-22CA-11A22BD06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9AC47-574C-FB82-DC08-9095CE9E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32FCF-3208-68E8-112B-35515BC7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1E454-361E-EC26-B5D4-B04669A3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62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B8CAA-7D85-DEA3-1935-99D332D7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AE3441-12E2-1F5B-B907-4F6E065A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3A3B5-2191-1AFA-9277-A6448373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8BC0B-BA03-EB39-B271-4190E27D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BD256-63AF-5DAB-B72D-3B6BAD39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5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58A9CF-9453-784A-B8E1-AF4240683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0F315-E951-C90C-FC9F-BFC4EDBAB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8238A-5C52-6589-F250-7F3B71B4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3A35E-931B-9025-5693-25842E87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4D829-99C0-E905-A03F-0D432B6E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0E3D8-440D-CC7F-2B3B-8DB1F504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A99DE-4C03-7C88-EFDA-1503F35DA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75F21-9F11-EA6B-589C-082B58E9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64DDD-A6DD-4285-ED36-22F55E73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C743F-8DC3-11F1-820B-76B70CD7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3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8E045-29EF-8CC7-3AD2-948DB469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65C91-F3CC-8C88-0148-388176FFB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B4D51-C679-3E40-E649-73D1DF35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D5ABE-DBDA-13EC-C0BD-99378AD4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A678B-8D26-822A-4147-87E5E632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4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9097A-F17C-26FC-38AC-FBC8773E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560F1-BBB6-FE9E-6593-9AA298594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2FFE8-2399-05D7-2AD5-3667399C7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B84A1-8530-C122-99C3-434E4BEA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9E633D-7479-1926-E39A-11103847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3F476-A714-2365-95C0-BA718E50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1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1DEF1-5CC2-FE24-66E0-FCDDFC54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B23F6-48D6-AC00-A1FA-127FE6FE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8C4265-FC29-7093-5755-E8599EF09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81D150-8EA8-7973-B5B8-E0E9B0897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91FA00-4892-378D-17FA-399E1EC70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0F946F-EF19-D336-78F2-C94B01BB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F521CD-507D-915A-92B3-1D90724A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AA53AA-5E1C-72E5-BE16-AEAE5D38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4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95BCC-A7E1-808D-8410-E1C693A7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471267-3EBC-AEFC-870A-DB12F2A3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0126B6-480B-0E3C-37DD-BD27E28E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F4A3A-A1FD-C101-AA68-28580F5C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2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848AE2-AC9E-244A-BB4E-324AC2AF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7D2512-F78C-3CDF-5550-E076920F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92375-3657-BB94-6B1E-29E5549B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58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C8666-712D-C19B-3F63-537EA438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C3B3B-8FA0-67B7-815E-4B1E65212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A01F2-9651-0A16-9F75-F3C5C667D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9C4AE1-ABE6-CAAD-3061-75C45308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75734D-97AE-561E-48DD-8ADAC5A8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0C0EE0-C218-C95F-AF24-EF58496F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3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A9076-38DA-6432-9067-53FAF943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AC13E4-735B-2F5B-0049-7EB690A4E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BF6159-9462-1099-69E6-81439A4E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BE7854-D9B0-71A6-1EA1-14543789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3B826-F9CA-32DF-87D5-06A002F8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F176D-5100-204B-C702-3B835CD7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6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A4ED67-1F38-23D4-DA4C-56462738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3E8640-3DD2-2F71-AE3F-4009C639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997BB-33AD-8F1C-6BEA-535DEAB08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0E52A-2F1D-1CC7-D9EC-08D918E75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721DD-99B6-4467-B73C-DF5A12788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形状, 箭头&#10;&#10;中度可信度描述已自动生成">
            <a:extLst>
              <a:ext uri="{FF2B5EF4-FFF2-40B4-BE49-F238E27FC236}">
                <a16:creationId xmlns:a16="http://schemas.microsoft.com/office/drawing/2014/main" id="{DF95936E-B993-D003-D4BE-0F4BE8E2A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26" y="822786"/>
            <a:ext cx="9426148" cy="521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4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52DDFE1-6712-F32A-91B0-94517A8CAAAA}"/>
              </a:ext>
            </a:extLst>
          </p:cNvPr>
          <p:cNvSpPr/>
          <p:nvPr/>
        </p:nvSpPr>
        <p:spPr>
          <a:xfrm>
            <a:off x="876000" y="684000"/>
            <a:ext cx="1800000" cy="2745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18C8BBF-75B3-B12C-9353-94018A8BFC77}"/>
              </a:ext>
            </a:extLst>
          </p:cNvPr>
          <p:cNvSpPr/>
          <p:nvPr/>
        </p:nvSpPr>
        <p:spPr>
          <a:xfrm>
            <a:off x="1041000" y="1494000"/>
            <a:ext cx="144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NAND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EF1067E-6A92-327B-1F11-AAA2F7339ADE}"/>
              </a:ext>
            </a:extLst>
          </p:cNvPr>
          <p:cNvSpPr/>
          <p:nvPr/>
        </p:nvSpPr>
        <p:spPr>
          <a:xfrm>
            <a:off x="1056000" y="2484800"/>
            <a:ext cx="144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DFF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909AEA-AA30-B5DF-DA83-5C6E8C4B1CF2}"/>
              </a:ext>
            </a:extLst>
          </p:cNvPr>
          <p:cNvSpPr txBox="1"/>
          <p:nvPr/>
        </p:nvSpPr>
        <p:spPr>
          <a:xfrm>
            <a:off x="1084372" y="9090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Atom Gates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21396B6-29B3-8FEB-0EB9-70A7CE3FAEF2}"/>
              </a:ext>
            </a:extLst>
          </p:cNvPr>
          <p:cNvSpPr/>
          <p:nvPr/>
        </p:nvSpPr>
        <p:spPr>
          <a:xfrm>
            <a:off x="3351000" y="1468440"/>
            <a:ext cx="144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AND, OR, NOT, XOR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19C8470-A183-16EC-AF4E-EFC313E5E4CF}"/>
              </a:ext>
            </a:extLst>
          </p:cNvPr>
          <p:cNvSpPr/>
          <p:nvPr/>
        </p:nvSpPr>
        <p:spPr>
          <a:xfrm>
            <a:off x="3351000" y="2503440"/>
            <a:ext cx="144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Mux, DMux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A2DFCC0-792F-FDCC-A4C7-6810FA88DBC9}"/>
              </a:ext>
            </a:extLst>
          </p:cNvPr>
          <p:cNvSpPr/>
          <p:nvPr/>
        </p:nvSpPr>
        <p:spPr>
          <a:xfrm>
            <a:off x="3171000" y="678560"/>
            <a:ext cx="1800000" cy="2745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31C5BE-5067-8877-9A52-08CAC7E3210E}"/>
              </a:ext>
            </a:extLst>
          </p:cNvPr>
          <p:cNvSpPr txBox="1"/>
          <p:nvPr/>
        </p:nvSpPr>
        <p:spPr>
          <a:xfrm>
            <a:off x="3731804" y="88358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Basic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2A16308-415E-189E-57EE-60A8F0181DF5}"/>
              </a:ext>
            </a:extLst>
          </p:cNvPr>
          <p:cNvSpPr/>
          <p:nvPr/>
        </p:nvSpPr>
        <p:spPr>
          <a:xfrm>
            <a:off x="5777922" y="766360"/>
            <a:ext cx="144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AND16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83C34A6-3144-00FC-8D7C-6875B6F1F08B}"/>
              </a:ext>
            </a:extLst>
          </p:cNvPr>
          <p:cNvSpPr/>
          <p:nvPr/>
        </p:nvSpPr>
        <p:spPr>
          <a:xfrm>
            <a:off x="5777922" y="1584000"/>
            <a:ext cx="144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OR16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7D79628-6EA0-5170-8CC9-3DCD022E65B6}"/>
              </a:ext>
            </a:extLst>
          </p:cNvPr>
          <p:cNvSpPr/>
          <p:nvPr/>
        </p:nvSpPr>
        <p:spPr>
          <a:xfrm>
            <a:off x="5782244" y="2401640"/>
            <a:ext cx="144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NOT16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1A12873-D6EF-7C92-E3DA-A8EEF631E77E}"/>
              </a:ext>
            </a:extLst>
          </p:cNvPr>
          <p:cNvSpPr/>
          <p:nvPr/>
        </p:nvSpPr>
        <p:spPr>
          <a:xfrm>
            <a:off x="7626000" y="1247220"/>
            <a:ext cx="144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Mux16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DF47A6B-0F25-7677-350E-CD708C0D60B2}"/>
              </a:ext>
            </a:extLst>
          </p:cNvPr>
          <p:cNvSpPr/>
          <p:nvPr/>
        </p:nvSpPr>
        <p:spPr>
          <a:xfrm>
            <a:off x="7626000" y="2106440"/>
            <a:ext cx="144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OR8Way</a:t>
            </a:r>
            <a:endParaRPr lang="zh-CN" altLang="en-US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DE6CA02-9B59-BB6E-FDEC-3E1438442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01464"/>
              </p:ext>
            </p:extLst>
          </p:nvPr>
        </p:nvGraphicFramePr>
        <p:xfrm>
          <a:off x="6186000" y="3609000"/>
          <a:ext cx="5580000" cy="23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000">
                  <a:extLst>
                    <a:ext uri="{9D8B030D-6E8A-4147-A177-3AD203B41FA5}">
                      <a16:colId xmlns:a16="http://schemas.microsoft.com/office/drawing/2014/main" val="2560429063"/>
                    </a:ext>
                  </a:extLst>
                </a:gridCol>
                <a:gridCol w="1395000">
                  <a:extLst>
                    <a:ext uri="{9D8B030D-6E8A-4147-A177-3AD203B41FA5}">
                      <a16:colId xmlns:a16="http://schemas.microsoft.com/office/drawing/2014/main" val="1416228169"/>
                    </a:ext>
                  </a:extLst>
                </a:gridCol>
                <a:gridCol w="1395000">
                  <a:extLst>
                    <a:ext uri="{9D8B030D-6E8A-4147-A177-3AD203B41FA5}">
                      <a16:colId xmlns:a16="http://schemas.microsoft.com/office/drawing/2014/main" val="841857569"/>
                    </a:ext>
                  </a:extLst>
                </a:gridCol>
                <a:gridCol w="1395000">
                  <a:extLst>
                    <a:ext uri="{9D8B030D-6E8A-4147-A177-3AD203B41FA5}">
                      <a16:colId xmlns:a16="http://schemas.microsoft.com/office/drawing/2014/main" val="2914449846"/>
                    </a:ext>
                  </a:extLst>
                </a:gridCol>
              </a:tblGrid>
              <a:tr h="477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97308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459930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29109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59406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81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69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24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泽昊 钱</dc:creator>
  <cp:lastModifiedBy>泽昊 钱</cp:lastModifiedBy>
  <cp:revision>6</cp:revision>
  <dcterms:created xsi:type="dcterms:W3CDTF">2024-03-06T23:16:03Z</dcterms:created>
  <dcterms:modified xsi:type="dcterms:W3CDTF">2024-03-07T14:14:38Z</dcterms:modified>
</cp:coreProperties>
</file>