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1A10-E0CA-4C76-F1BE-492DBFAB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17B03-A627-B5F9-22CA-11A22BD0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AC47-574C-FB82-DC08-9095CE9E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32FCF-3208-68E8-112B-35515BC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1E454-361E-EC26-B5D4-B04669A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8CAA-7D85-DEA3-1935-99D332D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E3441-12E2-1F5B-B907-4F6E065A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A3B5-2191-1AFA-9277-A644837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8BC0B-BA03-EB39-B271-4190E27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256-63AF-5DAB-B72D-3B6BAD39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58A9CF-9453-784A-B8E1-AF4240683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0F315-E951-C90C-FC9F-BFC4EDBA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8238A-5C52-6589-F250-7F3B71B4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3A35E-931B-9025-5693-25842E8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4D829-99C0-E905-A03F-0D432B6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E3D8-440D-CC7F-2B3B-8DB1F50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99DE-4C03-7C88-EFDA-1503F35D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75F21-9F11-EA6B-589C-082B58E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64DDD-A6DD-4285-ED36-22F55E7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C743F-8DC3-11F1-820B-76B70CD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E045-29EF-8CC7-3AD2-948DB469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65C91-F3CC-8C88-0148-388176FF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B4D51-C679-3E40-E649-73D1DF35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D5ABE-DBDA-13EC-C0BD-99378AD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678B-8D26-822A-4147-87E5E63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097A-F17C-26FC-38AC-FBC8773E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60F1-BBB6-FE9E-6593-9AA29859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2FFE8-2399-05D7-2AD5-3667399C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84A1-8530-C122-99C3-434E4BE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E633D-7479-1926-E39A-11103847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3F476-A714-2365-95C0-BA718E50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1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DEF1-5CC2-FE24-66E0-FCDDFC5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B23F6-48D6-AC00-A1FA-127FE6FE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C4265-FC29-7093-5755-E8599EF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1D150-8EA8-7973-B5B8-E0E9B0897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1FA00-4892-378D-17FA-399E1EC7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F946F-EF19-D336-78F2-C94B01B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521CD-507D-915A-92B3-1D90724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A53AA-5E1C-72E5-BE16-AEAE5D3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5BCC-A7E1-808D-8410-E1C693A7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71267-3EBC-AEFC-870A-DB12F2A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126B6-480B-0E3C-37DD-BD27E28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F4A3A-A1FD-C101-AA68-28580F5C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48AE2-AC9E-244A-BB4E-324AC2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D2512-F78C-3CDF-5550-E076920F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92375-3657-BB94-6B1E-29E5549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C8666-712D-C19B-3F63-537EA43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3B3B-8FA0-67B7-815E-4B1E6521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A01F2-9651-0A16-9F75-F3C5C667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C4AE1-ABE6-CAAD-3061-75C45308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5734D-97AE-561E-48DD-8ADAC5A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C0EE0-C218-C95F-AF24-EF58496F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9076-38DA-6432-9067-53FAF943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C13E4-735B-2F5B-0049-7EB690A4E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F6159-9462-1099-69E6-81439A4E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E7854-D9B0-71A6-1EA1-1454378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3B826-F9CA-32DF-87D5-06A002F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F176D-5100-204B-C702-3B835CD7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6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A4ED67-1F38-23D4-DA4C-56462738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E8640-3DD2-2F71-AE3F-4009C63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97BB-33AD-8F1C-6BEA-535DEAB08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A45-8227-4466-BB62-D68A611B9C4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E52A-2F1D-1CC7-D9EC-08D918E7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721DD-99B6-4467-B73C-DF5A1278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6878-103F-45CE-9432-CB63E785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, 箭头&#10;&#10;中度可信度描述已自动生成">
            <a:extLst>
              <a:ext uri="{FF2B5EF4-FFF2-40B4-BE49-F238E27FC236}">
                <a16:creationId xmlns:a16="http://schemas.microsoft.com/office/drawing/2014/main" id="{DF95936E-B993-D003-D4BE-0F4BE8E2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26" y="822786"/>
            <a:ext cx="9426148" cy="52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泽昊 钱</dc:creator>
  <cp:lastModifiedBy>泽昊 钱</cp:lastModifiedBy>
  <cp:revision>4</cp:revision>
  <dcterms:created xsi:type="dcterms:W3CDTF">2024-03-06T23:16:03Z</dcterms:created>
  <dcterms:modified xsi:type="dcterms:W3CDTF">2024-03-06T23:23:14Z</dcterms:modified>
</cp:coreProperties>
</file>