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7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99711-9423-92CD-7194-B58FD76A3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859E20-A5CE-A5CC-079F-1CA874505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11030-1C26-DF53-E5FF-F7A49F43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6A3A-2E35-4346-A646-7AFABC789F43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D76EF-AC41-A1BF-EEC7-98A0E5EE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EAC0D-2AAC-DB27-03C6-56497BFD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200-AD2A-42F4-BB49-A87312F2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6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0D705-4925-AB95-6427-4A937C69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53BAE2-1FE4-01D3-BC42-D7ABC2B80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3291C-1825-8C42-4F9E-DD2ED7F2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6A3A-2E35-4346-A646-7AFABC789F43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0B5D5-144E-F672-58EE-CA55911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0BD44-178C-CD57-0D5D-F836E808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200-AD2A-42F4-BB49-A87312F2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71874A-216F-E0FD-423A-B9E4B893F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40D6C-BA59-3944-7DFA-0BBFDC2C0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F5979-EC59-1636-98AA-4984D4D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6A3A-2E35-4346-A646-7AFABC789F43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8191F-8AE3-FB1F-3920-CD9D6987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21EBB-5B8E-383A-178B-3DB0D9F4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200-AD2A-42F4-BB49-A87312F2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1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725B3-A5FD-6985-B676-6D3112F7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40191-A042-83D8-BF71-2FE7E0673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C86C7-F3C7-44BE-039F-E4E7F232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6A3A-2E35-4346-A646-7AFABC789F43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1B8EA-78CB-01B0-9B2A-F7B4BABB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EF6E5-28C8-F028-7B6C-77F5A0EE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200-AD2A-42F4-BB49-A87312F2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47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B8424-ECAE-195D-CB35-F35975A8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30224-2ED3-37E1-B2BF-A84F8F8C2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FDBBE-B723-73BE-C88E-2F21C9B9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6A3A-2E35-4346-A646-7AFABC789F43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68256-C8DB-0C4C-853C-06145524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29693-DB72-1881-0936-2B531771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200-AD2A-42F4-BB49-A87312F2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5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82D33-DE25-8267-FC1A-A2C72184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DDD4E-108E-D577-305A-4FC72BF8D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A4FCC-A873-47B3-BCEB-CE5297004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A50713-5528-4BF2-93E3-071C0F31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6A3A-2E35-4346-A646-7AFABC789F43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EFA32-059C-5EE7-99E0-3B8FC755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B430B-6147-104E-377D-4AE3AA75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200-AD2A-42F4-BB49-A87312F2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0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623B3-0F60-4360-1D0B-B95C3BBA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119AF-F4A9-6857-F966-F0EC33EE4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E0E8F4-C749-8192-B031-B673D19BF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B0C733-7574-CA68-2556-BFFC25381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1443D5-4769-9574-47B3-C328CF8A5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4A9AAC-3620-F493-F691-531752BB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6A3A-2E35-4346-A646-7AFABC789F43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B2AC09-61D5-7ED8-A277-CEE1EF4D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3FD90E-2A26-20B3-A56B-5852A134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200-AD2A-42F4-BB49-A87312F2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2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9940D-E2DA-B635-B72F-D6A99A96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0C02A9-4A97-53C2-EB5E-F83E5091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6A3A-2E35-4346-A646-7AFABC789F43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93E15B-2521-5EDC-C7BF-39C4E228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3325C1-4D0B-4EF3-E895-8D545F36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200-AD2A-42F4-BB49-A87312F2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78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69C8BE-2CD3-EB68-7F75-0204DCEE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6A3A-2E35-4346-A646-7AFABC789F43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72B8A-2364-103F-CD9A-84B9C24C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B17318-D51E-89E2-F100-3523412E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200-AD2A-42F4-BB49-A87312F2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6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C3232-4D5D-2A3F-BB20-1664C184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714F7-D629-508B-91A8-3DF39696F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749652-052C-BDD4-7AAE-79DE149C3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26723-20A4-DDD2-82DE-2427EDB0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6A3A-2E35-4346-A646-7AFABC789F43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8B408-8C55-73DD-BA88-774E517F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4A686-76E4-3621-E394-A03E862F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200-AD2A-42F4-BB49-A87312F2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8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7C880-9643-AFA6-72F2-97E5C2AD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2B589A-D73A-3808-E597-6D7EA5C88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6D9ACC-9981-DB49-A080-FABD39D7C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7012E-941E-4783-79CD-2CE622F5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6A3A-2E35-4346-A646-7AFABC789F43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D98D02-3DFD-DF2D-9ED7-859D33B1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5177C-2DE1-FEE1-2DF4-B3BDCF7D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200-AD2A-42F4-BB49-A87312F2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6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A48F5-FE95-90F9-D28E-506C74F4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624DB-364C-3EA2-AAB2-175AB638C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ACF9B-4C0E-7B74-1415-8D319E6BC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6A3A-2E35-4346-A646-7AFABC789F43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C5EC2-D6D2-3748-5F85-02A1788FA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C456D-92E8-03F7-C3BA-ABA1212E7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B200-AD2A-42F4-BB49-A87312F20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穿西装的男人&#10;&#10;描述已自动生成">
            <a:extLst>
              <a:ext uri="{FF2B5EF4-FFF2-40B4-BE49-F238E27FC236}">
                <a16:creationId xmlns:a16="http://schemas.microsoft.com/office/drawing/2014/main" id="{A635A798-4FFD-90CC-CFCC-CA4FF10070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10" y="742950"/>
            <a:ext cx="5372100" cy="5372100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穿着蓝色衬衫打着领带的男人&#10;&#10;描述已自动生成">
            <a:extLst>
              <a:ext uri="{FF2B5EF4-FFF2-40B4-BE49-F238E27FC236}">
                <a16:creationId xmlns:a16="http://schemas.microsoft.com/office/drawing/2014/main" id="{81B7265E-2298-5D4D-7B41-25222C19F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39" y="543984"/>
            <a:ext cx="3718686" cy="55710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8FA8AAD-F538-633F-516B-153913D61923}"/>
              </a:ext>
            </a:extLst>
          </p:cNvPr>
          <p:cNvSpPr txBox="1"/>
          <p:nvPr/>
        </p:nvSpPr>
        <p:spPr>
          <a:xfrm>
            <a:off x="1586307" y="586024"/>
            <a:ext cx="360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玩电脑保证是不对的！</a:t>
            </a:r>
          </a:p>
        </p:txBody>
      </p:sp>
      <p:pic>
        <p:nvPicPr>
          <p:cNvPr id="3" name="图片 2" descr="穿着蓝色衬衫打着领带的男人&#10;&#10;描述已自动生成">
            <a:extLst>
              <a:ext uri="{FF2B5EF4-FFF2-40B4-BE49-F238E27FC236}">
                <a16:creationId xmlns:a16="http://schemas.microsoft.com/office/drawing/2014/main" id="{7E6546B8-5A13-CB22-E225-83935742F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78" b="90000" l="10000" r="90000">
                        <a14:foregroundMark x1="36333" y1="11333" x2="49333" y2="7778"/>
                        <a14:foregroundMark x1="49333" y1="7778" x2="58000" y2="8444"/>
                        <a14:foregroundMark x1="60000" y1="9556" x2="60000" y2="9556"/>
                        <a14:backgroundMark x1="19333" y1="40000" x2="22667" y2="48000"/>
                        <a14:backgroundMark x1="20667" y1="40222" x2="22000" y2="44889"/>
                        <a14:backgroundMark x1="81667" y1="39333" x2="81667" y2="4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330" y="626440"/>
            <a:ext cx="2534878" cy="37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0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班 钱</dc:creator>
  <cp:lastModifiedBy>班 钱</cp:lastModifiedBy>
  <cp:revision>3</cp:revision>
  <dcterms:created xsi:type="dcterms:W3CDTF">2024-12-17T08:01:28Z</dcterms:created>
  <dcterms:modified xsi:type="dcterms:W3CDTF">2024-12-17T08:10:35Z</dcterms:modified>
</cp:coreProperties>
</file>