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B8B6-EDF2-4C86-8D05-BB1EEE7D937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3D53-BAC3-43B0-941D-C13A28164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4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6297"/>
      </p:ext>
    </p:extLst>
  </p:cSld>
  <p:clrMapOvr>
    <a:masterClrMapping/>
  </p:clrMapOvr>
  <p:transition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840"/>
      </p:ext>
    </p:extLst>
  </p:cSld>
  <p:clrMapOvr>
    <a:masterClrMapping/>
  </p:clrMapOvr>
  <p:transition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5134"/>
      </p:ext>
    </p:extLst>
  </p:cSld>
  <p:clrMapOvr>
    <a:masterClrMapping/>
  </p:clrMapOvr>
  <p:transition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80123"/>
      </p:ext>
    </p:extLst>
  </p:cSld>
  <p:clrMapOvr>
    <a:masterClrMapping/>
  </p:clrMapOvr>
  <p:transition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639"/>
      </p:ext>
    </p:extLst>
  </p:cSld>
  <p:clrMapOvr>
    <a:masterClrMapping/>
  </p:clrMapOvr>
  <p:transition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62181"/>
      </p:ext>
    </p:extLst>
  </p:cSld>
  <p:clrMapOvr>
    <a:masterClrMapping/>
  </p:clrMapOvr>
  <p:transition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53053"/>
      </p:ext>
    </p:extLst>
  </p:cSld>
  <p:clrMapOvr>
    <a:masterClrMapping/>
  </p:clrMapOvr>
  <p:transition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16854"/>
      </p:ext>
    </p:extLst>
  </p:cSld>
  <p:clrMapOvr>
    <a:masterClrMapping/>
  </p:clrMapOvr>
  <p:transition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8427"/>
      </p:ext>
    </p:extLst>
  </p:cSld>
  <p:clrMapOvr>
    <a:masterClrMapping/>
  </p:clrMapOvr>
  <p:transition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7871"/>
      </p:ext>
    </p:extLst>
  </p:cSld>
  <p:clrMapOvr>
    <a:masterClrMapping/>
  </p:clrMapOvr>
  <p:transition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201357" cy="68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/>
          <p:cNvSpPr/>
          <p:nvPr/>
        </p:nvSpPr>
        <p:spPr>
          <a:xfrm>
            <a:off x="3547234" y="754832"/>
            <a:ext cx="5146040" cy="5146040"/>
          </a:xfrm>
          <a:prstGeom prst="ellipse">
            <a:avLst/>
          </a:prstGeom>
          <a:noFill/>
          <a:ln w="12700">
            <a:solidFill>
              <a:srgbClr val="F268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93919" y="872942"/>
            <a:ext cx="4909185" cy="4909185"/>
          </a:xfrm>
          <a:prstGeom prst="ellipse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0724" y="2810296"/>
            <a:ext cx="5448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/>
              <a:t>全部畅吃不要钱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空心弧 1"/>
          <p:cNvSpPr/>
          <p:nvPr/>
        </p:nvSpPr>
        <p:spPr>
          <a:xfrm rot="5400000">
            <a:off x="3233544" y="486862"/>
            <a:ext cx="5727065" cy="5727065"/>
          </a:xfrm>
          <a:prstGeom prst="blockArc">
            <a:avLst>
              <a:gd name="adj1" fmla="val 14262126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空心弧 2"/>
          <p:cNvSpPr/>
          <p:nvPr/>
        </p:nvSpPr>
        <p:spPr>
          <a:xfrm rot="17100000">
            <a:off x="3256404" y="483052"/>
            <a:ext cx="5727065" cy="5727065"/>
          </a:xfrm>
          <a:prstGeom prst="blockArc">
            <a:avLst>
              <a:gd name="adj1" fmla="val 157463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0020000">
            <a:off x="3295774" y="571952"/>
            <a:ext cx="5727065" cy="5727065"/>
          </a:xfrm>
          <a:prstGeom prst="blockArc">
            <a:avLst>
              <a:gd name="adj1" fmla="val 189091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空心弧 8"/>
          <p:cNvSpPr/>
          <p:nvPr/>
        </p:nvSpPr>
        <p:spPr>
          <a:xfrm rot="12240000">
            <a:off x="3022724" y="243657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空心弧 9"/>
          <p:cNvSpPr/>
          <p:nvPr/>
        </p:nvSpPr>
        <p:spPr>
          <a:xfrm rot="7920000">
            <a:off x="2961129" y="210637"/>
            <a:ext cx="6271895" cy="6271895"/>
          </a:xfrm>
          <a:prstGeom prst="blockArc">
            <a:avLst>
              <a:gd name="adj1" fmla="val 18106314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空心弧 10"/>
          <p:cNvSpPr/>
          <p:nvPr/>
        </p:nvSpPr>
        <p:spPr>
          <a:xfrm rot="20340000">
            <a:off x="2891914" y="2785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空心弧 11"/>
          <p:cNvSpPr/>
          <p:nvPr/>
        </p:nvSpPr>
        <p:spPr>
          <a:xfrm rot="3240000">
            <a:off x="2891914" y="1769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4" descr="C:\Users\Lenovo\Desktop\华二紫竹LOGO\联合logo\透明png\横版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26" y="91892"/>
            <a:ext cx="4044494" cy="3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47C09E1C-8AD8-840E-6C87-C5CE8DD1D021}"/>
              </a:ext>
            </a:extLst>
          </p:cNvPr>
          <p:cNvSpPr txBox="1">
            <a:spLocks/>
          </p:cNvSpPr>
          <p:nvPr/>
        </p:nvSpPr>
        <p:spPr>
          <a:xfrm>
            <a:off x="3457950" y="1731033"/>
            <a:ext cx="5352564" cy="24067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b="1" dirty="0"/>
              <a:t>全场免费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EB9BFA-C2D1-D27D-0856-B9F985F9E1FE}"/>
              </a:ext>
            </a:extLst>
          </p:cNvPr>
          <p:cNvSpPr txBox="1"/>
          <p:nvPr/>
        </p:nvSpPr>
        <p:spPr>
          <a:xfrm>
            <a:off x="8386127" y="321383"/>
            <a:ext cx="374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12/20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特供版：新春快乐</a:t>
            </a:r>
          </a:p>
        </p:txBody>
      </p:sp>
      <p:pic>
        <p:nvPicPr>
          <p:cNvPr id="13" name="图片 12" descr="穿着蓝色衬衫打着领带的男人&#10;&#10;描述已自动生成">
            <a:extLst>
              <a:ext uri="{FF2B5EF4-FFF2-40B4-BE49-F238E27FC236}">
                <a16:creationId xmlns:a16="http://schemas.microsoft.com/office/drawing/2014/main" id="{5FEAD829-CA66-82EB-61AC-0CC60E107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52" y="1012539"/>
            <a:ext cx="2159765" cy="32396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209E80-D9D4-B8FE-8B84-45261B4073BA}"/>
              </a:ext>
            </a:extLst>
          </p:cNvPr>
          <p:cNvSpPr txBox="1"/>
          <p:nvPr/>
        </p:nvSpPr>
        <p:spPr>
          <a:xfrm>
            <a:off x="9897136" y="957541"/>
            <a:ext cx="19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蛇年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大吉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DA9471-5623-A092-2368-A3A4A2700329}"/>
              </a:ext>
            </a:extLst>
          </p:cNvPr>
          <p:cNvSpPr txBox="1"/>
          <p:nvPr/>
        </p:nvSpPr>
        <p:spPr>
          <a:xfrm>
            <a:off x="9328268" y="1444325"/>
            <a:ext cx="461665" cy="2102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暂停一周晚自习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FC8320-103C-CAFF-A4B1-82BA7443F9CF}"/>
              </a:ext>
            </a:extLst>
          </p:cNvPr>
          <p:cNvSpPr txBox="1"/>
          <p:nvPr/>
        </p:nvSpPr>
        <p:spPr>
          <a:xfrm>
            <a:off x="11105322" y="1444325"/>
            <a:ext cx="461665" cy="18023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玩电脑保证不对</a:t>
            </a:r>
          </a:p>
        </p:txBody>
      </p:sp>
    </p:spTree>
  </p:cSld>
  <p:clrMapOvr>
    <a:masterClrMapping/>
  </p:clrMapOvr>
  <p:transition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华二紫竹2027届 钱学森学院</dc:title>
  <dc:creator>班 钱</dc:creator>
  <cp:lastModifiedBy>班 钱</cp:lastModifiedBy>
  <cp:revision>14</cp:revision>
  <dcterms:created xsi:type="dcterms:W3CDTF">2024-12-11T08:32:03Z</dcterms:created>
  <dcterms:modified xsi:type="dcterms:W3CDTF">2024-12-20T05:20:17Z</dcterms:modified>
</cp:coreProperties>
</file>