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3" d="100"/>
          <a:sy n="43" d="100"/>
        </p:scale>
        <p:origin x="154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4B8B6-EDF2-4C86-8D05-BB1EEE7D9373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A3D53-BAC3-43B0-941D-C13A28164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34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6297"/>
      </p:ext>
    </p:extLst>
  </p:cSld>
  <p:clrMapOvr>
    <a:masterClrMapping/>
  </p:clrMapOvr>
  <p:transition advTm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355840"/>
      </p:ext>
    </p:extLst>
  </p:cSld>
  <p:clrMapOvr>
    <a:masterClrMapping/>
  </p:clrMapOvr>
  <p:transition advTm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45134"/>
      </p:ext>
    </p:extLst>
  </p:cSld>
  <p:clrMapOvr>
    <a:masterClrMapping/>
  </p:clrMapOvr>
  <p:transition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780123"/>
      </p:ext>
    </p:extLst>
  </p:cSld>
  <p:clrMapOvr>
    <a:masterClrMapping/>
  </p:clrMapOvr>
  <p:transition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531639"/>
      </p:ext>
    </p:extLst>
  </p:cSld>
  <p:clrMapOvr>
    <a:masterClrMapping/>
  </p:clrMapOvr>
  <p:transition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62181"/>
      </p:ext>
    </p:extLst>
  </p:cSld>
  <p:clrMapOvr>
    <a:masterClrMapping/>
  </p:clrMapOvr>
  <p:transition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553053"/>
      </p:ext>
    </p:extLst>
  </p:cSld>
  <p:clrMapOvr>
    <a:masterClrMapping/>
  </p:clrMapOvr>
  <p:transition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516854"/>
      </p:ext>
    </p:extLst>
  </p:cSld>
  <p:clrMapOvr>
    <a:masterClrMapping/>
  </p:clrMapOvr>
  <p:transition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18427"/>
      </p:ext>
    </p:extLst>
  </p:cSld>
  <p:clrMapOvr>
    <a:masterClrMapping/>
  </p:clrMapOvr>
  <p:transition advTm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7871"/>
      </p:ext>
    </p:extLst>
  </p:cSld>
  <p:clrMapOvr>
    <a:masterClrMapping/>
  </p:clrMapOvr>
  <p:transition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06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 advTm="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201357" cy="686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椭圆 22"/>
          <p:cNvSpPr/>
          <p:nvPr/>
        </p:nvSpPr>
        <p:spPr>
          <a:xfrm>
            <a:off x="3547234" y="754832"/>
            <a:ext cx="5146040" cy="5146040"/>
          </a:xfrm>
          <a:prstGeom prst="ellipse">
            <a:avLst/>
          </a:prstGeom>
          <a:noFill/>
          <a:ln w="12700">
            <a:solidFill>
              <a:srgbClr val="F2684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693919" y="872942"/>
            <a:ext cx="4909185" cy="4909185"/>
          </a:xfrm>
          <a:prstGeom prst="ellipse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40632" y="1903606"/>
            <a:ext cx="4420235" cy="21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60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2027</a:t>
            </a:r>
            <a:r>
              <a:rPr lang="zh-CN" altLang="en-US" sz="660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届</a:t>
            </a:r>
            <a:endParaRPr lang="en-US" altLang="zh-CN" sz="6600" dirty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dirty="0">
                <a:latin typeface="华文行楷" panose="02010800040101010101" pitchFamily="2" charset="-122"/>
                <a:ea typeface="华文行楷" panose="02010800040101010101" pitchFamily="2" charset="-122"/>
              </a:rPr>
              <a:t>钱学森学院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空心弧 1"/>
          <p:cNvSpPr/>
          <p:nvPr/>
        </p:nvSpPr>
        <p:spPr>
          <a:xfrm rot="5400000">
            <a:off x="3233544" y="486862"/>
            <a:ext cx="5727065" cy="5727065"/>
          </a:xfrm>
          <a:prstGeom prst="blockArc">
            <a:avLst>
              <a:gd name="adj1" fmla="val 14262126"/>
              <a:gd name="adj2" fmla="val 39909"/>
              <a:gd name="adj3" fmla="val 367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空心弧 2"/>
          <p:cNvSpPr/>
          <p:nvPr/>
        </p:nvSpPr>
        <p:spPr>
          <a:xfrm rot="17100000">
            <a:off x="3256404" y="483052"/>
            <a:ext cx="5727065" cy="5727065"/>
          </a:xfrm>
          <a:prstGeom prst="blockArc">
            <a:avLst>
              <a:gd name="adj1" fmla="val 15746334"/>
              <a:gd name="adj2" fmla="val 39909"/>
              <a:gd name="adj3" fmla="val 367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空心弧 6"/>
          <p:cNvSpPr/>
          <p:nvPr/>
        </p:nvSpPr>
        <p:spPr>
          <a:xfrm rot="10020000">
            <a:off x="3295774" y="571952"/>
            <a:ext cx="5727065" cy="5727065"/>
          </a:xfrm>
          <a:prstGeom prst="blockArc">
            <a:avLst>
              <a:gd name="adj1" fmla="val 18909134"/>
              <a:gd name="adj2" fmla="val 39909"/>
              <a:gd name="adj3" fmla="val 367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空心弧 8"/>
          <p:cNvSpPr/>
          <p:nvPr/>
        </p:nvSpPr>
        <p:spPr>
          <a:xfrm rot="12240000">
            <a:off x="3022724" y="243657"/>
            <a:ext cx="6347460" cy="6347460"/>
          </a:xfrm>
          <a:prstGeom prst="blockArc">
            <a:avLst>
              <a:gd name="adj1" fmla="val 17870362"/>
              <a:gd name="adj2" fmla="val 21489250"/>
              <a:gd name="adj3" fmla="val 1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空心弧 9"/>
          <p:cNvSpPr/>
          <p:nvPr/>
        </p:nvSpPr>
        <p:spPr>
          <a:xfrm rot="7920000">
            <a:off x="2961129" y="210637"/>
            <a:ext cx="6271895" cy="6271895"/>
          </a:xfrm>
          <a:prstGeom prst="blockArc">
            <a:avLst>
              <a:gd name="adj1" fmla="val 18106314"/>
              <a:gd name="adj2" fmla="val 21489250"/>
              <a:gd name="adj3" fmla="val 1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空心弧 10"/>
          <p:cNvSpPr/>
          <p:nvPr/>
        </p:nvSpPr>
        <p:spPr>
          <a:xfrm rot="20340000">
            <a:off x="2891914" y="278582"/>
            <a:ext cx="6347460" cy="6347460"/>
          </a:xfrm>
          <a:prstGeom prst="blockArc">
            <a:avLst>
              <a:gd name="adj1" fmla="val 17870362"/>
              <a:gd name="adj2" fmla="val 21489250"/>
              <a:gd name="adj3" fmla="val 1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空心弧 11"/>
          <p:cNvSpPr/>
          <p:nvPr/>
        </p:nvSpPr>
        <p:spPr>
          <a:xfrm rot="3240000">
            <a:off x="2891914" y="176982"/>
            <a:ext cx="6347460" cy="6347460"/>
          </a:xfrm>
          <a:prstGeom prst="blockArc">
            <a:avLst>
              <a:gd name="adj1" fmla="val 17870362"/>
              <a:gd name="adj2" fmla="val 21489250"/>
              <a:gd name="adj3" fmla="val 1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8" name="Picture 4" descr="C:\Users\Lenovo\Desktop\华二紫竹LOGO\联合logo\透明png\横版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226" y="91892"/>
            <a:ext cx="4044494" cy="33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副标题 2">
            <a:extLst>
              <a:ext uri="{FF2B5EF4-FFF2-40B4-BE49-F238E27FC236}">
                <a16:creationId xmlns:a16="http://schemas.microsoft.com/office/drawing/2014/main" id="{47C09E1C-8AD8-840E-6C87-C5CE8DD1D021}"/>
              </a:ext>
            </a:extLst>
          </p:cNvPr>
          <p:cNvSpPr txBox="1">
            <a:spLocks/>
          </p:cNvSpPr>
          <p:nvPr/>
        </p:nvSpPr>
        <p:spPr>
          <a:xfrm>
            <a:off x="4803619" y="4288449"/>
            <a:ext cx="2682215" cy="109248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000" dirty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卓然独立，越而胜己！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EB9BFA-C2D1-D27D-0856-B9F985F9E1FE}"/>
              </a:ext>
            </a:extLst>
          </p:cNvPr>
          <p:cNvSpPr txBox="1"/>
          <p:nvPr/>
        </p:nvSpPr>
        <p:spPr>
          <a:xfrm>
            <a:off x="8386127" y="321383"/>
            <a:ext cx="3745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任何学生</a:t>
            </a:r>
            <a:r>
              <a:rPr lang="en-US" altLang="zh-CN" sz="240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班长、学委、网管、英语课代表</a:t>
            </a:r>
            <a:r>
              <a:rPr lang="en-US" altLang="zh-CN" sz="240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除外</a:t>
            </a:r>
            <a:r>
              <a:rPr lang="en-US" altLang="zh-CN" sz="240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2400" i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不得私自使用电脑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 descr="图标&#10;&#10;中度可信度描述已自动生成">
            <a:extLst>
              <a:ext uri="{FF2B5EF4-FFF2-40B4-BE49-F238E27FC236}">
                <a16:creationId xmlns:a16="http://schemas.microsoft.com/office/drawing/2014/main" id="{42FA4997-7096-17A5-71B3-8EA7238113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1264" y1="46557" x2="29310" y2="67541"/>
                        <a14:foregroundMark x1="29310" y1="67541" x2="70977" y2="70164"/>
                        <a14:foregroundMark x1="70977" y1="70164" x2="70977" y2="63607"/>
                        <a14:foregroundMark x1="34053" y1="46230" x2="38506" y2="53443"/>
                        <a14:foregroundMark x1="33850" y1="45902" x2="34053" y2="46230"/>
                        <a14:foregroundMark x1="29598" y1="39016" x2="33647" y2="45574"/>
                        <a14:foregroundMark x1="28663" y1="46230" x2="27586" y2="48197"/>
                        <a14:foregroundMark x1="28843" y1="45902" x2="28663" y2="46230"/>
                        <a14:foregroundMark x1="30460" y1="42951" x2="29023" y2="45574"/>
                        <a14:foregroundMark x1="28161" y1="50164" x2="35632" y2="59672"/>
                        <a14:foregroundMark x1="77586" y1="40656" x2="77586" y2="40656"/>
                        <a14:foregroundMark x1="79598" y1="37705" x2="79598" y2="37705"/>
                        <a14:foregroundMark x1="79598" y1="64918" x2="79598" y2="64918"/>
                        <a14:foregroundMark x1="83046" y1="65246" x2="83046" y2="65246"/>
                        <a14:backgroundMark x1="17529" y1="44262" x2="20115" y2="45902"/>
                        <a14:backgroundMark x1="20402" y1="45574" x2="20402" y2="45902"/>
                        <a14:backgroundMark x1="20690" y1="46230" x2="20690" y2="46230"/>
                        <a14:backgroundMark x1="20977" y1="46230" x2="20977" y2="46230"/>
                        <a14:backgroundMark x1="21552" y1="45902" x2="21552" y2="45902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6948">
            <a:off x="10040886" y="5196473"/>
            <a:ext cx="1369601" cy="1200369"/>
          </a:xfrm>
          <a:prstGeom prst="rect">
            <a:avLst/>
          </a:prstGeom>
        </p:spPr>
      </p:pic>
      <p:pic>
        <p:nvPicPr>
          <p:cNvPr id="13" name="图片 12" descr="图标&#10;&#10;中度可信度描述已自动生成">
            <a:extLst>
              <a:ext uri="{FF2B5EF4-FFF2-40B4-BE49-F238E27FC236}">
                <a16:creationId xmlns:a16="http://schemas.microsoft.com/office/drawing/2014/main" id="{3C6AF189-7CB5-774D-C06C-C28F9A5FF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1264" y1="46557" x2="29310" y2="67541"/>
                        <a14:foregroundMark x1="29310" y1="67541" x2="70977" y2="70164"/>
                        <a14:foregroundMark x1="70977" y1="70164" x2="70977" y2="63607"/>
                        <a14:foregroundMark x1="34053" y1="46230" x2="38506" y2="53443"/>
                        <a14:foregroundMark x1="33850" y1="45902" x2="34053" y2="46230"/>
                        <a14:foregroundMark x1="29598" y1="39016" x2="33647" y2="45574"/>
                        <a14:foregroundMark x1="28663" y1="46230" x2="27586" y2="48197"/>
                        <a14:foregroundMark x1="28843" y1="45902" x2="28663" y2="46230"/>
                        <a14:foregroundMark x1="30460" y1="42951" x2="29023" y2="45574"/>
                        <a14:foregroundMark x1="28161" y1="50164" x2="35632" y2="59672"/>
                        <a14:foregroundMark x1="77586" y1="40656" x2="77586" y2="40656"/>
                        <a14:foregroundMark x1="79598" y1="37705" x2="79598" y2="37705"/>
                        <a14:foregroundMark x1="79598" y1="64918" x2="79598" y2="64918"/>
                        <a14:foregroundMark x1="83046" y1="65246" x2="83046" y2="65246"/>
                        <a14:backgroundMark x1="17529" y1="44262" x2="20115" y2="45902"/>
                        <a14:backgroundMark x1="20402" y1="45574" x2="20402" y2="45902"/>
                        <a14:backgroundMark x1="20690" y1="46230" x2="20690" y2="46230"/>
                        <a14:backgroundMark x1="20977" y1="46230" x2="20977" y2="46230"/>
                        <a14:backgroundMark x1="21552" y1="45902" x2="21552" y2="45902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003" y="4849235"/>
            <a:ext cx="2161990" cy="1894848"/>
          </a:xfrm>
          <a:prstGeom prst="rect">
            <a:avLst/>
          </a:prstGeom>
        </p:spPr>
      </p:pic>
      <p:pic>
        <p:nvPicPr>
          <p:cNvPr id="5" name="图片 4" descr="图标&#10;&#10;中度可信度描述已自动生成">
            <a:extLst>
              <a:ext uri="{FF2B5EF4-FFF2-40B4-BE49-F238E27FC236}">
                <a16:creationId xmlns:a16="http://schemas.microsoft.com/office/drawing/2014/main" id="{FFF311BB-6FAB-BA56-F2AD-E1D3DB8C52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1264" y1="46557" x2="29310" y2="67541"/>
                        <a14:foregroundMark x1="29310" y1="67541" x2="70977" y2="70164"/>
                        <a14:foregroundMark x1="70977" y1="70164" x2="70977" y2="63607"/>
                        <a14:foregroundMark x1="34053" y1="46230" x2="38506" y2="53443"/>
                        <a14:foregroundMark x1="33850" y1="45902" x2="34053" y2="46230"/>
                        <a14:foregroundMark x1="29598" y1="39016" x2="33647" y2="45574"/>
                        <a14:foregroundMark x1="28663" y1="46230" x2="27586" y2="48197"/>
                        <a14:foregroundMark x1="28843" y1="45902" x2="28663" y2="46230"/>
                        <a14:foregroundMark x1="30460" y1="42951" x2="29023" y2="45574"/>
                        <a14:foregroundMark x1="28161" y1="50164" x2="35632" y2="59672"/>
                        <a14:foregroundMark x1="77586" y1="40656" x2="77586" y2="40656"/>
                        <a14:foregroundMark x1="79598" y1="37705" x2="79598" y2="37705"/>
                        <a14:foregroundMark x1="79598" y1="64918" x2="79598" y2="64918"/>
                        <a14:foregroundMark x1="83046" y1="65246" x2="83046" y2="65246"/>
                        <a14:backgroundMark x1="17529" y1="44262" x2="20115" y2="45902"/>
                        <a14:backgroundMark x1="20402" y1="45574" x2="20402" y2="45902"/>
                        <a14:backgroundMark x1="20690" y1="46230" x2="20690" y2="46230"/>
                        <a14:backgroundMark x1="20977" y1="46230" x2="20977" y2="46230"/>
                        <a14:backgroundMark x1="21552" y1="45902" x2="21552" y2="45902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5417">
            <a:off x="9470102" y="5181076"/>
            <a:ext cx="1751414" cy="1535004"/>
          </a:xfrm>
          <a:prstGeom prst="rect">
            <a:avLst/>
          </a:prstGeom>
        </p:spPr>
      </p:pic>
    </p:spTree>
  </p:cSld>
  <p:clrMapOvr>
    <a:masterClrMapping/>
  </p:clrMapOvr>
  <p:transition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34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黑体</vt:lpstr>
      <vt:lpstr>华文行楷</vt:lpstr>
      <vt:lpstr>隶书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华二紫竹2027届 钱学森学院</dc:title>
  <dc:creator>班 钱</dc:creator>
  <cp:lastModifiedBy>班 钱</cp:lastModifiedBy>
  <cp:revision>17</cp:revision>
  <dcterms:created xsi:type="dcterms:W3CDTF">2024-12-11T08:32:03Z</dcterms:created>
  <dcterms:modified xsi:type="dcterms:W3CDTF">2024-12-23T04:30:15Z</dcterms:modified>
</cp:coreProperties>
</file>