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4B8B6-EDF2-4C86-8D05-BB1EEE7D937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3D53-BAC3-43B0-941D-C13A28164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4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6297"/>
      </p:ext>
    </p:extLst>
  </p:cSld>
  <p:clrMapOvr>
    <a:masterClrMapping/>
  </p:clrMapOvr>
  <p:transition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5840"/>
      </p:ext>
    </p:extLst>
  </p:cSld>
  <p:clrMapOvr>
    <a:masterClrMapping/>
  </p:clrMapOvr>
  <p:transition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45134"/>
      </p:ext>
    </p:extLst>
  </p:cSld>
  <p:clrMapOvr>
    <a:masterClrMapping/>
  </p:clrMapOvr>
  <p:transition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80123"/>
      </p:ext>
    </p:extLst>
  </p:cSld>
  <p:clrMapOvr>
    <a:masterClrMapping/>
  </p:clrMapOvr>
  <p:transition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31639"/>
      </p:ext>
    </p:extLst>
  </p:cSld>
  <p:clrMapOvr>
    <a:masterClrMapping/>
  </p:clrMapOvr>
  <p:transition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62181"/>
      </p:ext>
    </p:extLst>
  </p:cSld>
  <p:clrMapOvr>
    <a:masterClrMapping/>
  </p:clrMapOvr>
  <p:transition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53053"/>
      </p:ext>
    </p:extLst>
  </p:cSld>
  <p:clrMapOvr>
    <a:masterClrMapping/>
  </p:clrMapOvr>
  <p:transition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16854"/>
      </p:ext>
    </p:extLst>
  </p:cSld>
  <p:clrMapOvr>
    <a:masterClrMapping/>
  </p:clrMapOvr>
  <p:transition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8427"/>
      </p:ext>
    </p:extLst>
  </p:cSld>
  <p:clrMapOvr>
    <a:masterClrMapping/>
  </p:clrMapOvr>
  <p:transition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7871"/>
      </p:ext>
    </p:extLst>
  </p:cSld>
  <p:clrMapOvr>
    <a:masterClrMapping/>
  </p:clrMapOvr>
  <p:transition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201357" cy="68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 22"/>
          <p:cNvSpPr/>
          <p:nvPr/>
        </p:nvSpPr>
        <p:spPr>
          <a:xfrm>
            <a:off x="3547234" y="754832"/>
            <a:ext cx="5146040" cy="5146040"/>
          </a:xfrm>
          <a:prstGeom prst="ellipse">
            <a:avLst/>
          </a:prstGeom>
          <a:noFill/>
          <a:ln w="12700">
            <a:solidFill>
              <a:srgbClr val="F268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93919" y="872942"/>
            <a:ext cx="4909185" cy="4909185"/>
          </a:xfrm>
          <a:prstGeom prst="ellipse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40632" y="1903606"/>
            <a:ext cx="4420235" cy="21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2027</a:t>
            </a:r>
            <a:r>
              <a:rPr lang="zh-CN" altLang="en-US" sz="66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届</a:t>
            </a:r>
            <a:endParaRPr lang="en-US" altLang="zh-CN" sz="6600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钱学森学院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空心弧 1"/>
          <p:cNvSpPr/>
          <p:nvPr/>
        </p:nvSpPr>
        <p:spPr>
          <a:xfrm rot="5400000">
            <a:off x="3233544" y="486862"/>
            <a:ext cx="5727065" cy="5727065"/>
          </a:xfrm>
          <a:prstGeom prst="blockArc">
            <a:avLst>
              <a:gd name="adj1" fmla="val 14262126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空心弧 2"/>
          <p:cNvSpPr/>
          <p:nvPr/>
        </p:nvSpPr>
        <p:spPr>
          <a:xfrm rot="17100000">
            <a:off x="3256404" y="483052"/>
            <a:ext cx="5727065" cy="5727065"/>
          </a:xfrm>
          <a:prstGeom prst="blockArc">
            <a:avLst>
              <a:gd name="adj1" fmla="val 15746334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空心弧 6"/>
          <p:cNvSpPr/>
          <p:nvPr/>
        </p:nvSpPr>
        <p:spPr>
          <a:xfrm rot="10020000">
            <a:off x="3295774" y="571952"/>
            <a:ext cx="5727065" cy="5727065"/>
          </a:xfrm>
          <a:prstGeom prst="blockArc">
            <a:avLst>
              <a:gd name="adj1" fmla="val 18909134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空心弧 8"/>
          <p:cNvSpPr/>
          <p:nvPr/>
        </p:nvSpPr>
        <p:spPr>
          <a:xfrm rot="12240000">
            <a:off x="3022724" y="243657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空心弧 9"/>
          <p:cNvSpPr/>
          <p:nvPr/>
        </p:nvSpPr>
        <p:spPr>
          <a:xfrm rot="7920000">
            <a:off x="2961129" y="210637"/>
            <a:ext cx="6271895" cy="6271895"/>
          </a:xfrm>
          <a:prstGeom prst="blockArc">
            <a:avLst>
              <a:gd name="adj1" fmla="val 18106314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空心弧 10"/>
          <p:cNvSpPr/>
          <p:nvPr/>
        </p:nvSpPr>
        <p:spPr>
          <a:xfrm rot="20340000">
            <a:off x="2891914" y="278582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空心弧 11"/>
          <p:cNvSpPr/>
          <p:nvPr/>
        </p:nvSpPr>
        <p:spPr>
          <a:xfrm rot="3240000">
            <a:off x="2891914" y="176982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8" name="Picture 4" descr="C:\Users\Lenovo\Desktop\华二紫竹LOGO\联合logo\透明png\横版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26" y="91892"/>
            <a:ext cx="4044494" cy="3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47C09E1C-8AD8-840E-6C87-C5CE8DD1D021}"/>
              </a:ext>
            </a:extLst>
          </p:cNvPr>
          <p:cNvSpPr txBox="1">
            <a:spLocks/>
          </p:cNvSpPr>
          <p:nvPr/>
        </p:nvSpPr>
        <p:spPr>
          <a:xfrm>
            <a:off x="4803619" y="4288449"/>
            <a:ext cx="2682215" cy="109248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卓然独立，越而胜己！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EB9BFA-C2D1-D27D-0856-B9F985F9E1FE}"/>
              </a:ext>
            </a:extLst>
          </p:cNvPr>
          <p:cNvSpPr txBox="1"/>
          <p:nvPr/>
        </p:nvSpPr>
        <p:spPr>
          <a:xfrm>
            <a:off x="8386127" y="321383"/>
            <a:ext cx="3745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任何学生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班长、学委、网管、英语课代表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除外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40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不得私自使用电脑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黑体</vt:lpstr>
      <vt:lpstr>华文行楷</vt:lpstr>
      <vt:lpstr>隶书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华二紫竹2027届 钱学森学院</dc:title>
  <dc:creator>班 钱</dc:creator>
  <cp:lastModifiedBy>班 钱</cp:lastModifiedBy>
  <cp:revision>18</cp:revision>
  <dcterms:created xsi:type="dcterms:W3CDTF">2024-12-11T08:32:03Z</dcterms:created>
  <dcterms:modified xsi:type="dcterms:W3CDTF">2024-12-23T04:35:26Z</dcterms:modified>
</cp:coreProperties>
</file>