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8" r:id="rId3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62" r:id="rId18"/>
    <p:sldId id="274" r:id="rId19"/>
    <p:sldId id="275" r:id="rId20"/>
    <p:sldId id="276" r:id="rId21"/>
    <p:sldId id="277" r:id="rId22"/>
    <p:sldId id="263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服务器搭建</a:t>
            </a:r>
            <a:r>
              <a:rPr lang="en-US" altLang="zh-CN"/>
              <a:t>oracle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实现远程登录访问</a:t>
            </a:r>
            <a:endParaRPr lang="zh-CN" altLang="en-US"/>
          </a:p>
          <a:p>
            <a:r>
              <a:rPr lang="zh-CN" altLang="en-US"/>
              <a:t>钱富根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540" y="490220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下载</a:t>
            </a:r>
            <a:r>
              <a:rPr lang="en-US" altLang="zh-CN"/>
              <a:t>oracle</a:t>
            </a:r>
            <a:r>
              <a:rPr lang="zh-CN" altLang="en-US"/>
              <a:t>安装包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906270"/>
            <a:ext cx="6021070" cy="3230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7540" y="1188720"/>
            <a:ext cx="9728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1.oracle</a:t>
            </a:r>
            <a:r>
              <a:rPr lang="zh-CN" altLang="en-US"/>
              <a:t>官网下载地址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https://www.oracle.com/database/technologies/112010-linx8664soft.html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2915" y="2425700"/>
            <a:ext cx="443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下载完毕后</a:t>
            </a:r>
            <a:r>
              <a:rPr lang="en-US" altLang="zh-CN"/>
              <a:t>,</a:t>
            </a:r>
            <a:r>
              <a:rPr lang="zh-CN" altLang="en-US"/>
              <a:t>通过</a:t>
            </a:r>
            <a:r>
              <a:rPr lang="en-US" altLang="zh-CN"/>
              <a:t>ftp</a:t>
            </a:r>
            <a:r>
              <a:rPr lang="zh-CN" altLang="en-US"/>
              <a:t>上传到服务器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15" y="3108325"/>
            <a:ext cx="5189220" cy="2028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7540" y="5303520"/>
            <a:ext cx="8344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或者直接从我服务器下载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wget http://www.qianfg123.cn:8888/oracle/linux.x64_11gR2_database_1of2.zip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wget http://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www.qianfg123.cn</a:t>
            </a:r>
            <a:r>
              <a:rPr lang="en-US" altLang="zh-CN">
                <a:solidFill>
                  <a:srgbClr val="FF0000"/>
                </a:solidFill>
              </a:rPr>
              <a:t>:8888/oracle/linux.x64_11gR2_database_2of2.zip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5470" y="530860"/>
            <a:ext cx="378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十</a:t>
            </a:r>
            <a:r>
              <a:rPr lang="en-US" altLang="zh-CN"/>
              <a:t>.</a:t>
            </a:r>
            <a:r>
              <a:rPr lang="zh-CN" altLang="en-US"/>
              <a:t>解压缩zip包到/data/src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5485" y="1192530"/>
            <a:ext cx="69094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</a:t>
            </a:r>
            <a:r>
              <a:rPr lang="en-US" altLang="zh-CN"/>
              <a:t>cd</a:t>
            </a:r>
            <a:r>
              <a:rPr lang="zh-CN" altLang="en-US"/>
              <a:t>到</a:t>
            </a:r>
            <a:r>
              <a:rPr lang="en-US" altLang="zh-CN"/>
              <a:t>oracle</a:t>
            </a:r>
            <a:r>
              <a:rPr lang="zh-CN" altLang="en-US"/>
              <a:t>安装包所在目录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解压缩zip包到/data/src</a:t>
            </a:r>
            <a:endParaRPr lang="zh-CN" altLang="en-US"/>
          </a:p>
          <a:p>
            <a:r>
              <a:rPr lang="zh-CN" altLang="en-US"/>
              <a:t># </a:t>
            </a:r>
            <a:r>
              <a:rPr lang="zh-CN" altLang="en-US">
                <a:solidFill>
                  <a:srgbClr val="FF0000"/>
                </a:solidFill>
              </a:rPr>
              <a:t>unzip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linux.x64_11gR2_database_1of2.zip</a:t>
            </a:r>
            <a:r>
              <a:rPr lang="zh-CN" altLang="en-US">
                <a:solidFill>
                  <a:srgbClr val="FF0000"/>
                </a:solidFill>
              </a:rPr>
              <a:t>  -d  /data/src/</a:t>
            </a:r>
            <a:endParaRPr lang="zh-CN" altLang="en-US"/>
          </a:p>
          <a:p>
            <a:r>
              <a:rPr lang="zh-CN" altLang="en-US"/>
              <a:t># </a:t>
            </a:r>
            <a:r>
              <a:rPr lang="zh-CN" altLang="en-US">
                <a:solidFill>
                  <a:srgbClr val="FF0000"/>
                </a:solidFill>
              </a:rPr>
              <a:t>unzip  linux.x64_11gR2_database_2of2.zip  -d  /data/src/</a:t>
            </a:r>
            <a:endParaRPr lang="zh-CN" altLang="en-US"/>
          </a:p>
          <a:p>
            <a:r>
              <a:rPr lang="zh-CN" altLang="en-US"/>
              <a:t># </a:t>
            </a:r>
            <a:r>
              <a:rPr lang="zh-CN" altLang="en-US">
                <a:solidFill>
                  <a:srgbClr val="FF0000"/>
                </a:solidFill>
              </a:rPr>
              <a:t>chown -R oracle:oinstall /data/src/</a:t>
            </a:r>
            <a:endParaRPr lang="zh-CN" altLang="en-US"/>
          </a:p>
          <a:p>
            <a:r>
              <a:rPr lang="zh-CN" altLang="en-US"/>
              <a:t>#</a:t>
            </a:r>
            <a:r>
              <a:rPr lang="zh-CN" altLang="en-US">
                <a:solidFill>
                  <a:srgbClr val="FF0000"/>
                </a:solidFill>
              </a:rPr>
              <a:t> ll /data/src/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895600"/>
            <a:ext cx="6263640" cy="106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715" y="4201795"/>
            <a:ext cx="6983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重启服务器</a:t>
            </a:r>
            <a:endParaRPr lang="zh-CN" altLang="en-US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reboot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020" y="400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十二</a:t>
            </a:r>
            <a:r>
              <a:rPr lang="en-US" altLang="zh-CN"/>
              <a:t>.</a:t>
            </a:r>
            <a:r>
              <a:rPr lang="zh-CN" altLang="en-US"/>
              <a:t>安装oracle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8020" y="869315"/>
            <a:ext cx="434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切换到</a:t>
            </a:r>
            <a:r>
              <a:rPr lang="en-US" altLang="zh-CN"/>
              <a:t>oracle</a:t>
            </a:r>
            <a:r>
              <a:rPr lang="zh-CN" altLang="en-US"/>
              <a:t>用户</a:t>
            </a:r>
            <a:r>
              <a:rPr lang="en-US" altLang="zh-CN"/>
              <a:t>: </a:t>
            </a:r>
            <a:r>
              <a:rPr lang="zh-CN" altLang="en-US"/>
              <a:t># </a:t>
            </a:r>
            <a:r>
              <a:rPr lang="zh-CN" altLang="en-US">
                <a:solidFill>
                  <a:srgbClr val="FF0000"/>
                </a:solidFill>
              </a:rPr>
              <a:t>su - oracle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020" y="1237615"/>
            <a:ext cx="817753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2.编辑数据库安装文件: # </a:t>
            </a:r>
            <a:r>
              <a:rPr lang="en-US" altLang="zh-CN" sz="1800">
                <a:solidFill>
                  <a:srgbClr val="FF0000"/>
                </a:solidFill>
              </a:rPr>
              <a:t>vim  /data/src/database/response/db_install.rsp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修改内容为</a:t>
            </a:r>
            <a:r>
              <a:rPr lang="en-US" altLang="zh-CN" sz="1600">
                <a:solidFill>
                  <a:schemeClr val="tx1"/>
                </a:solidFill>
              </a:rPr>
              <a:t>: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oracle.install.option=INSTALL_DB_SWONLY     　　　　　　     # 安装类型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ORACLE_HOSTNAME=oracle.server                    　　　     # 主机名称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UNIX_GROUP_NAME=oinstall                                   # 安装组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INVENTORY_LOCATION=/data/inventory                         # INVENTORY目录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SELECTED_LANGUAGES=en,zh_CN                                # 选择语言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ORACLE_HOME=/data/oracle/product/11.2.0/db_1               # oracle_home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ORACLE_BASE=/data/oracle                                   # oracle_base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oracle.install.db.InstallEdition=EE                        # oracle版本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oracle.install.db.DBA_GROUP=dba                            # dba用户组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oracle.install.db.OPER_GROUP=oinstall                      # oper用户组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oracle.install.db.config.starterdb.type=GENERAL_PURPOSE    # 数据库类型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oracle.install.db.config.starterdb.globalDBName=orcl       # globalDBName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oracle.install.db.config.starterdb.SID=orcl                # SID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oracle.install.db.config.starterdb.characterSet=AL32UTF8   # 默认数据库编码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oracle.install.db.config.starterdb.memoryLimit=800         # 自动管理内存的最小内存</a:t>
            </a:r>
            <a:r>
              <a:rPr lang="en-US" altLang="zh-CN" sz="1600">
                <a:solidFill>
                  <a:srgbClr val="FF0000"/>
                </a:solidFill>
              </a:rPr>
              <a:t>(M)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oracle.install.db.config.starterdb.password.ALL=oracle     # 设定所有数据库用户使用同一个密码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DECLINE_SECURITY_UPDATES=true                              # 设置安全更新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6226810"/>
            <a:ext cx="1131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开始安装</a:t>
            </a:r>
            <a:r>
              <a:rPr lang="en-US" altLang="zh-CN"/>
              <a:t>:</a:t>
            </a:r>
            <a:r>
              <a:rPr lang="zh-CN" altLang="en-US"/>
              <a:t>$</a:t>
            </a:r>
            <a:r>
              <a:rPr lang="zh-CN" altLang="en-US">
                <a:solidFill>
                  <a:srgbClr val="FF0000"/>
                </a:solidFill>
              </a:rPr>
              <a:t> /data/src/database/runInstaller  -silent  -responseFile  /data/src/database/response/db_install.rsp -ignorePrereq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715" y="1078865"/>
            <a:ext cx="6654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安装完毕后</a:t>
            </a:r>
            <a:r>
              <a:rPr lang="en-US" altLang="zh-CN"/>
              <a:t>,</a:t>
            </a:r>
            <a:r>
              <a:rPr lang="zh-CN" altLang="en-US"/>
              <a:t>切换到到root用户</a:t>
            </a:r>
            <a:r>
              <a:rPr lang="en-US" altLang="zh-CN"/>
              <a:t>: $ </a:t>
            </a:r>
            <a:r>
              <a:rPr lang="en-US" altLang="zh-CN">
                <a:solidFill>
                  <a:srgbClr val="FF0000"/>
                </a:solidFill>
              </a:rPr>
              <a:t>su  -  root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运行脚本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#  </a:t>
            </a:r>
            <a:r>
              <a:rPr lang="en-US" altLang="zh-CN">
                <a:solidFill>
                  <a:srgbClr val="FF0000"/>
                </a:solidFill>
              </a:rPr>
              <a:t>/data/inventory/orainstRoot.sh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 /data/oracle/product/11.2.0/db_1/root.sh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7715" y="4182110"/>
            <a:ext cx="9616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执行完毕</a:t>
            </a:r>
            <a:r>
              <a:rPr lang="en-US" altLang="zh-CN"/>
              <a:t>,</a:t>
            </a:r>
            <a:r>
              <a:rPr lang="zh-CN" altLang="en-US"/>
              <a:t>返回oracle用户</a:t>
            </a:r>
            <a:r>
              <a:rPr lang="en-US" altLang="zh-CN"/>
              <a:t>:# </a:t>
            </a:r>
            <a:r>
              <a:rPr lang="en-US" altLang="zh-CN">
                <a:solidFill>
                  <a:srgbClr val="FF0000"/>
                </a:solidFill>
              </a:rPr>
              <a:t>su  -  oracle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编辑监听配置文件:$ </a:t>
            </a:r>
            <a:r>
              <a:rPr lang="en-US" altLang="zh-CN">
                <a:solidFill>
                  <a:srgbClr val="FF0000"/>
                </a:solidFill>
              </a:rPr>
              <a:t>vim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/data/src/database/response/netca.rsp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修改参数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INSTALL_TYPE=""custom""                               # 安装的类型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LISTENER_NUMBER=1                                     # 监听器数量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LISTENER_NAMES={"LISTENER"}                           # 监听器的名称列表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LISTENER_PROTOCOLS={"TCP;1521"}                       # 监听器使用的通讯协议列表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LISTENER_START=""LISTENER""                           # 监听器启动的名称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5520" y="490220"/>
            <a:ext cx="5232400" cy="3691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015" y="490220"/>
            <a:ext cx="316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十三</a:t>
            </a:r>
            <a:r>
              <a:rPr lang="en-US" altLang="zh-CN"/>
              <a:t>.</a:t>
            </a:r>
            <a:r>
              <a:rPr lang="zh-CN" altLang="en-US"/>
              <a:t>配置</a:t>
            </a:r>
            <a:r>
              <a:rPr lang="en-US" altLang="zh-CN"/>
              <a:t>oracle</a:t>
            </a:r>
            <a:r>
              <a:rPr lang="zh-CN" altLang="en-US"/>
              <a:t>监听程序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1380" y="4970780"/>
            <a:ext cx="7279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</a:t>
            </a:r>
            <a:r>
              <a:rPr lang="zh-CN" altLang="en-US"/>
              <a:t>查看监听程序是否运行</a:t>
            </a:r>
            <a:r>
              <a:rPr lang="en-US" altLang="zh-CN"/>
              <a:t>: $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netstat  -tunlp  |  grep  1521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858520"/>
            <a:ext cx="10681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执行脚本</a:t>
            </a:r>
            <a:r>
              <a:rPr lang="en-US" altLang="zh-CN"/>
              <a:t>:</a:t>
            </a:r>
            <a:endParaRPr lang="zh-CN" altLang="en-US"/>
          </a:p>
          <a:p>
            <a:pPr algn="l"/>
            <a:r>
              <a:rPr lang="zh-CN" altLang="en-US"/>
              <a:t>$ </a:t>
            </a:r>
            <a:r>
              <a:rPr lang="zh-CN" altLang="en-US">
                <a:solidFill>
                  <a:srgbClr val="FF0000"/>
                </a:solidFill>
              </a:rPr>
              <a:t>/data/oracle/product/11.2.0/db_1/bin/netca /silent /responseFile /data/src/database/response/netca.rsp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1503680"/>
            <a:ext cx="7669530" cy="3397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5502275"/>
            <a:ext cx="9319260" cy="861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015" y="617220"/>
            <a:ext cx="316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十三</a:t>
            </a:r>
            <a:r>
              <a:rPr lang="en-US" altLang="zh-CN"/>
              <a:t>.</a:t>
            </a:r>
            <a:r>
              <a:rPr lang="zh-CN" altLang="en-US"/>
              <a:t>配置</a:t>
            </a:r>
            <a:r>
              <a:rPr lang="en-US" altLang="zh-CN"/>
              <a:t>oracle</a:t>
            </a:r>
            <a:r>
              <a:rPr lang="zh-CN" altLang="en-US"/>
              <a:t>监听程序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67410" y="1238885"/>
            <a:ext cx="9152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开启监听:</a:t>
            </a:r>
            <a:endParaRPr lang="zh-CN" altLang="en-US"/>
          </a:p>
          <a:p>
            <a:pPr algn="l"/>
            <a:r>
              <a:rPr lang="en-US" altLang="zh-CN"/>
              <a:t>$ </a:t>
            </a:r>
            <a:r>
              <a:rPr lang="zh-CN" altLang="en-US">
                <a:solidFill>
                  <a:srgbClr val="FF0000"/>
                </a:solidFill>
              </a:rPr>
              <a:t>/data/oracle/product/11.2.0/db_1/bin/lsnrctl start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关闭监听:</a:t>
            </a:r>
            <a:endParaRPr lang="zh-CN" altLang="en-US"/>
          </a:p>
          <a:p>
            <a:pPr algn="l"/>
            <a:r>
              <a:rPr lang="en-US" altLang="zh-CN"/>
              <a:t>$ </a:t>
            </a:r>
            <a:r>
              <a:rPr lang="zh-CN" altLang="en-US">
                <a:solidFill>
                  <a:srgbClr val="FF0000"/>
                </a:solidFill>
              </a:rPr>
              <a:t>/data/oracle/product/11.2.0/db_1/bin/lsnrctl stop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015" y="617220"/>
            <a:ext cx="316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十三</a:t>
            </a:r>
            <a:r>
              <a:rPr lang="en-US" altLang="zh-CN"/>
              <a:t>.</a:t>
            </a:r>
            <a:r>
              <a:rPr lang="zh-CN" altLang="en-US"/>
              <a:t>配置</a:t>
            </a:r>
            <a:r>
              <a:rPr lang="en-US" altLang="zh-CN"/>
              <a:t>oracle</a:t>
            </a:r>
            <a:r>
              <a:rPr lang="zh-CN" altLang="en-US"/>
              <a:t>监听程序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678430"/>
            <a:ext cx="9010650" cy="1789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8165" y="310515"/>
            <a:ext cx="488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十四</a:t>
            </a:r>
            <a:r>
              <a:rPr lang="en-US" altLang="zh-CN"/>
              <a:t>.</a:t>
            </a:r>
            <a:r>
              <a:rPr lang="zh-CN" altLang="en-US"/>
              <a:t>添加数据库实例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5955" y="902970"/>
            <a:ext cx="111988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添加数据库实例：</a:t>
            </a:r>
            <a:r>
              <a:rPr lang="en-US" altLang="zh-CN"/>
              <a:t>$ </a:t>
            </a:r>
            <a:r>
              <a:rPr lang="en-US" altLang="zh-CN">
                <a:solidFill>
                  <a:srgbClr val="FF0000"/>
                </a:solidFill>
              </a:rPr>
              <a:t>vim  </a:t>
            </a:r>
            <a:r>
              <a:rPr lang="zh-CN" altLang="en-US">
                <a:solidFill>
                  <a:srgbClr val="FF0000"/>
                </a:solidFill>
              </a:rPr>
              <a:t>/data/src/database/response/dbca.rsp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修改内容为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RESPONSEFILE_VERSION ="11.2.0"                              // 不要变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OPERATION_TYPE ="createDatabase"                            // 操作为创建实例 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GDBNAME ="orcl"                                             // 数据库实例名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SID ="orcl"                                                 // 实例名字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TEMPLATENAME = "General_Purpose.dbc"                        // 建库用的模板文件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SYSPASSWORD = "oracle"                                      // SYS管理员密码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SYSTEMPASSWORD = "oracle"                                   // SYSTEM管理员密码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SYSMANPASSWORD= "oracle"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DBSNMPPASSWORD= "oracle"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DATAFILEDESTINATION =/data/oracle/oradata                   // 数据文件存放目录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RECOVERYAREADESTINATION=/data/oracle/flash_recovery_area    // 恢复数据存放目录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CHARACTERSET ="UTF8"                                    // 字符集,</a:t>
            </a:r>
            <a:r>
              <a:rPr lang="zh-CN" altLang="en-US">
                <a:solidFill>
                  <a:srgbClr val="FF0000"/>
                </a:solidFill>
              </a:rPr>
              <a:t>支持中文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NATIONALCHARACTERSET= "UTF8"                           // 字符集,</a:t>
            </a:r>
            <a:r>
              <a:rPr lang="zh-CN" altLang="en-US">
                <a:solidFill>
                  <a:srgbClr val="FF0000"/>
                </a:solidFill>
              </a:rPr>
              <a:t>支持中文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TOTALMEMORY ="1638"                                         // 1638MB，物理内存2G*80%。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360" y="5942965"/>
            <a:ext cx="1106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CHARACTERSET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NATIONALCHARACTERSET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均设置为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"UTF8"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否则不支持中文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会乱码哦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6310" y="742315"/>
            <a:ext cx="535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查看实例是否运行：</a:t>
            </a:r>
            <a:endParaRPr lang="zh-CN" altLang="en-US"/>
          </a:p>
          <a:p>
            <a:r>
              <a:rPr lang="zh-CN" altLang="en-US"/>
              <a:t>$ </a:t>
            </a:r>
            <a:r>
              <a:rPr lang="zh-CN" altLang="en-US">
                <a:solidFill>
                  <a:srgbClr val="FF0000"/>
                </a:solidFill>
              </a:rPr>
              <a:t>ps  -ef  |  grep ora_  |  grep  -v  grep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245" y="257175"/>
            <a:ext cx="488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十四</a:t>
            </a:r>
            <a:r>
              <a:rPr lang="en-US" altLang="zh-CN"/>
              <a:t>.</a:t>
            </a:r>
            <a:r>
              <a:rPr lang="zh-CN" altLang="en-US"/>
              <a:t>添加数据库实例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9245" y="742315"/>
            <a:ext cx="5727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执行脚本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$ </a:t>
            </a:r>
            <a:r>
              <a:rPr lang="en-US" altLang="zh-CN">
                <a:solidFill>
                  <a:srgbClr val="FF0000"/>
                </a:solidFill>
              </a:rPr>
              <a:t>/data/oracle/product/11.2.0/db_1/bin/dbca  -silent 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-responseFile  /data/src/database/response/dbca.rsp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827530"/>
            <a:ext cx="4584700" cy="4514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0" y="1827530"/>
            <a:ext cx="6296660" cy="4462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325" y="261620"/>
            <a:ext cx="4093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十五</a:t>
            </a:r>
            <a:r>
              <a:rPr lang="en-US" altLang="zh-CN"/>
              <a:t>.</a:t>
            </a:r>
            <a:r>
              <a:rPr lang="zh-CN" altLang="en-US"/>
              <a:t>修改启动和关闭实例的程序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2750" y="740410"/>
            <a:ext cx="91281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修改文件:</a:t>
            </a:r>
            <a:endParaRPr lang="zh-CN" altLang="en-US"/>
          </a:p>
          <a:p>
            <a:r>
              <a:rPr lang="zh-CN" altLang="en-US"/>
              <a:t> /data/oracle/product/11.2.0/db_1/bin/dbstart</a:t>
            </a:r>
            <a:endParaRPr lang="zh-CN" altLang="en-US"/>
          </a:p>
          <a:p>
            <a:r>
              <a:rPr lang="zh-CN" altLang="en-US"/>
              <a:t> /data/oracle/product/11.2.0/db_1/bin/dbshut</a:t>
            </a:r>
            <a:endParaRPr lang="zh-CN" altLang="en-US"/>
          </a:p>
          <a:p>
            <a:r>
              <a:rPr lang="zh-CN" altLang="en-US"/>
              <a:t>将ORACLE_HOME_LISTNER=</a:t>
            </a:r>
            <a:r>
              <a:rPr lang="zh-CN" altLang="en-US">
                <a:solidFill>
                  <a:srgbClr val="FF0000"/>
                </a:solidFill>
              </a:rPr>
              <a:t>$1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修改为</a:t>
            </a:r>
            <a:endParaRPr lang="zh-CN" altLang="en-US"/>
          </a:p>
          <a:p>
            <a:r>
              <a:rPr lang="zh-CN" altLang="en-US"/>
              <a:t>ORACLE_HOME_LISTNER=</a:t>
            </a:r>
            <a:r>
              <a:rPr lang="zh-CN" altLang="en-US">
                <a:solidFill>
                  <a:srgbClr val="FF0000"/>
                </a:solidFill>
              </a:rPr>
              <a:t>/data/oracle/product/11.2.0/db_1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587625"/>
            <a:ext cx="6301740" cy="192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3465" y="702310"/>
            <a:ext cx="4659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修改文件:</a:t>
            </a:r>
            <a:r>
              <a:rPr lang="en-US" altLang="zh-CN"/>
              <a:t>$</a:t>
            </a:r>
            <a:r>
              <a:rPr lang="en-US" altLang="zh-CN">
                <a:solidFill>
                  <a:srgbClr val="FF0000"/>
                </a:solidFill>
              </a:rPr>
              <a:t> vim  </a:t>
            </a:r>
            <a:r>
              <a:rPr lang="zh-CN" altLang="en-US">
                <a:solidFill>
                  <a:srgbClr val="FF0000"/>
                </a:solidFill>
              </a:rPr>
              <a:t>/etc/oratab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将orcl:/data/oracle/product/11.2.0: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endParaRPr lang="zh-CN" altLang="en-US"/>
          </a:p>
          <a:p>
            <a:r>
              <a:rPr lang="zh-CN" altLang="en-US"/>
              <a:t>修改为</a:t>
            </a:r>
            <a:endParaRPr lang="zh-CN" altLang="en-US"/>
          </a:p>
          <a:p>
            <a:r>
              <a:rPr lang="zh-CN" altLang="en-US"/>
              <a:t>orcl:/data/oracle/product/11.2.0:</a:t>
            </a:r>
            <a:r>
              <a:rPr lang="zh-CN" altLang="en-US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6250" r="21283"/>
          <a:stretch>
            <a:fillRect/>
          </a:stretch>
        </p:blipFill>
        <p:spPr>
          <a:xfrm>
            <a:off x="6778625" y="2587625"/>
            <a:ext cx="528447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4325" y="4763135"/>
            <a:ext cx="86766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安装oracle已经告一段落，接下来在root模式下设置开机启动就完事了：</a:t>
            </a:r>
            <a:endParaRPr lang="zh-CN" altLang="en-US"/>
          </a:p>
          <a:p>
            <a:r>
              <a:rPr lang="zh-CN" altLang="en-US"/>
              <a:t>#</a:t>
            </a:r>
            <a:r>
              <a:rPr lang="zh-CN" altLang="en-US">
                <a:solidFill>
                  <a:srgbClr val="FF0000"/>
                </a:solidFill>
              </a:rPr>
              <a:t> chmod +x /etc/rc.d/rc.local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修改文件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ym typeface="+mn-ea"/>
              </a:rPr>
              <a:t>#</a:t>
            </a:r>
            <a:r>
              <a:rPr lang="en-US" altLang="zh-CN">
                <a:solidFill>
                  <a:srgbClr val="FF0000"/>
                </a:solidFill>
              </a:rPr>
              <a:t> vim </a:t>
            </a:r>
            <a:r>
              <a:rPr lang="zh-CN" altLang="en-US">
                <a:solidFill>
                  <a:srgbClr val="FF0000"/>
                </a:solidFill>
              </a:rPr>
              <a:t> /etc/rc.d/rc.local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在文件最后追加以下内容：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su oracle -lc "/data/oracle/product/11.2.0/db_1/bin/lsnrctl start"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su oracle -lc "/data/oracle/product/11.2.0/db_1/bin/dbstart"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2435"/>
          <a:stretch>
            <a:fillRect/>
          </a:stretch>
        </p:blipFill>
        <p:spPr>
          <a:xfrm>
            <a:off x="6778625" y="5095240"/>
            <a:ext cx="5342255" cy="87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3085" y="391795"/>
            <a:ext cx="2240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十六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用户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085" y="1550670"/>
            <a:ext cx="90976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首先切换到</a:t>
            </a:r>
            <a:r>
              <a:rPr lang="en-US" altLang="zh-CN"/>
              <a:t>oracle</a:t>
            </a:r>
            <a:r>
              <a:rPr lang="zh-CN" altLang="en-US"/>
              <a:t>用户</a:t>
            </a:r>
            <a:r>
              <a:rPr lang="en-US" altLang="zh-CN"/>
              <a:t>:$  </a:t>
            </a:r>
            <a:r>
              <a:rPr lang="en-US" altLang="zh-CN">
                <a:solidFill>
                  <a:srgbClr val="FF0000"/>
                </a:solidFill>
              </a:rPr>
              <a:t>su  - oracle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/>
              <a:t>2.</a:t>
            </a:r>
            <a:r>
              <a:rPr lang="zh-CN" altLang="en-US"/>
              <a:t>连接数据库</a:t>
            </a:r>
            <a:r>
              <a:rPr lang="en-US" altLang="zh-CN"/>
              <a:t>: $ </a:t>
            </a:r>
            <a:r>
              <a:rPr lang="en-US" altLang="zh-CN">
                <a:solidFill>
                  <a:srgbClr val="FF0000"/>
                </a:solidFill>
              </a:rPr>
              <a:t>sqlplus system/oracle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1.</a:t>
            </a:r>
            <a:r>
              <a:rPr lang="zh-CN" altLang="en-US"/>
              <a:t>创建表空间</a:t>
            </a:r>
            <a:r>
              <a:rPr lang="en-US" altLang="zh-CN"/>
              <a:t>: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create tablespace qianfg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datafile '/home/oracle/tablespace/qianfg.dbf'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size 100M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autoextend on next 100M maxsize unlimited;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创建用户,设置密码和表空间</a:t>
            </a:r>
            <a:r>
              <a:rPr lang="en-US" altLang="zh-CN"/>
              <a:t>: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create user qianfg identified by 123456 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default tablespace qianfg;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3.</a:t>
            </a:r>
            <a:r>
              <a:rPr lang="zh-CN" altLang="en-US"/>
              <a:t>赋予管理员权限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</a:rPr>
              <a:t>grant dba to qianfg;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2075" y="3745230"/>
            <a:ext cx="6406515" cy="2446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95045" y="445770"/>
            <a:ext cx="818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购买服务器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674495"/>
            <a:ext cx="9281795" cy="497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5045" y="917575"/>
            <a:ext cx="915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阿里云服务器学生套餐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https://promotion.aliyun.com/ntms/act/campus2018.html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3085" y="39179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十七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连接远程</a:t>
            </a:r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数据库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2251710"/>
            <a:ext cx="4233545" cy="3545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5" y="2261235"/>
            <a:ext cx="6570345" cy="35255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9445" y="1417320"/>
            <a:ext cx="411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连接数据库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64785" y="1484630"/>
            <a:ext cx="561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查看数据表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65208" y="2829560"/>
            <a:ext cx="50615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74775" y="420370"/>
            <a:ext cx="7691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二.系统要求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物理内存不小于1G:#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grep MemTotal /proc/meminfo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可用硬盘不小于8G: 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df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-h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Swap分区空间不小于2G:#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grep SwapTotal /proc/meminfo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2081530"/>
            <a:ext cx="9554845" cy="3862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150" y="400050"/>
            <a:ext cx="369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创建</a:t>
            </a:r>
            <a:r>
              <a:rPr lang="en-US" altLang="zh-CN"/>
              <a:t>swap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8310" y="839470"/>
            <a:ext cx="11353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添加</a:t>
            </a:r>
            <a:r>
              <a:rPr lang="en-US" altLang="zh-CN"/>
              <a:t>swap</a:t>
            </a:r>
            <a:r>
              <a:rPr lang="zh-CN" altLang="en-US"/>
              <a:t>分区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dd  if=/dev/zero  of=/var/swapfile  bs=1024  count=2048000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2.</a:t>
            </a:r>
            <a:r>
              <a:rPr lang="zh-CN" altLang="en-US"/>
              <a:t>交换文件格式</a:t>
            </a:r>
            <a:r>
              <a:rPr lang="en-US" altLang="zh-CN"/>
              <a:t>,</a:t>
            </a:r>
            <a:r>
              <a:rPr lang="zh-CN" altLang="en-US"/>
              <a:t>转为</a:t>
            </a:r>
            <a:r>
              <a:rPr lang="en-US" altLang="zh-CN"/>
              <a:t>swap</a:t>
            </a:r>
            <a:r>
              <a:rPr lang="zh-CN" altLang="en-US"/>
              <a:t>分区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mkswap /var/swapfile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3.</a:t>
            </a:r>
            <a:r>
              <a:rPr lang="zh-CN" altLang="en-US"/>
              <a:t>激活并挂载分区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swapon /var/swapfile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4.</a:t>
            </a:r>
            <a:r>
              <a:rPr lang="zh-CN" altLang="en-US"/>
              <a:t>赋予权限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chmod  -R  0600  /var/swapfile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设置开机启动</a:t>
            </a:r>
            <a:r>
              <a:rPr lang="en-US" altLang="zh-CN"/>
              <a:t>,</a:t>
            </a:r>
            <a:r>
              <a:rPr lang="zh-CN" altLang="en-US"/>
              <a:t>自动挂载分区</a:t>
            </a:r>
            <a:endParaRPr lang="zh-CN" altLang="en-US"/>
          </a:p>
          <a:p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vim /etc/fstab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配置文件末尾添加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/var/swapfile 	swap	swap	defaults	   0	0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505" y="1492885"/>
            <a:ext cx="7446645" cy="2913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5362575"/>
            <a:ext cx="11102340" cy="1059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315" y="260985"/>
            <a:ext cx="647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关闭防火墙和</a:t>
            </a:r>
            <a:r>
              <a:rPr lang="en-US" altLang="zh-CN"/>
              <a:t>selinux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8170" y="739775"/>
            <a:ext cx="972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关闭firewalld防火墙：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.查看firewalld防火墙状态:# </a:t>
            </a:r>
            <a:r>
              <a:rPr lang="zh-CN" altLang="en-US">
                <a:solidFill>
                  <a:srgbClr val="FF0000"/>
                </a:solidFill>
              </a:rPr>
              <a:t>systemctl  status  firewalld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.关闭firewalld防火墙:# </a:t>
            </a:r>
            <a:r>
              <a:rPr lang="zh-CN" altLang="en-US">
                <a:solidFill>
                  <a:srgbClr val="FF0000"/>
                </a:solidFill>
              </a:rPr>
              <a:t>systemctl  stop  firewalld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.禁止开机使用firewalld防火墙:# </a:t>
            </a:r>
            <a:r>
              <a:rPr lang="zh-CN" altLang="en-US">
                <a:solidFill>
                  <a:srgbClr val="FF0000"/>
                </a:solidFill>
              </a:rPr>
              <a:t>systemctl  disable  firewalld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938655"/>
            <a:ext cx="947166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4210050"/>
            <a:ext cx="8724900" cy="2529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7540" y="3723005"/>
            <a:ext cx="794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关闭</a:t>
            </a:r>
            <a:r>
              <a:rPr lang="en-US" altLang="zh-CN"/>
              <a:t>selinux: # </a:t>
            </a:r>
            <a:r>
              <a:rPr lang="en-US" altLang="zh-CN">
                <a:solidFill>
                  <a:srgbClr val="FF0000"/>
                </a:solidFill>
              </a:rPr>
              <a:t>vim  /etc/selinux/config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835" y="389890"/>
            <a:ext cx="566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修改CentOS系统标识 (Oracle默认不支持CentOS)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211705"/>
            <a:ext cx="10313670" cy="2688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485" y="1023620"/>
            <a:ext cx="9937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修改文件:　　/etc/redhat-release</a:t>
            </a:r>
            <a:endParaRPr lang="zh-CN" altLang="en-US"/>
          </a:p>
          <a:p>
            <a:r>
              <a:rPr lang="zh-CN" altLang="en-US"/>
              <a:t>将文件内容替换为:redhat-7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mv  </a:t>
            </a:r>
            <a:r>
              <a:rPr lang="en-US" altLang="zh-CN">
                <a:solidFill>
                  <a:srgbClr val="FF0000"/>
                </a:solidFill>
              </a:rPr>
              <a:t>/etc/</a:t>
            </a:r>
            <a:r>
              <a:rPr lang="zh-CN" altLang="en-US">
                <a:solidFill>
                  <a:srgbClr val="FF0000"/>
                </a:solidFill>
              </a:rPr>
              <a:t>redhat-release  </a:t>
            </a:r>
            <a:r>
              <a:rPr lang="en-US" altLang="zh-CN">
                <a:solidFill>
                  <a:srgbClr val="FF0000"/>
                </a:solidFill>
              </a:rPr>
              <a:t>/etc/</a:t>
            </a:r>
            <a:r>
              <a:rPr lang="zh-CN" altLang="en-US">
                <a:solidFill>
                  <a:srgbClr val="FF0000"/>
                </a:solidFill>
              </a:rPr>
              <a:t>redhat-7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685" y="5140325"/>
            <a:ext cx="10256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安装必须的软件包: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 yum -y install binutils* compat-libcap1* compat-libstdc++* gcc* gcc-c++* glibc* glibc-devel* ksh* libaio* libaio-devel* libgcc* libstdc++* libstdc++-devel* libXi* libXtst* make* sysstat* elfutils* unixODBC* unzip lrzsz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710" y="340360"/>
            <a:ext cx="465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创建</a:t>
            </a:r>
            <a:r>
              <a:rPr lang="en-US" altLang="zh-CN"/>
              <a:t>oracle</a:t>
            </a:r>
            <a:r>
              <a:rPr lang="zh-CN" altLang="en-US"/>
              <a:t>组及其权限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7710" y="969010"/>
            <a:ext cx="68046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创建运行oracle数据库的系统用户和用户组</a:t>
            </a:r>
            <a:endParaRPr lang="zh-CN" altLang="en-US"/>
          </a:p>
          <a:p>
            <a:r>
              <a:rPr lang="zh-CN" altLang="en-US"/>
              <a:t>创建安装oracle程序用户组 ：# </a:t>
            </a:r>
            <a:r>
              <a:rPr lang="zh-CN" altLang="en-US">
                <a:solidFill>
                  <a:srgbClr val="FF0000"/>
                </a:solidFill>
              </a:rPr>
              <a:t>groupadd  oinstall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创建DBA用户组：# </a:t>
            </a:r>
            <a:r>
              <a:rPr lang="zh-CN" altLang="en-US">
                <a:solidFill>
                  <a:srgbClr val="FF0000"/>
                </a:solidFill>
              </a:rPr>
              <a:t>groupadd  dba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创建用户oracle 并加入到dba组：# </a:t>
            </a:r>
            <a:r>
              <a:rPr lang="zh-CN" altLang="en-US">
                <a:solidFill>
                  <a:srgbClr val="FF0000"/>
                </a:solidFill>
              </a:rPr>
              <a:t>useradd  -g  dba  -m  oracle</a:t>
            </a:r>
            <a:endParaRPr lang="zh-CN" altLang="en-US"/>
          </a:p>
          <a:p>
            <a:r>
              <a:rPr lang="zh-CN" altLang="en-US"/>
              <a:t>将用户oracle加入到oinstall组：# </a:t>
            </a:r>
            <a:r>
              <a:rPr lang="zh-CN" altLang="en-US">
                <a:solidFill>
                  <a:srgbClr val="FF0000"/>
                </a:solidFill>
              </a:rPr>
              <a:t>usermod  -a  -G  oinstall  oracle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修改用户oracle的密码：# </a:t>
            </a:r>
            <a:r>
              <a:rPr lang="zh-CN" altLang="en-US">
                <a:solidFill>
                  <a:srgbClr val="FF0000"/>
                </a:solidFill>
              </a:rPr>
              <a:t>passwd  oracle</a:t>
            </a:r>
            <a:endParaRPr lang="zh-CN" altLang="en-US"/>
          </a:p>
          <a:p>
            <a:r>
              <a:rPr lang="zh-CN" altLang="en-US"/>
              <a:t>查看新建的oracle用户：#</a:t>
            </a:r>
            <a:r>
              <a:rPr lang="zh-CN" altLang="en-US">
                <a:solidFill>
                  <a:srgbClr val="FF0000"/>
                </a:solidFill>
              </a:rPr>
              <a:t> id  oracle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创建oracle主目录：# </a:t>
            </a:r>
            <a:r>
              <a:rPr lang="zh-CN" altLang="en-US">
                <a:solidFill>
                  <a:srgbClr val="FF0000"/>
                </a:solidFill>
              </a:rPr>
              <a:t>mkdir  -p  /data/oracle</a:t>
            </a:r>
            <a:endParaRPr lang="zh-CN" altLang="en-US"/>
          </a:p>
          <a:p>
            <a:r>
              <a:rPr lang="zh-CN" altLang="en-US"/>
              <a:t>创建oralce配置目录：# </a:t>
            </a:r>
            <a:r>
              <a:rPr lang="zh-CN" altLang="en-US">
                <a:solidFill>
                  <a:srgbClr val="FF0000"/>
                </a:solidFill>
              </a:rPr>
              <a:t>mkdir  -p  /data/inventory</a:t>
            </a:r>
            <a:endParaRPr lang="zh-CN" altLang="en-US"/>
          </a:p>
          <a:p>
            <a:r>
              <a:rPr lang="zh-CN" altLang="en-US"/>
              <a:t>创建oracle压缩包解压目录：# </a:t>
            </a:r>
            <a:r>
              <a:rPr lang="zh-CN" altLang="en-US">
                <a:solidFill>
                  <a:srgbClr val="FF0000"/>
                </a:solidFill>
              </a:rPr>
              <a:t>mkdir  -p  /data/src</a:t>
            </a:r>
            <a:endParaRPr lang="zh-CN" altLang="en-US"/>
          </a:p>
          <a:p>
            <a:r>
              <a:rPr lang="zh-CN" altLang="en-US"/>
              <a:t>修改目录权限：</a:t>
            </a:r>
            <a:endParaRPr lang="zh-CN" altLang="en-US"/>
          </a:p>
          <a:p>
            <a:r>
              <a:rPr lang="zh-CN" altLang="en-US"/>
              <a:t>a.#</a:t>
            </a:r>
            <a:r>
              <a:rPr lang="zh-CN" altLang="en-US">
                <a:solidFill>
                  <a:srgbClr val="FF0000"/>
                </a:solidFill>
              </a:rPr>
              <a:t> chown  -R  oracle:oinstall  /data/oracle</a:t>
            </a:r>
            <a:endParaRPr lang="zh-CN" altLang="en-US"/>
          </a:p>
          <a:p>
            <a:r>
              <a:rPr lang="zh-CN" altLang="en-US"/>
              <a:t>b.# </a:t>
            </a:r>
            <a:r>
              <a:rPr lang="zh-CN" altLang="en-US">
                <a:solidFill>
                  <a:srgbClr val="FF0000"/>
                </a:solidFill>
              </a:rPr>
              <a:t>chown  -R  oracle:oinstall  /data/inventory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c.# </a:t>
            </a:r>
            <a:r>
              <a:rPr lang="zh-CN" altLang="en-US">
                <a:solidFill>
                  <a:srgbClr val="FF0000"/>
                </a:solidFill>
              </a:rPr>
              <a:t>chown  -R  oracle:oinstall  /data/src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查看目录权限 # </a:t>
            </a:r>
            <a:r>
              <a:rPr lang="zh-CN" altLang="en-US">
                <a:solidFill>
                  <a:srgbClr val="FF0000"/>
                </a:solidFill>
              </a:rPr>
              <a:t>ll  /data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2672080"/>
            <a:ext cx="5426710" cy="4082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700" y="300355"/>
            <a:ext cx="260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</a:t>
            </a:r>
            <a:r>
              <a:rPr lang="en-US" altLang="zh-CN"/>
              <a:t>.</a:t>
            </a:r>
            <a:r>
              <a:rPr lang="zh-CN" altLang="en-US"/>
              <a:t>修改系统核心参数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715" y="668655"/>
            <a:ext cx="71335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.修改用户的SHELL的限制，修改/etc/security/limits.conf文件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>
                <a:solidFill>
                  <a:srgbClr val="FF0000"/>
                </a:solidFill>
              </a:rPr>
              <a:t>vi</a:t>
            </a:r>
            <a:r>
              <a:rPr lang="en-US" altLang="zh-CN">
                <a:solidFill>
                  <a:srgbClr val="FF0000"/>
                </a:solidFill>
              </a:rPr>
              <a:t>m </a:t>
            </a:r>
            <a:r>
              <a:rPr lang="zh-CN" altLang="en-US">
                <a:solidFill>
                  <a:srgbClr val="FF0000"/>
                </a:solidFill>
              </a:rPr>
              <a:t> /etc/security/limits.conf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将下列内容加入该文件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oracle soft nproc 2047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oracle hard nproc 16384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oracle soft nofile 1024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oracle hard nofile 65536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2629535"/>
            <a:ext cx="6464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修改linux内核，修改/etc/sysctl.conf文件</a:t>
            </a:r>
            <a:endParaRPr lang="zh-CN" altLang="en-US"/>
          </a:p>
          <a:p>
            <a:r>
              <a:rPr lang="en-US" altLang="zh-CN"/>
              <a:t>#</a:t>
            </a:r>
            <a:r>
              <a:rPr lang="en-US" altLang="zh-CN">
                <a:solidFill>
                  <a:srgbClr val="FF0000"/>
                </a:solidFill>
              </a:rPr>
              <a:t> vim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/etc/sysctl.conf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将下列内容加入该文件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fs.file-max = 6815744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fs.aio-max-nr = 1048576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kernel.shmall = 2097152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kernel.shmmax = 2147483648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kernel.shmmni = 4096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kernel.sem = 250 32000 100 128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net.ipv4.ip_local_port_range = 9000 65500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net.core.rmem_default = 4194304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net.core.rmem_max = 4194304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net.core.wmem_default = 262144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net.core.wmem_max = 1048576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2563"/>
          <a:stretch>
            <a:fillRect/>
          </a:stretch>
        </p:blipFill>
        <p:spPr>
          <a:xfrm>
            <a:off x="6400800" y="1069340"/>
            <a:ext cx="4937760" cy="1750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861310"/>
            <a:ext cx="4937125" cy="379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080" y="6489065"/>
            <a:ext cx="286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即刻生效</a:t>
            </a:r>
            <a:r>
              <a:rPr lang="en-US" altLang="zh-CN">
                <a:solidFill>
                  <a:schemeClr val="tx1"/>
                </a:solidFill>
              </a:rPr>
              <a:t>:#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sysctl  -p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" y="240030"/>
            <a:ext cx="446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</a:t>
            </a:r>
            <a:r>
              <a:rPr lang="en-US" altLang="zh-CN"/>
              <a:t>.</a:t>
            </a:r>
            <a:r>
              <a:rPr lang="zh-CN" altLang="en-US"/>
              <a:t>修改用户环境变量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8620" y="1049020"/>
            <a:ext cx="112141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修改文件: </a:t>
            </a:r>
            <a:r>
              <a:rPr lang="en-US" altLang="zh-CN"/>
              <a:t># </a:t>
            </a:r>
            <a:r>
              <a:rPr lang="en-US" altLang="zh-CN">
                <a:solidFill>
                  <a:srgbClr val="FF0000"/>
                </a:solidFill>
              </a:rPr>
              <a:t>vim  </a:t>
            </a:r>
            <a:r>
              <a:rPr lang="zh-CN" altLang="en-US">
                <a:solidFill>
                  <a:srgbClr val="FF0000"/>
                </a:solidFill>
              </a:rPr>
              <a:t>/home/oracle/.bashrc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追加以下内容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export PATH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ORACLE_BASE=/data/oracle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ORACLE_HOME=$ORACLE_BASE/product/11.2.0/db_1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ORACLE_SID=orcl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ORACLE_UNQNAME=orcl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PATH=$ORACLE_HOME/bin:/usr/sbin:$PATH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LD_LIBRARY_PATH=$ORACLE_HOME/lib:/lib:/usr/lib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LANG=C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export NLS_LANG=AMERICAN_AMERICA.AL32UTF8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0992"/>
          <a:stretch>
            <a:fillRect/>
          </a:stretch>
        </p:blipFill>
        <p:spPr>
          <a:xfrm>
            <a:off x="7100570" y="2828290"/>
            <a:ext cx="4865370" cy="3730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8620" y="4784725"/>
            <a:ext cx="563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修改完后立即启用:# </a:t>
            </a:r>
            <a:r>
              <a:rPr lang="zh-CN" altLang="en-US">
                <a:solidFill>
                  <a:srgbClr val="FF0000"/>
                </a:solidFill>
              </a:rPr>
              <a:t>source  /home/oracle/.bashrc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7352</Words>
  <Application>WPS 演示</Application>
  <PresentationFormat>宽屏</PresentationFormat>
  <Paragraphs>269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服务器搭建oracle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 Flash</cp:lastModifiedBy>
  <cp:revision>32</cp:revision>
  <dcterms:created xsi:type="dcterms:W3CDTF">2019-06-19T02:08:00Z</dcterms:created>
  <dcterms:modified xsi:type="dcterms:W3CDTF">2019-10-11T16:52:32Z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