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9" r:id="rId5"/>
    <p:sldId id="257" r:id="rId6"/>
    <p:sldId id="258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62" r:id="rId18"/>
    <p:sldId id="265" r:id="rId19"/>
    <p:sldId id="279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6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3" Type="http://schemas.openxmlformats.org/officeDocument/2006/relationships/image" Target="../media/image18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Relationship Id="rId3" Type="http://schemas.openxmlformats.org/officeDocument/2006/relationships/image" Target="../media/image19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2.xml"/><Relationship Id="rId3" Type="http://schemas.openxmlformats.org/officeDocument/2006/relationships/image" Target="../media/image20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25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04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103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10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4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15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3160" y="1714500"/>
            <a:ext cx="4686300" cy="20116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61360" y="4076700"/>
            <a:ext cx="5669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添加远程仓库</a:t>
            </a:r>
            <a:endParaRPr lang="zh-CN" alt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2830" y="1118870"/>
            <a:ext cx="3124200" cy="5557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0927" y="343556"/>
            <a:ext cx="10852237" cy="89916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20370" y="4345305"/>
            <a:ext cx="4895850" cy="4732020"/>
          </a:xfrm>
        </p:spPr>
        <p:txBody>
          <a:bodyPr/>
          <a:lstStyle/>
          <a:p>
            <a:pPr algn="l"/>
            <a:r>
              <a:rPr lang="en-US" altLang="zh-CN"/>
              <a:t>step2.</a:t>
            </a:r>
            <a:r>
              <a:rPr lang="zh-CN" altLang="en-US"/>
              <a:t>添加</a:t>
            </a:r>
            <a:r>
              <a:rPr lang="en-US" altLang="zh-CN"/>
              <a:t>ssh key</a:t>
            </a:r>
            <a:r>
              <a:rPr lang="zh-CN" altLang="en-US"/>
              <a:t>成功后</a:t>
            </a:r>
            <a:r>
              <a:rPr lang="en-US" altLang="zh-CN"/>
              <a:t>,</a:t>
            </a:r>
            <a:endParaRPr lang="en-US" altLang="zh-CN"/>
          </a:p>
          <a:p>
            <a:pPr algn="l"/>
            <a:r>
              <a:rPr lang="zh-CN" altLang="en-US"/>
              <a:t>可以看到</a:t>
            </a:r>
            <a:r>
              <a:rPr lang="en-US" altLang="zh-CN"/>
              <a:t>ssh keys</a:t>
            </a:r>
            <a:r>
              <a:rPr lang="zh-CN" altLang="en-US"/>
              <a:t>多了一把名为</a:t>
            </a:r>
            <a:endParaRPr lang="zh-CN" altLang="en-US"/>
          </a:p>
          <a:p>
            <a:pPr algn="l"/>
            <a:r>
              <a:rPr lang="en-US" altLang="zh-CN"/>
              <a:t>“banwagon”</a:t>
            </a:r>
            <a:r>
              <a:rPr lang="zh-CN" altLang="en-US"/>
              <a:t>的</a:t>
            </a:r>
            <a:r>
              <a:rPr lang="en-US" altLang="zh-CN"/>
              <a:t>ssh key</a:t>
            </a:r>
            <a:r>
              <a:rPr lang="zh-CN" altLang="en-US"/>
              <a:t>呦</a:t>
            </a:r>
            <a:r>
              <a:rPr lang="en-US" altLang="zh-CN"/>
              <a:t>!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16492" t="10400" r="16299" b="8532"/>
          <a:stretch>
            <a:fillRect/>
          </a:stretch>
        </p:blipFill>
        <p:spPr>
          <a:xfrm>
            <a:off x="5918200" y="163195"/>
            <a:ext cx="5790565" cy="3274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320" y="3507105"/>
            <a:ext cx="5809615" cy="338328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552055" y="6148070"/>
            <a:ext cx="4080510" cy="5886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199890" y="3112135"/>
            <a:ext cx="3342005" cy="3202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r>
              <a:rPr lang="en-US" altLang="zh-CN"/>
              <a:t>step3.</a:t>
            </a:r>
            <a:r>
              <a:t>本地创建了一个Git仓库后，又想在GitHub创建一个Git仓库，并且让这两个仓库进行远程同步</a:t>
            </a:r>
          </a:p>
          <a:p>
            <a:pPr algn="l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2151380"/>
            <a:ext cx="9015095" cy="4206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r>
              <a:rPr lang="en-US" altLang="zh-CN"/>
              <a:t>step3.</a:t>
            </a:r>
            <a:endParaRPr lang="en-US" altLang="zh-CN"/>
          </a:p>
          <a:p>
            <a:pPr algn="l"/>
            <a:r>
              <a:rPr lang="zh-CN" altLang="en-US"/>
              <a:t>创建仓库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95" y="15875"/>
            <a:ext cx="7063740" cy="6606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endParaRPr lang="en-US" altLang="zh-CN"/>
          </a:p>
          <a:p>
            <a:pPr algn="l"/>
            <a:r>
              <a:rPr lang="en-US" altLang="zh-CN"/>
              <a:t>step3.</a:t>
            </a:r>
            <a:endParaRPr lang="en-US" altLang="zh-CN"/>
          </a:p>
          <a:p>
            <a:pPr algn="l"/>
            <a:r>
              <a:rPr lang="zh-CN" altLang="en-US"/>
              <a:t>配置仓库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566420"/>
            <a:ext cx="8060055" cy="5916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1790" y="1242060"/>
            <a:ext cx="11170285" cy="5241290"/>
          </a:xfrm>
        </p:spPr>
        <p:txBody>
          <a:bodyPr/>
          <a:lstStyle/>
          <a:p>
            <a:pPr algn="l"/>
            <a:r>
              <a:rPr lang="en-US" altLang="zh-CN" sz="1800"/>
              <a:t>step2.</a:t>
            </a:r>
            <a:endParaRPr lang="en-US" altLang="zh-CN" sz="1800"/>
          </a:p>
          <a:p>
            <a:pPr algn="l"/>
            <a:r>
              <a:rPr lang="en-US" altLang="zh-CN" sz="1800"/>
              <a:t>1.</a:t>
            </a:r>
            <a:r>
              <a:rPr lang="zh-CN" altLang="en-US" sz="1800"/>
              <a:t>编辑说明文档</a:t>
            </a:r>
            <a:endParaRPr lang="en-US" altLang="zh-CN" sz="1800"/>
          </a:p>
          <a:p>
            <a:pPr algn="l"/>
            <a:r>
              <a:rPr lang="en-US" altLang="zh-CN" sz="1800"/>
              <a:t>echo "# testgit" &gt;&gt; README.md</a:t>
            </a:r>
            <a:endParaRPr lang="en-US" altLang="zh-CN" sz="1800"/>
          </a:p>
          <a:p>
            <a:pPr algn="l"/>
            <a:r>
              <a:rPr lang="en-US" altLang="zh-CN" sz="1800"/>
              <a:t>2.</a:t>
            </a:r>
            <a:r>
              <a:rPr lang="zh-CN" altLang="en-US" sz="1800"/>
              <a:t>初始化版本库</a:t>
            </a:r>
            <a:endParaRPr lang="en-US" altLang="zh-CN" sz="1800"/>
          </a:p>
          <a:p>
            <a:pPr algn="l"/>
            <a:r>
              <a:rPr lang="en-US" altLang="zh-CN" sz="1800"/>
              <a:t>git init</a:t>
            </a:r>
            <a:endParaRPr lang="en-US" altLang="zh-CN" sz="1800"/>
          </a:p>
          <a:p>
            <a:pPr algn="l"/>
            <a:r>
              <a:rPr lang="en-US" altLang="zh-CN" sz="1800"/>
              <a:t>3.</a:t>
            </a:r>
            <a:r>
              <a:rPr lang="zh-CN" altLang="en-US" sz="1800"/>
              <a:t>添加说明文档到工作区</a:t>
            </a:r>
            <a:endParaRPr lang="en-US" altLang="zh-CN" sz="1800"/>
          </a:p>
          <a:p>
            <a:pPr algn="l"/>
            <a:r>
              <a:rPr lang="en-US" altLang="zh-CN" sz="1800">
                <a:solidFill>
                  <a:srgbClr val="FF0000"/>
                </a:solidFill>
              </a:rPr>
              <a:t>git add README.md</a:t>
            </a:r>
            <a:endParaRPr lang="en-US" altLang="zh-CN" sz="1800"/>
          </a:p>
          <a:p>
            <a:pPr algn="l"/>
            <a:r>
              <a:rPr lang="en-US" altLang="zh-CN" sz="1800"/>
              <a:t>4.</a:t>
            </a:r>
            <a:r>
              <a:rPr lang="zh-CN" altLang="en-US" sz="1800"/>
              <a:t>提交说明文档</a:t>
            </a:r>
            <a:endParaRPr lang="en-US" altLang="zh-CN" sz="1800"/>
          </a:p>
          <a:p>
            <a:pPr algn="l"/>
            <a:r>
              <a:rPr lang="en-US" altLang="zh-CN" sz="1800">
                <a:solidFill>
                  <a:srgbClr val="FF0000"/>
                </a:solidFill>
              </a:rPr>
              <a:t>git commit -m "first commit"</a:t>
            </a:r>
            <a:endParaRPr lang="en-US" altLang="zh-CN" sz="1800"/>
          </a:p>
          <a:p>
            <a:pPr algn="l"/>
            <a:r>
              <a:rPr lang="en-US" altLang="zh-CN" sz="1800"/>
              <a:t>5.</a:t>
            </a:r>
            <a:r>
              <a:rPr lang="zh-CN" altLang="en-US" sz="1800"/>
              <a:t>关联远程仓库和本地仓库</a:t>
            </a:r>
            <a:endParaRPr lang="en-US" altLang="zh-CN" sz="1800"/>
          </a:p>
          <a:p>
            <a:pPr algn="l"/>
            <a:r>
              <a:rPr lang="en-US" altLang="zh-CN" sz="1800"/>
              <a:t>git remote add origin git@github.com:Qianfugen/testgit.git</a:t>
            </a:r>
            <a:endParaRPr lang="en-US" altLang="zh-CN" sz="1800"/>
          </a:p>
          <a:p>
            <a:pPr algn="l"/>
            <a:r>
              <a:rPr lang="en-US" altLang="zh-CN" sz="1800"/>
              <a:t>6.</a:t>
            </a:r>
            <a:r>
              <a:rPr lang="zh-CN" altLang="en-US" sz="1800"/>
              <a:t>把</a:t>
            </a:r>
            <a:r>
              <a:rPr lang="en-US" altLang="zh-CN" sz="1800"/>
              <a:t>本地库的所有内容推送到远程库上</a:t>
            </a:r>
            <a:endParaRPr lang="en-US" altLang="zh-CN" sz="1800"/>
          </a:p>
          <a:p>
            <a:pPr algn="l"/>
            <a:r>
              <a:rPr lang="en-US" altLang="zh-CN" sz="1800">
                <a:solidFill>
                  <a:srgbClr val="FF0000"/>
                </a:solidFill>
              </a:rPr>
              <a:t>git push -u origin master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5800" y="918845"/>
            <a:ext cx="5238115" cy="230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Tip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 sz="1600"/>
              <a:t>由于远程库是空的，我们第一次推送master分支时，加上了-u参数，Git不但会把本地的master分支内容推送的远程新的master分支，还会把本地的master分支和远程的master分支关联起来，在以后的推送或者拉取时就可以简化命令。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4708525" y="550545"/>
            <a:ext cx="528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第一步当然是</a:t>
            </a:r>
            <a:r>
              <a:rPr lang="en-US" altLang="zh-CN"/>
              <a:t>cd</a:t>
            </a:r>
            <a:r>
              <a:rPr lang="zh-CN" altLang="en-US"/>
              <a:t>到本地版本库喽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cd ~/testgit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65" y="3366135"/>
            <a:ext cx="3489960" cy="1783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490" y="3366135"/>
            <a:ext cx="3528060" cy="178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585" y="5432425"/>
            <a:ext cx="1495425" cy="138938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7921625" y="4257675"/>
            <a:ext cx="57086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627235" y="5163820"/>
            <a:ext cx="558800" cy="688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58580" y="610171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68130" y="5333365"/>
            <a:ext cx="70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push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113155"/>
            <a:ext cx="9431655" cy="535305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0772" y="343556"/>
            <a:ext cx="10852237" cy="89916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8" name="矩形 7"/>
          <p:cNvSpPr/>
          <p:nvPr/>
        </p:nvSpPr>
        <p:spPr>
          <a:xfrm>
            <a:off x="687705" y="3672840"/>
            <a:ext cx="9508490" cy="448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10196195" y="3562985"/>
            <a:ext cx="229235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25430" y="1642745"/>
            <a:ext cx="16065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Git会输出一个警告，告诉你已经把GitHub的Key添加到本机的一个信任列表里了</a:t>
            </a:r>
            <a:r>
              <a:rPr lang="en-US" altLang="zh-CN"/>
              <a:t>,</a:t>
            </a:r>
            <a:r>
              <a:rPr lang="zh-CN" altLang="en-US"/>
              <a:t>之后不会再出现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60" y="1159510"/>
            <a:ext cx="8793480" cy="551688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70772" y="343556"/>
            <a:ext cx="10852237" cy="899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zh-CN" altLang="en-US" sz="4000"/>
              <a:t>搭建Git服务器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2780" y="1109345"/>
            <a:ext cx="110140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创建一个git用户，用来运行git服务</a:t>
            </a:r>
            <a:r>
              <a:rPr lang="en-US" altLang="zh-CN"/>
              <a:t>:     </a:t>
            </a:r>
            <a:r>
              <a:rPr lang="en-US" altLang="zh-CN">
                <a:solidFill>
                  <a:srgbClr val="FF0000"/>
                </a:solidFill>
              </a:rPr>
              <a:t>useradd git</a:t>
            </a:r>
            <a:endParaRPr lang="zh-CN" altLang="en-US"/>
          </a:p>
          <a:p>
            <a:r>
              <a:rPr lang="en-US" altLang="zh-CN"/>
              <a:t>2.创建证书登录：</a:t>
            </a:r>
            <a:r>
              <a:rPr lang="en-US" altLang="zh-CN" sz="1800"/>
              <a:t>收集所有需要登录的用户的公钥，</a:t>
            </a:r>
            <a:endParaRPr lang="en-US" altLang="zh-CN" sz="1800"/>
          </a:p>
          <a:p>
            <a:r>
              <a:rPr lang="en-US" altLang="zh-CN" sz="1800"/>
              <a:t>就是他们自己的id_rsa.pub文件，把所有公钥导入到</a:t>
            </a:r>
            <a:endParaRPr lang="en-US" altLang="zh-CN" sz="1800"/>
          </a:p>
          <a:p>
            <a:r>
              <a:rPr lang="en-US" altLang="zh-CN" sz="1800"/>
              <a:t>/home/git/.ssh/authorized_keys文件里，一行一个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3.初始化Git仓库： </a:t>
            </a:r>
            <a:r>
              <a:rPr lang="en-US" altLang="zh-CN">
                <a:solidFill>
                  <a:srgbClr val="FF0000"/>
                </a:solidFill>
              </a:rPr>
              <a:t>git init --bare sample.git</a:t>
            </a:r>
            <a:endParaRPr lang="en-US" altLang="zh-CN"/>
          </a:p>
          <a:p>
            <a:r>
              <a:rPr lang="en-US" altLang="zh-CN"/>
              <a:t>先选定一个目录作为Git仓库，假定是/srv/sample.git</a:t>
            </a:r>
            <a:endParaRPr lang="en-US" altLang="zh-CN"/>
          </a:p>
          <a:p>
            <a:r>
              <a:rPr lang="en-US" altLang="zh-CN"/>
              <a:t>4.禁用shell登录: </a:t>
            </a:r>
            <a:r>
              <a:rPr lang="en-US" altLang="zh-CN">
                <a:solidFill>
                  <a:srgbClr val="FF0000"/>
                </a:solidFill>
              </a:rPr>
              <a:t>vim /etc/passwd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5.克隆远程仓库: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git clone git@server:/srv/sample.git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若修改了</a:t>
            </a:r>
            <a:r>
              <a:rPr lang="en-US" altLang="zh-CN"/>
              <a:t>ssh</a:t>
            </a:r>
            <a:r>
              <a:rPr lang="zh-CN" altLang="en-US"/>
              <a:t>端口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git clone ssh://git@138.128.215.215:27074/srv/sample.git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032250"/>
            <a:ext cx="11224895" cy="276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20" y="648335"/>
            <a:ext cx="5278120" cy="844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820" y="1626870"/>
            <a:ext cx="5106035" cy="276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820" y="1988185"/>
            <a:ext cx="4808220" cy="2590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690" y="2371725"/>
            <a:ext cx="5302250" cy="12312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5208" y="2829560"/>
            <a:ext cx="50615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  <a:endParaRPr lang="en-US" altLang="zh-CN" sz="7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75335" y="668020"/>
            <a:ext cx="6777355" cy="3711575"/>
          </a:xfrm>
        </p:spPr>
        <p:txBody>
          <a:bodyPr/>
          <a:lstStyle/>
          <a:p>
            <a:pPr algn="l"/>
            <a:r>
              <a:rPr lang="zh-CN" altLang="en-US" sz="2000"/>
              <a:t>Git是什么？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Git是目前世界上最先进的</a:t>
            </a:r>
            <a:br>
              <a:rPr lang="zh-CN" altLang="en-US" sz="2000"/>
            </a:br>
            <a:r>
              <a:rPr lang="zh-CN" altLang="en-US" sz="2000"/>
              <a:t>分布式版本控制系统（没有之一）。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Git有什么特点？简单来说就是：</a:t>
            </a:r>
            <a:br>
              <a:rPr lang="zh-CN" altLang="en-US" sz="2000"/>
            </a:br>
            <a:r>
              <a:rPr lang="zh-CN" altLang="en-US" sz="2000"/>
              <a:t>高端大气上档次！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15" y="887095"/>
            <a:ext cx="3710940" cy="2537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" y="4697730"/>
            <a:ext cx="10485120" cy="176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335" y="3734435"/>
            <a:ext cx="1026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git的作用就是</a:t>
            </a:r>
            <a:r>
              <a:rPr lang="zh-CN" altLang="en-US">
                <a:solidFill>
                  <a:srgbClr val="FF0000"/>
                </a:solidFill>
              </a:rPr>
              <a:t>对文件进行版本管理，方便在不同版本进行切换修改</a:t>
            </a:r>
            <a:r>
              <a:rPr lang="zh-CN" altLang="en-US"/>
              <a:t>，类似文件分不同时间备份后在需要时找回其中一份代替，不过更方便使用</a:t>
            </a:r>
            <a:r>
              <a:rPr lang="en-US" altLang="zh-CN"/>
              <a:t>,</a:t>
            </a:r>
            <a:r>
              <a:rPr lang="zh-CN" altLang="en-US"/>
              <a:t>有人调侃为</a:t>
            </a:r>
            <a:r>
              <a:rPr lang="en-US" altLang="zh-CN"/>
              <a:t>”</a:t>
            </a:r>
            <a:r>
              <a:rPr lang="en-US" altLang="zh-CN">
                <a:solidFill>
                  <a:srgbClr val="FF0000"/>
                </a:solidFill>
              </a:rPr>
              <a:t>程序员的时光机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41260" y="241935"/>
            <a:ext cx="4022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不由让人想到了毕业论文的一改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二改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三改</a:t>
            </a:r>
            <a:r>
              <a:rPr lang="en-US" altLang="zh-CN">
                <a:solidFill>
                  <a:srgbClr val="FF0000"/>
                </a:solidFill>
              </a:rPr>
              <a:t>......</a:t>
            </a:r>
            <a:r>
              <a:rPr lang="zh-CN" altLang="en-US">
                <a:solidFill>
                  <a:srgbClr val="FF0000"/>
                </a:solidFill>
              </a:rPr>
              <a:t>杂乱无章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脑壳疼</a:t>
            </a:r>
            <a:r>
              <a:rPr lang="en-US" altLang="zh-CN">
                <a:solidFill>
                  <a:srgbClr val="FF0000"/>
                </a:solidFill>
              </a:rPr>
              <a:t>!!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121015" y="4048760"/>
            <a:ext cx="3651250" cy="6489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48065" y="4189095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条理清晰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好评</a:t>
            </a:r>
            <a:r>
              <a:rPr lang="en-US" altLang="zh-CN">
                <a:solidFill>
                  <a:srgbClr val="FF0000"/>
                </a:solidFill>
              </a:rPr>
              <a:t>!!!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托瓦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2028825"/>
            <a:ext cx="3865245" cy="2174240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1"/>
          </p:nvPr>
        </p:nvSpPr>
        <p:spPr>
          <a:xfrm>
            <a:off x="4253230" y="2506345"/>
            <a:ext cx="7475855" cy="1219835"/>
          </a:xfrm>
        </p:spPr>
        <p:txBody>
          <a:bodyPr/>
          <a:p>
            <a:r>
              <a:rPr lang="zh-CN" altLang="en-US"/>
              <a:t>Linus在1991年创建了开源的Linux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年仅</a:t>
            </a:r>
            <a:r>
              <a:rPr lang="en-US" altLang="zh-CN">
                <a:solidFill>
                  <a:srgbClr val="FF0000"/>
                </a:solidFill>
              </a:rPr>
              <a:t>22</a:t>
            </a:r>
            <a:r>
              <a:rPr lang="zh-CN" altLang="en-US">
                <a:solidFill>
                  <a:srgbClr val="FF0000"/>
                </a:solidFill>
              </a:rPr>
              <a:t>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332740"/>
            <a:ext cx="2173605" cy="2173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80" y="3872230"/>
            <a:ext cx="2994660" cy="1285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59425" y="5304155"/>
            <a:ext cx="543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2005</a:t>
            </a:r>
            <a:r>
              <a:rPr lang="zh-CN" altLang="en-US"/>
              <a:t>年</a:t>
            </a:r>
            <a:r>
              <a:rPr lang="en-US" altLang="zh-CN"/>
              <a:t>,</a:t>
            </a:r>
            <a:r>
              <a:rPr lang="zh-CN" altLang="en-US"/>
              <a:t>Linus</a:t>
            </a:r>
            <a:r>
              <a:rPr lang="zh-CN" altLang="en-US">
                <a:solidFill>
                  <a:srgbClr val="FF0000"/>
                </a:solidFill>
              </a:rPr>
              <a:t>花了两周时间</a:t>
            </a:r>
            <a:r>
              <a:rPr lang="zh-CN" altLang="en-US"/>
              <a:t>自己用C写了一个分布式版本控制系统，这就是Git！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56335" y="4455160"/>
            <a:ext cx="3901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怎一个</a:t>
            </a:r>
            <a:r>
              <a:rPr lang="en-US" altLang="zh-CN" sz="3200" b="1">
                <a:solidFill>
                  <a:srgbClr val="FF0000"/>
                </a:solidFill>
              </a:rPr>
              <a:t>”</a:t>
            </a:r>
            <a:r>
              <a:rPr lang="zh-CN" altLang="en-US" sz="3200" b="1">
                <a:solidFill>
                  <a:srgbClr val="FF0000"/>
                </a:solidFill>
              </a:rPr>
              <a:t>牛</a:t>
            </a:r>
            <a:r>
              <a:rPr lang="en-US" altLang="zh-CN" sz="3200" b="1">
                <a:solidFill>
                  <a:srgbClr val="FF0000"/>
                </a:solidFill>
              </a:rPr>
              <a:t>”</a:t>
            </a:r>
            <a:r>
              <a:rPr lang="zh-CN" altLang="en-US"/>
              <a:t>字了得</a:t>
            </a:r>
            <a:r>
              <a:rPr lang="en-US" altLang="zh-CN"/>
              <a:t>!!!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49300" y="397510"/>
            <a:ext cx="3025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作者</a:t>
            </a:r>
            <a:r>
              <a:rPr lang="en-US" altLang="zh-CN" sz="2800"/>
              <a:t>:Linus</a:t>
            </a:r>
            <a:endParaRPr lang="en-US" altLang="zh-CN" sz="280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635021"/>
            <a:ext cx="10852237" cy="899167"/>
          </a:xfrm>
        </p:spPr>
        <p:txBody>
          <a:bodyPr/>
          <a:lstStyle/>
          <a:p>
            <a:r>
              <a:rPr lang="zh-CN" altLang="en-US" sz="2400"/>
              <a:t>2008年，GitHub网站上线了，它为开源项目免费提供Git存储，无数开源项目开始迁移至GitHub，包括jQuery，PHP，Ruby等等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" y="2003425"/>
            <a:ext cx="9899015" cy="466534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254250" y="600075"/>
            <a:ext cx="2284730" cy="4584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104390" y="1038860"/>
            <a:ext cx="848360" cy="48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2695" y="1527810"/>
            <a:ext cx="32029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全球最大同性交友网站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164590"/>
            <a:ext cx="9304020" cy="2926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4090670"/>
            <a:ext cx="7338060" cy="731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780"/>
          <a:stretch>
            <a:fillRect/>
          </a:stretch>
        </p:blipFill>
        <p:spPr>
          <a:xfrm>
            <a:off x="749300" y="4504690"/>
            <a:ext cx="5951220" cy="12928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07255" y="1096645"/>
            <a:ext cx="369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安装</a:t>
            </a:r>
            <a:r>
              <a:rPr lang="en-US" altLang="zh-CN">
                <a:solidFill>
                  <a:srgbClr val="FF0000"/>
                </a:solidFill>
              </a:rPr>
              <a:t>git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9300" y="397510"/>
            <a:ext cx="9749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今天介绍的是Git的杀手级功能之一</a:t>
            </a:r>
            <a:r>
              <a:rPr lang="en-US" altLang="zh-CN" sz="2800"/>
              <a:t>:</a:t>
            </a:r>
            <a:r>
              <a:rPr lang="zh-CN" altLang="en-US" sz="2800">
                <a:sym typeface="+mn-ea"/>
              </a:rPr>
              <a:t>远程仓库</a:t>
            </a:r>
            <a:endParaRPr lang="en-US" altLang="zh-CN" sz="2800"/>
          </a:p>
        </p:txBody>
      </p:sp>
      <p:sp>
        <p:nvSpPr>
          <p:cNvPr id="12" name="文本框 11"/>
          <p:cNvSpPr txBox="1"/>
          <p:nvPr/>
        </p:nvSpPr>
        <p:spPr>
          <a:xfrm>
            <a:off x="6418580" y="3987165"/>
            <a:ext cx="377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自报家门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00855" y="4453890"/>
            <a:ext cx="3014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创建版本库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0520" y="4230370"/>
            <a:ext cx="74168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1.</a:t>
            </a:r>
            <a:r>
              <a:rPr lang="zh-CN" altLang="en-US"/>
              <a:t>安装</a:t>
            </a:r>
            <a:r>
              <a:rPr lang="en-US" altLang="zh-CN"/>
              <a:t>git</a:t>
            </a:r>
            <a:endParaRPr lang="en-US" altLang="zh-CN"/>
          </a:p>
          <a:p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yum -y install git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2.</a:t>
            </a:r>
            <a:r>
              <a:rPr lang="zh-CN" altLang="en-US"/>
              <a:t>自报家门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git config --global user.name “your name”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git config --global user.email “your email”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3.</a:t>
            </a:r>
            <a:r>
              <a:rPr lang="zh-CN" altLang="en-US"/>
              <a:t>创建版本库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mkdir testgit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	cd testgit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	git init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</p:spPr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r>
              <a:rPr lang="en-US" altLang="zh-CN"/>
              <a:t>step1.</a:t>
            </a:r>
            <a:r>
              <a:rPr lang="zh-CN" altLang="en-US"/>
              <a:t>创建SSH Key </a:t>
            </a:r>
            <a:r>
              <a:rPr lang="en-US" altLang="zh-CN"/>
              <a:t>:     </a:t>
            </a:r>
            <a:r>
              <a:rPr lang="en-US" altLang="zh-CN">
                <a:solidFill>
                  <a:srgbClr val="FF0000"/>
                </a:solidFill>
              </a:rPr>
              <a:t>ssh-keygen -t rsa -C “your email”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" y="1751330"/>
            <a:ext cx="7421880" cy="4732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17560" y="2555240"/>
            <a:ext cx="3402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1999年，RSA-155 (512 bits)被成功分解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55" y="3376930"/>
            <a:ext cx="3691255" cy="656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73110" y="4225925"/>
            <a:ext cx="3491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2009年12月12日，编号为RSA-768（768 bits, 232 digits）数也被成功分解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110" y="5372735"/>
            <a:ext cx="3707130" cy="10502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67835" y="180975"/>
            <a:ext cx="7812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RSA</a:t>
            </a:r>
            <a:r>
              <a:rPr lang="zh-CN" altLang="en-US"/>
              <a:t>加密原理</a:t>
            </a:r>
            <a:r>
              <a:rPr lang="zh-CN" altLang="en-US"/>
              <a:t>http://www.ruanyifeng.com/blog/2013/07/rsa_algorithm_part_two.html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</p:spPr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r>
              <a:rPr lang="en-US" altLang="zh-CN"/>
              <a:t>step1.</a:t>
            </a:r>
            <a:r>
              <a:rPr lang="zh-CN" altLang="en-US"/>
              <a:t>创建SSH Key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1882140"/>
            <a:ext cx="7825740" cy="2712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7390" y="4760595"/>
            <a:ext cx="1062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在用户主目录里找到.ssh目录</a:t>
            </a:r>
            <a:r>
              <a:rPr lang="en-US" altLang="zh-CN"/>
              <a:t>,</a:t>
            </a:r>
            <a:r>
              <a:rPr lang="zh-CN" altLang="en-US"/>
              <a:t>进入</a:t>
            </a:r>
            <a:r>
              <a:rPr lang="en-US" altLang="zh-CN"/>
              <a:t>.ssh</a:t>
            </a:r>
            <a:r>
              <a:rPr lang="zh-CN" altLang="en-US"/>
              <a:t>目录</a:t>
            </a:r>
            <a:r>
              <a:rPr lang="en-US" altLang="zh-CN"/>
              <a:t>:</a:t>
            </a:r>
            <a:r>
              <a:rPr lang="zh-CN" altLang="en-US"/>
              <a:t>    </a:t>
            </a:r>
            <a:r>
              <a:rPr lang="en-US" altLang="zh-CN">
                <a:solidFill>
                  <a:srgbClr val="FF0000"/>
                </a:solidFill>
              </a:rPr>
              <a:t>cd ~/.ssh/</a:t>
            </a:r>
            <a:endParaRPr lang="en-US" altLang="zh-CN"/>
          </a:p>
          <a:p>
            <a:r>
              <a:rPr lang="en-US" altLang="zh-CN"/>
              <a:t>2.里面有id_rsa和id_rsa.pub两个文件，这两个就是SSH Key的秘钥对，</a:t>
            </a:r>
            <a:r>
              <a:rPr lang="en-US" altLang="zh-CN">
                <a:solidFill>
                  <a:srgbClr val="FF0000"/>
                </a:solidFill>
              </a:rPr>
              <a:t>id_rsa是私钥</a:t>
            </a:r>
            <a:r>
              <a:rPr lang="en-US" altLang="zh-CN"/>
              <a:t>，不能泄露出去，</a:t>
            </a:r>
            <a:r>
              <a:rPr lang="en-US" altLang="zh-CN">
                <a:solidFill>
                  <a:srgbClr val="FF0000"/>
                </a:solidFill>
              </a:rPr>
              <a:t>id_rsa.pub是公钥</a:t>
            </a:r>
            <a:r>
              <a:rPr lang="en-US" altLang="zh-CN"/>
              <a:t>，可以放心地告诉任何人,</a:t>
            </a:r>
            <a:r>
              <a:rPr lang="zh-CN" altLang="en-US"/>
              <a:t>复制公钥</a:t>
            </a:r>
            <a:r>
              <a:rPr lang="en-US" altLang="zh-CN"/>
              <a:t>:	</a:t>
            </a:r>
            <a:r>
              <a:rPr lang="en-US" altLang="zh-CN">
                <a:solidFill>
                  <a:srgbClr val="FF0000"/>
                </a:solidFill>
              </a:rPr>
              <a:t>cat id_rsa.pub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</p:spPr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r>
              <a:rPr lang="en-US" altLang="zh-CN"/>
              <a:t>step2.</a:t>
            </a:r>
            <a:r>
              <a:rPr lang="zh-CN" altLang="en-US"/>
              <a:t>登陆GitHub，打开“</a:t>
            </a:r>
            <a:r>
              <a:rPr lang="en-US" altLang="zh-CN"/>
              <a:t>S</a:t>
            </a:r>
            <a:r>
              <a:rPr lang="zh-CN" altLang="en-US"/>
              <a:t>ettings”，“SSH </a:t>
            </a:r>
            <a:r>
              <a:rPr lang="en-US" altLang="zh-CN"/>
              <a:t>and GPG </a:t>
            </a:r>
            <a:r>
              <a:rPr lang="zh-CN" altLang="en-US"/>
              <a:t>Keys”页面：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1879600"/>
            <a:ext cx="10193020" cy="4792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15575" y="4151630"/>
            <a:ext cx="50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4080" y="4121785"/>
            <a:ext cx="323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60080" y="2335530"/>
            <a:ext cx="55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4570" y="608965"/>
            <a:ext cx="567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github</a:t>
            </a:r>
            <a:r>
              <a:rPr lang="zh-CN" altLang="en-US"/>
              <a:t>网</a:t>
            </a:r>
            <a:r>
              <a:rPr lang="zh-CN" altLang="en-US"/>
              <a:t>址</a:t>
            </a:r>
            <a:r>
              <a:rPr lang="en-US" altLang="zh-CN"/>
              <a:t>:</a:t>
            </a:r>
            <a:r>
              <a:rPr lang="zh-CN" altLang="en-US"/>
              <a:t>https://github.com/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27" y="343556"/>
            <a:ext cx="10852237" cy="899167"/>
          </a:xfrm>
        </p:spPr>
        <p:txBody>
          <a:bodyPr/>
          <a:lstStyle/>
          <a:p>
            <a:pPr algn="l"/>
            <a:r>
              <a:rPr lang="zh-CN" altLang="en-US" sz="4000"/>
              <a:t>添加远程仓库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242060"/>
            <a:ext cx="10852150" cy="5241290"/>
          </a:xfrm>
        </p:spPr>
        <p:txBody>
          <a:bodyPr/>
          <a:lstStyle/>
          <a:p>
            <a:pPr algn="l"/>
            <a:r>
              <a:rPr lang="en-US" altLang="zh-CN"/>
              <a:t>step2.</a:t>
            </a:r>
            <a:r>
              <a:rPr lang="zh-CN" altLang="en-US"/>
              <a:t>添加</a:t>
            </a:r>
            <a:r>
              <a:rPr lang="en-US" altLang="zh-CN"/>
              <a:t>ssh keys,</a:t>
            </a:r>
            <a:r>
              <a:rPr lang="zh-CN" altLang="en-US"/>
              <a:t>自定义名称</a:t>
            </a:r>
            <a:r>
              <a:rPr lang="en-US" altLang="zh-CN"/>
              <a:t>,</a:t>
            </a:r>
            <a:r>
              <a:rPr lang="zh-CN" altLang="en-US"/>
              <a:t>把</a:t>
            </a:r>
            <a:r>
              <a:rPr lang="en-US" altLang="zh-CN">
                <a:sym typeface="+mn-ea"/>
              </a:rPr>
              <a:t>id_rsa.pub</a:t>
            </a:r>
            <a:r>
              <a:rPr lang="zh-CN" altLang="en-US"/>
              <a:t>公钥粘贴于</a:t>
            </a:r>
            <a:r>
              <a:rPr lang="en-US" altLang="zh-CN"/>
              <a:t>key</a:t>
            </a:r>
            <a:r>
              <a:rPr lang="zh-CN" altLang="en-US"/>
              <a:t>框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05" y="1795145"/>
            <a:ext cx="8632825" cy="4688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宽屏</PresentationFormat>
  <Paragraphs>152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Git是什么？  Git是目前世界上最先进的 分布式版本控制系统（没有之一）。  Git有什么特点？简单来说就是： 高端大气上档次！</vt:lpstr>
      <vt:lpstr>PowerPoint 演示文稿</vt:lpstr>
      <vt:lpstr>2008年，GitHub网站上线了，它为开源项目免费提供Git存储，无数开源项目开始迁移至GitHub，包括jQuery，PHP，Ruby等等</vt:lpstr>
      <vt:lpstr>PowerPoint 演示文稿</vt:lpstr>
      <vt:lpstr>添加远程仓库</vt:lpstr>
      <vt:lpstr>添加远程仓库</vt:lpstr>
      <vt:lpstr>添加远程仓库</vt:lpstr>
      <vt:lpstr>添加远程仓库</vt:lpstr>
      <vt:lpstr>添加远程仓库</vt:lpstr>
      <vt:lpstr>添加远程仓库</vt:lpstr>
      <vt:lpstr>添加远程仓库</vt:lpstr>
      <vt:lpstr>添加远程仓库</vt:lpstr>
      <vt:lpstr>添加远程仓库</vt:lpstr>
      <vt:lpstr>添加远程仓库</vt:lpstr>
      <vt:lpstr>空白演示</vt:lpstr>
      <vt:lpstr>搭建Git服务器</vt:lpstr>
      <vt:lpstr>搭建Git服务器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 Flash</cp:lastModifiedBy>
  <cp:revision>34</cp:revision>
  <dcterms:created xsi:type="dcterms:W3CDTF">2019-06-19T02:08:00Z</dcterms:created>
  <dcterms:modified xsi:type="dcterms:W3CDTF">2019-09-04T13:00:36Z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