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401" r:id="rId3"/>
    <p:sldId id="378" r:id="rId4"/>
    <p:sldId id="395" r:id="rId5"/>
    <p:sldId id="402" r:id="rId6"/>
    <p:sldId id="408" r:id="rId7"/>
    <p:sldId id="403" r:id="rId8"/>
    <p:sldId id="409" r:id="rId9"/>
    <p:sldId id="394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7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东南大学软件工程硕士生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3352800" y="2678204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详细设计的要素；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单元模块设计；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完成数据库与数据表的设计；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完成建库脚本；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完成详细设计文档结构；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完成数据库详细设计文档；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功能模块的类图（时序图走通：类：功能函数）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98825A-D93F-444A-B2DB-1539E9EEB49B}"/>
              </a:ext>
            </a:extLst>
          </p:cNvPr>
          <p:cNvSpPr/>
          <p:nvPr/>
        </p:nvSpPr>
        <p:spPr>
          <a:xfrm>
            <a:off x="3479051" y="2683276"/>
            <a:ext cx="4594705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实训指导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设计的关键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2830D1-4311-4C64-882E-71B7986CD09A}"/>
              </a:ext>
            </a:extLst>
          </p:cNvPr>
          <p:cNvSpPr/>
          <p:nvPr/>
        </p:nvSpPr>
        <p:spPr>
          <a:xfrm>
            <a:off x="1772574" y="2127788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类图设计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F84AB4-2696-4C86-BEFD-6F72E22FD61D}"/>
              </a:ext>
            </a:extLst>
          </p:cNvPr>
          <p:cNvSpPr/>
          <p:nvPr/>
        </p:nvSpPr>
        <p:spPr>
          <a:xfrm>
            <a:off x="1772573" y="4188675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2C0DF8-C125-46A7-911A-B3EB5DD48194}"/>
              </a:ext>
            </a:extLst>
          </p:cNvPr>
          <p:cNvSpPr/>
          <p:nvPr/>
        </p:nvSpPr>
        <p:spPr>
          <a:xfrm>
            <a:off x="6096000" y="1430439"/>
            <a:ext cx="2293398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08944B-2561-4872-A48C-8F7D81B207A6}"/>
              </a:ext>
            </a:extLst>
          </p:cNvPr>
          <p:cNvSpPr/>
          <p:nvPr/>
        </p:nvSpPr>
        <p:spPr>
          <a:xfrm>
            <a:off x="3321730" y="2707103"/>
            <a:ext cx="2293398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数据成员（类型）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函数成员（流程）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3E406-57EF-4293-85DC-9CBF7F705C6A}"/>
              </a:ext>
            </a:extLst>
          </p:cNvPr>
          <p:cNvSpPr/>
          <p:nvPr/>
        </p:nvSpPr>
        <p:spPr>
          <a:xfrm>
            <a:off x="3321730" y="4730213"/>
            <a:ext cx="2293398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三范式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表的设计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建表脚本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CE6066-B209-4E55-BC38-CFE0E8C09E35}"/>
              </a:ext>
            </a:extLst>
          </p:cNvPr>
          <p:cNvSpPr/>
          <p:nvPr/>
        </p:nvSpPr>
        <p:spPr>
          <a:xfrm>
            <a:off x="6096000" y="4229990"/>
            <a:ext cx="229339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选择数据库服务器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36D503-9152-41FC-B9D3-F2464615E6C2}"/>
              </a:ext>
            </a:extLst>
          </p:cNvPr>
          <p:cNvSpPr/>
          <p:nvPr/>
        </p:nvSpPr>
        <p:spPr>
          <a:xfrm>
            <a:off x="8840679" y="4229990"/>
            <a:ext cx="2293398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交易设计</a:t>
            </a:r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类图与状态图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活动图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2830D1-4311-4C64-882E-71B7986CD09A}"/>
              </a:ext>
            </a:extLst>
          </p:cNvPr>
          <p:cNvSpPr/>
          <p:nvPr/>
        </p:nvSpPr>
        <p:spPr>
          <a:xfrm>
            <a:off x="4746595" y="2438614"/>
            <a:ext cx="2630750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类的耦合设计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005296-F2F5-415B-96F8-9FCE58E349BE}"/>
              </a:ext>
            </a:extLst>
          </p:cNvPr>
          <p:cNvSpPr/>
          <p:nvPr/>
        </p:nvSpPr>
        <p:spPr>
          <a:xfrm>
            <a:off x="1401193" y="2439987"/>
            <a:ext cx="2630750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类的关系设计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FCA7F8-607A-4BCD-9B91-2DD40D19A807}"/>
              </a:ext>
            </a:extLst>
          </p:cNvPr>
          <p:cNvSpPr/>
          <p:nvPr/>
        </p:nvSpPr>
        <p:spPr>
          <a:xfrm>
            <a:off x="8091996" y="2438614"/>
            <a:ext cx="2898559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设计模式的应用</a:t>
            </a:r>
          </a:p>
        </p:txBody>
      </p:sp>
    </p:spTree>
    <p:extLst>
      <p:ext uri="{BB962C8B-B14F-4D97-AF65-F5344CB8AC3E}">
        <p14:creationId xmlns:p14="http://schemas.microsoft.com/office/powerpoint/2010/main" val="46077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248</Words>
  <Application>Microsoft Office PowerPoint</Application>
  <PresentationFormat>宽屏</PresentationFormat>
  <Paragraphs>55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1498</cp:revision>
  <dcterms:created xsi:type="dcterms:W3CDTF">2018-12-13T05:52:00Z</dcterms:created>
  <dcterms:modified xsi:type="dcterms:W3CDTF">2020-03-19T00:36:44Z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