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>
        <p:scale>
          <a:sx n="110" d="100"/>
          <a:sy n="110" d="100"/>
        </p:scale>
        <p:origin x="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2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7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5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88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18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69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0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54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1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4F3-8F2F-B146-911D-BDC6FE4F3FFA}" type="datetimeFigureOut">
              <a:rPr kumimoji="1" lang="zh-CN" altLang="en-US" smtClean="0"/>
              <a:t>2019/5/29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BBD7-7FE2-214E-8037-D2131131D7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62200" y="1426603"/>
            <a:ext cx="2006600" cy="49530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张量</a:t>
            </a:r>
            <a:r>
              <a:rPr kumimoji="1" lang="en-US" altLang="zh-CN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Tensorflow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65300" y="369586"/>
            <a:ext cx="3200400" cy="3352800"/>
          </a:xfrm>
          <a:prstGeom prst="roundRect">
            <a:avLst>
              <a:gd name="adj" fmla="val 718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7157" y="2978920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会话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Session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96086" y="19219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数据与操作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箭头连接符 9"/>
          <p:cNvCxnSpPr>
            <a:stCxn id="7" idx="0"/>
            <a:endCxn id="8" idx="2"/>
          </p:cNvCxnSpPr>
          <p:nvPr/>
        </p:nvCxnSpPr>
        <p:spPr>
          <a:xfrm flipV="1">
            <a:off x="3365500" y="2291235"/>
            <a:ext cx="0" cy="68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62935" y="249657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执行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run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83886" y="1442220"/>
            <a:ext cx="3200400" cy="495300"/>
          </a:xfrm>
          <a:prstGeom prst="roundRect">
            <a:avLst>
              <a:gd name="adj" fmla="val 2256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张量的封装模块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箭头连接符 15"/>
          <p:cNvCxnSpPr>
            <a:stCxn id="4" idx="3"/>
            <a:endCxn id="14" idx="1"/>
          </p:cNvCxnSpPr>
          <p:nvPr/>
        </p:nvCxnSpPr>
        <p:spPr>
          <a:xfrm>
            <a:off x="4368800" y="1674253"/>
            <a:ext cx="2315086" cy="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65700" y="139038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快速，</a:t>
            </a:r>
            <a:r>
              <a:rPr kumimoji="1" lang="zh-CN" altLang="en-US" sz="1200" smtClean="0">
                <a:latin typeface="Microsoft YaHei" charset="-122"/>
                <a:ea typeface="Microsoft YaHei" charset="-122"/>
                <a:cs typeface="Microsoft YaHei" charset="-122"/>
              </a:rPr>
              <a:t>简洁构建张量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62735" y="4531752"/>
            <a:ext cx="3200400" cy="1834324"/>
          </a:xfrm>
          <a:prstGeom prst="roundRect">
            <a:avLst>
              <a:gd name="adj" fmla="val 896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" name="直线箭头连接符 20"/>
          <p:cNvCxnSpPr>
            <a:stCxn id="6" idx="2"/>
            <a:endCxn id="19" idx="0"/>
          </p:cNvCxnSpPr>
          <p:nvPr/>
        </p:nvCxnSpPr>
        <p:spPr>
          <a:xfrm flipH="1">
            <a:off x="3362935" y="3722386"/>
            <a:ext cx="2565" cy="80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62935" y="399826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完成辅助工作</a:t>
            </a:r>
            <a:endParaRPr kumimoji="1" lang="zh-CN" altLang="en-US" sz="1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62200" y="4704388"/>
            <a:ext cx="2006600" cy="43360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仪表盘可视化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359635" y="5310632"/>
            <a:ext cx="2006600" cy="43360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模型持久化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08937" y="58160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工具封装</a:t>
            </a:r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83886" y="2037144"/>
            <a:ext cx="3200400" cy="4328932"/>
          </a:xfrm>
          <a:prstGeom prst="roundRect">
            <a:avLst>
              <a:gd name="adj" fmla="val 35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7" name="直线箭头连接符 36"/>
          <p:cNvCxnSpPr>
            <a:stCxn id="14" idx="2"/>
            <a:endCxn id="35" idx="0"/>
          </p:cNvCxnSpPr>
          <p:nvPr/>
        </p:nvCxnSpPr>
        <p:spPr>
          <a:xfrm>
            <a:off x="8284086" y="1937520"/>
            <a:ext cx="0" cy="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280786" y="2201468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tf.math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278221" y="2624036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tf.linagl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78221" y="3043931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tf.loss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278221" y="3462884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tf.initializers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278221" y="3881781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tf.distributions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78221" y="4300678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tf.metrics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78221" y="4719575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tf.nn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278221" y="5137996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tf.train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278221" y="5556417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tf.layer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278221" y="5974838"/>
            <a:ext cx="2006600" cy="33097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tf.keras</a:t>
            </a:r>
            <a:endParaRPr kumimoji="1" lang="zh-CN" altLang="en-US" sz="1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99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Microsoft YaHei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young louis</dc:creator>
  <cp:lastModifiedBy>young louis</cp:lastModifiedBy>
  <cp:revision>23</cp:revision>
  <dcterms:created xsi:type="dcterms:W3CDTF">2019-05-29T13:23:24Z</dcterms:created>
  <dcterms:modified xsi:type="dcterms:W3CDTF">2019-05-29T13:48:04Z</dcterms:modified>
</cp:coreProperties>
</file>