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3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2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23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7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4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8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2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BB76-C0E5-8D49-B7CE-7A991F3029A5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588D-A5CA-6F40-A4A8-4C200CDB2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13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536" y="3225284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原始训练集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22133" y="1092200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22133" y="2095500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22133" y="3225800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22133" y="5410200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2983" y="43561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4848" y="1218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4849" y="2221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64848" y="3352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4848" y="5536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97530" y="1092200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基学习器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397528" y="2095500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基学习器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397528" y="3225284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基学习器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97528" y="5410200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基学习器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9" name="直线箭头连接符 18"/>
          <p:cNvCxnSpPr>
            <a:stCxn id="6" idx="3"/>
            <a:endCxn id="11" idx="1"/>
          </p:cNvCxnSpPr>
          <p:nvPr/>
        </p:nvCxnSpPr>
        <p:spPr>
          <a:xfrm>
            <a:off x="5761568" y="2406650"/>
            <a:ext cx="50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14" idx="1"/>
          </p:cNvCxnSpPr>
          <p:nvPr/>
        </p:nvCxnSpPr>
        <p:spPr>
          <a:xfrm>
            <a:off x="6911179" y="1403350"/>
            <a:ext cx="48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3"/>
            <a:endCxn id="10" idx="1"/>
          </p:cNvCxnSpPr>
          <p:nvPr/>
        </p:nvCxnSpPr>
        <p:spPr>
          <a:xfrm>
            <a:off x="5761568" y="1403350"/>
            <a:ext cx="50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1" idx="3"/>
            <a:endCxn id="15" idx="1"/>
          </p:cNvCxnSpPr>
          <p:nvPr/>
        </p:nvCxnSpPr>
        <p:spPr>
          <a:xfrm>
            <a:off x="6911180" y="2406650"/>
            <a:ext cx="48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2" idx="3"/>
            <a:endCxn id="16" idx="1"/>
          </p:cNvCxnSpPr>
          <p:nvPr/>
        </p:nvCxnSpPr>
        <p:spPr>
          <a:xfrm flipV="1">
            <a:off x="6911179" y="3536434"/>
            <a:ext cx="486349" cy="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7" idx="3"/>
            <a:endCxn id="12" idx="1"/>
          </p:cNvCxnSpPr>
          <p:nvPr/>
        </p:nvCxnSpPr>
        <p:spPr>
          <a:xfrm>
            <a:off x="5761568" y="3536950"/>
            <a:ext cx="50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8" idx="3"/>
            <a:endCxn id="13" idx="1"/>
          </p:cNvCxnSpPr>
          <p:nvPr/>
        </p:nvCxnSpPr>
        <p:spPr>
          <a:xfrm>
            <a:off x="5761568" y="5721350"/>
            <a:ext cx="50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3"/>
            <a:endCxn id="17" idx="1"/>
          </p:cNvCxnSpPr>
          <p:nvPr/>
        </p:nvCxnSpPr>
        <p:spPr>
          <a:xfrm>
            <a:off x="6911179" y="5721350"/>
            <a:ext cx="48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4" idx="3"/>
            <a:endCxn id="5" idx="1"/>
          </p:cNvCxnSpPr>
          <p:nvPr/>
        </p:nvCxnSpPr>
        <p:spPr>
          <a:xfrm flipV="1">
            <a:off x="2254936" y="1403350"/>
            <a:ext cx="1267197" cy="21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" idx="3"/>
            <a:endCxn id="6" idx="1"/>
          </p:cNvCxnSpPr>
          <p:nvPr/>
        </p:nvCxnSpPr>
        <p:spPr>
          <a:xfrm flipV="1">
            <a:off x="2254936" y="2406650"/>
            <a:ext cx="1267197" cy="11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" idx="3"/>
            <a:endCxn id="7" idx="1"/>
          </p:cNvCxnSpPr>
          <p:nvPr/>
        </p:nvCxnSpPr>
        <p:spPr>
          <a:xfrm>
            <a:off x="2254936" y="3536434"/>
            <a:ext cx="1267197" cy="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" idx="3"/>
            <a:endCxn id="8" idx="1"/>
          </p:cNvCxnSpPr>
          <p:nvPr/>
        </p:nvCxnSpPr>
        <p:spPr>
          <a:xfrm>
            <a:off x="2254936" y="3536434"/>
            <a:ext cx="1267197" cy="218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9976836" y="3225284"/>
            <a:ext cx="928231" cy="6223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投票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3" name="直线箭头连接符 62"/>
          <p:cNvCxnSpPr>
            <a:stCxn id="14" idx="3"/>
            <a:endCxn id="61" idx="1"/>
          </p:cNvCxnSpPr>
          <p:nvPr/>
        </p:nvCxnSpPr>
        <p:spPr>
          <a:xfrm>
            <a:off x="9454930" y="1403350"/>
            <a:ext cx="521906" cy="21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5" idx="3"/>
            <a:endCxn id="61" idx="1"/>
          </p:cNvCxnSpPr>
          <p:nvPr/>
        </p:nvCxnSpPr>
        <p:spPr>
          <a:xfrm>
            <a:off x="9454928" y="2406650"/>
            <a:ext cx="521908" cy="11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6" idx="3"/>
            <a:endCxn id="61" idx="1"/>
          </p:cNvCxnSpPr>
          <p:nvPr/>
        </p:nvCxnSpPr>
        <p:spPr>
          <a:xfrm>
            <a:off x="9454928" y="3536434"/>
            <a:ext cx="52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endCxn id="61" idx="1"/>
          </p:cNvCxnSpPr>
          <p:nvPr/>
        </p:nvCxnSpPr>
        <p:spPr>
          <a:xfrm flipV="1">
            <a:off x="9454928" y="3536434"/>
            <a:ext cx="521908" cy="218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1353355" y="3351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结果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9" name="直线箭头连接符 78"/>
          <p:cNvCxnSpPr>
            <a:stCxn id="61" idx="3"/>
            <a:endCxn id="77" idx="1"/>
          </p:cNvCxnSpPr>
          <p:nvPr/>
        </p:nvCxnSpPr>
        <p:spPr>
          <a:xfrm>
            <a:off x="10905067" y="3536434"/>
            <a:ext cx="44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273007" y="1417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随机抽样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731192" y="37679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随机抽样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3" name="直线箭头连接符 82"/>
          <p:cNvCxnSpPr>
            <a:stCxn id="80" idx="0"/>
            <a:endCxn id="81" idx="2"/>
          </p:cNvCxnSpPr>
          <p:nvPr/>
        </p:nvCxnSpPr>
        <p:spPr>
          <a:xfrm flipV="1">
            <a:off x="2827005" y="746125"/>
            <a:ext cx="0" cy="67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226101" y="2703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一般算法相同，可以不同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96354" y="6367849"/>
            <a:ext cx="438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Aggregating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46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7536" y="2344751"/>
            <a:ext cx="20574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原始训练集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22133" y="211667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22133" y="1214967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22133" y="2345267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22133" y="4529667"/>
            <a:ext cx="2239435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Bootstrap</a:t>
            </a:r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训练集</a:t>
            </a:r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2983" y="34755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 flipV="1">
            <a:off x="2254936" y="522817"/>
            <a:ext cx="1267197" cy="21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3"/>
            <a:endCxn id="6" idx="1"/>
          </p:cNvCxnSpPr>
          <p:nvPr/>
        </p:nvCxnSpPr>
        <p:spPr>
          <a:xfrm flipV="1">
            <a:off x="2254936" y="1526117"/>
            <a:ext cx="1267197" cy="11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4" idx="3"/>
            <a:endCxn id="7" idx="1"/>
          </p:cNvCxnSpPr>
          <p:nvPr/>
        </p:nvCxnSpPr>
        <p:spPr>
          <a:xfrm>
            <a:off x="2254936" y="2655901"/>
            <a:ext cx="1267197" cy="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8" idx="1"/>
          </p:cNvCxnSpPr>
          <p:nvPr/>
        </p:nvCxnSpPr>
        <p:spPr>
          <a:xfrm>
            <a:off x="2254936" y="2655901"/>
            <a:ext cx="1267197" cy="218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360" y="181003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鸢尾花（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1568" y="33815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鸢尾花（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61567" y="137955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鸢尾花（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1566" y="243365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鸢尾花（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61565" y="465615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鸢尾花（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5362" y="1314219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X1,X2,X3,X4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04350" y="33763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l-GR" altLang="zh-CN" dirty="0" smtClean="0"/>
              <a:t>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22818" y="134145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l-GR" altLang="zh-CN" dirty="0" smtClean="0"/>
              <a:t>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04349" y="465615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l-GR" altLang="zh-CN" dirty="0" smtClean="0"/>
              <a:t>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22818" y="268713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l-GR" altLang="zh-CN" dirty="0" smtClean="0"/>
              <a:t>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3,</a:t>
            </a:r>
            <a:r>
              <a:rPr lang="el-GR" altLang="zh-CN" dirty="0" smtClean="0"/>
              <a:t> 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744133" y="5638801"/>
            <a:ext cx="8483600" cy="1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43148" y="529621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2.7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04349" y="531180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2.9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54424" y="5201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68074" y="536397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3.5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99003" y="5940374"/>
            <a:ext cx="973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把实数划分成多个区间。统计</a:t>
            </a:r>
            <a:r>
              <a:rPr lang="el-GR" altLang="zh-CN" dirty="0" smtClean="0"/>
              <a:t>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在某个区间出现的频次，频率（概率）：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区间内的概率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95%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，对称找出一个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95%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概率的区间：置信区间（累积分布概率：置信概率）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9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200</Words>
  <Application>Microsoft Macintosh PowerPoint</Application>
  <PresentationFormat>宽屏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louis</dc:creator>
  <cp:lastModifiedBy>young louis</cp:lastModifiedBy>
  <cp:revision>31</cp:revision>
  <dcterms:created xsi:type="dcterms:W3CDTF">2019-05-20T06:13:31Z</dcterms:created>
  <dcterms:modified xsi:type="dcterms:W3CDTF">2019-05-20T09:29:55Z</dcterms:modified>
</cp:coreProperties>
</file>