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20" r:id="rId4"/>
    <p:sldMasterId id="2147483834" r:id="rId5"/>
    <p:sldMasterId id="2147483848" r:id="rId6"/>
  </p:sldMasterIdLst>
  <p:notesMasterIdLst>
    <p:notesMasterId r:id="rId18"/>
  </p:notesMasterIdLst>
  <p:handoutMasterIdLst>
    <p:handoutMasterId r:id="rId19"/>
  </p:handoutMasterIdLst>
  <p:sldIdLst>
    <p:sldId id="702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2" r:id="rId16"/>
    <p:sldId id="711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3792">
          <p15:clr>
            <a:srgbClr val="A4A3A4"/>
          </p15:clr>
        </p15:guide>
        <p15:guide id="5" pos="2880">
          <p15:clr>
            <a:srgbClr val="A4A3A4"/>
          </p15:clr>
        </p15:guide>
        <p15:guide id="6" pos="288">
          <p15:clr>
            <a:srgbClr val="A4A3A4"/>
          </p15:clr>
        </p15:guide>
        <p15:guide id="7" pos="1152">
          <p15:clr>
            <a:srgbClr val="A4A3A4"/>
          </p15:clr>
        </p15:guide>
        <p15:guide id="8" pos="2016">
          <p15:clr>
            <a:srgbClr val="A4A3A4"/>
          </p15:clr>
        </p15:guide>
        <p15:guide id="9" pos="3744">
          <p15:clr>
            <a:srgbClr val="A4A3A4"/>
          </p15:clr>
        </p15:guide>
        <p15:guide id="10" pos="4608">
          <p15:clr>
            <a:srgbClr val="A4A3A4"/>
          </p15:clr>
        </p15:guide>
        <p15:guide id="11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3E7"/>
    <a:srgbClr val="D3D3D3"/>
    <a:srgbClr val="7B8A95"/>
    <a:srgbClr val="AF8C33"/>
    <a:srgbClr val="E4BC28"/>
    <a:srgbClr val="C49D3A"/>
    <a:srgbClr val="E0B848"/>
    <a:srgbClr val="DDD6EE"/>
    <a:srgbClr val="BCDED3"/>
    <a:srgbClr val="A3D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3" autoAdjust="0"/>
    <p:restoredTop sz="86441" autoAdjust="0"/>
  </p:normalViewPr>
  <p:slideViewPr>
    <p:cSldViewPr snapToObjects="1">
      <p:cViewPr varScale="1">
        <p:scale>
          <a:sx n="116" d="100"/>
          <a:sy n="116" d="100"/>
        </p:scale>
        <p:origin x="1896" y="108"/>
      </p:cViewPr>
      <p:guideLst>
        <p:guide orient="horz" pos="2160"/>
        <p:guide orient="horz" pos="240"/>
        <p:guide orient="horz" pos="816"/>
        <p:guide orient="horz" pos="3792"/>
        <p:guide pos="2880"/>
        <p:guide pos="288"/>
        <p:guide pos="1152"/>
        <p:guide pos="2016"/>
        <p:guide pos="3744"/>
        <p:guide pos="4608"/>
        <p:guide pos="5472"/>
      </p:guideLst>
    </p:cSldViewPr>
  </p:slideViewPr>
  <p:outlineViewPr>
    <p:cViewPr>
      <p:scale>
        <a:sx n="33" d="100"/>
        <a:sy n="33" d="100"/>
      </p:scale>
      <p:origin x="0" y="56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-2131" y="-91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1" tIns="46101" rIns="92201" bIns="46101" numCol="1" anchor="t" anchorCtr="0" compatLnSpc="1">
            <a:prstTxWarp prst="textNoShape">
              <a:avLst/>
            </a:prstTxWarp>
          </a:bodyPr>
          <a:lstStyle>
            <a:lvl1pPr algn="l" defTabSz="92209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1" tIns="46101" rIns="92201" bIns="46101" numCol="1" anchor="t" anchorCtr="0" compatLnSpc="1">
            <a:prstTxWarp prst="textNoShape">
              <a:avLst/>
            </a:prstTxWarp>
          </a:bodyPr>
          <a:lstStyle>
            <a:lvl1pPr algn="r" defTabSz="92209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1" tIns="46101" rIns="92201" bIns="46101" numCol="1" anchor="b" anchorCtr="0" compatLnSpc="1">
            <a:prstTxWarp prst="textNoShape">
              <a:avLst/>
            </a:prstTxWarp>
          </a:bodyPr>
          <a:lstStyle>
            <a:lvl1pPr algn="l" defTabSz="92209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01" tIns="46101" rIns="92201" bIns="46101" numCol="1" anchor="b" anchorCtr="0" compatLnSpc="1">
            <a:prstTxWarp prst="textNoShape">
              <a:avLst/>
            </a:prstTxWarp>
          </a:bodyPr>
          <a:lstStyle>
            <a:lvl1pPr algn="r" defTabSz="92209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DD0C70-68C7-4334-9E1E-7296291AB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t" anchorCtr="0" compatLnSpc="1">
            <a:prstTxWarp prst="textNoShape">
              <a:avLst/>
            </a:prstTxWarp>
          </a:bodyPr>
          <a:lstStyle>
            <a:lvl1pPr algn="l" defTabSz="930032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t" anchorCtr="0" compatLnSpc="1">
            <a:prstTxWarp prst="textNoShape">
              <a:avLst/>
            </a:prstTxWarp>
          </a:bodyPr>
          <a:lstStyle>
            <a:lvl1pPr algn="r" defTabSz="930032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b" anchorCtr="0" compatLnSpc="1">
            <a:prstTxWarp prst="textNoShape">
              <a:avLst/>
            </a:prstTxWarp>
          </a:bodyPr>
          <a:lstStyle>
            <a:lvl1pPr algn="l" defTabSz="930032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9" rIns="93080" bIns="46539" numCol="1" anchor="b" anchorCtr="0" compatLnSpc="1">
            <a:prstTxWarp prst="textNoShape">
              <a:avLst/>
            </a:prstTxWarp>
          </a:bodyPr>
          <a:lstStyle>
            <a:lvl1pPr algn="r" defTabSz="930032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DF6B21E-2136-4474-835C-B29A014E4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49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09" indent="-285734" defTabSz="927049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2938" indent="-228587" defTabSz="927049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113" indent="-228587" defTabSz="927049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287" indent="-228587" defTabSz="927049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462" indent="-228587" defTabSz="927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638" indent="-228587" defTabSz="927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8812" indent="-228587" defTabSz="927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5987" indent="-228587" defTabSz="927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8FDC88-09E0-422D-A997-EE4F2152BCC5}" type="slidenum">
              <a:rPr lang="en-US" sz="1200"/>
              <a:pPr eaLnBrk="1" hangingPunct="1"/>
              <a:t>0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97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F6B21E-2136-4474-835C-B29A014E488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40504" r="47135" b="42078"/>
          <a:stretch/>
        </p:blipFill>
        <p:spPr>
          <a:xfrm>
            <a:off x="-1" y="2769675"/>
            <a:ext cx="9144001" cy="169273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4572" y="4404598"/>
            <a:ext cx="9153144" cy="355760"/>
          </a:xfrm>
          <a:prstGeom prst="rect">
            <a:avLst/>
          </a:prstGeom>
          <a:solidFill>
            <a:srgbClr val="688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-4572" y="6605626"/>
            <a:ext cx="915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>
            <a:off x="-4572" y="2756027"/>
            <a:ext cx="9153144" cy="103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980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20" y="195327"/>
            <a:ext cx="8229600" cy="5579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944" y="1143000"/>
            <a:ext cx="82296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43C-1514-4206-A581-68D55B336626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4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5791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5DCA-D4C3-420F-AD2F-92D72845D807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7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19" y="223284"/>
            <a:ext cx="7239000" cy="5209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29600" cy="45989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3941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276349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D97B-04D4-4D40-AA18-D6299E90A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4400" y="1276349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0375" y="990600"/>
            <a:ext cx="3959225" cy="285750"/>
          </a:xfrm>
        </p:spPr>
        <p:txBody>
          <a:bodyPr/>
          <a:lstStyle>
            <a:lvl1pPr marL="0" marR="0" indent="-342860" algn="ctr">
              <a:spcBef>
                <a:spcPct val="1000000"/>
              </a:spcBef>
              <a:spcAft>
                <a:spcPct val="0"/>
              </a:spcAft>
              <a:defRPr sz="1200" b="1">
                <a:solidFill>
                  <a:srgbClr val="000000"/>
                </a:solidFill>
              </a:defRPr>
            </a:lvl1pPr>
          </a:lstStyle>
          <a:p>
            <a:pPr marL="169863" lvl="0" indent="-169863" algn="ctr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724400" y="990600"/>
            <a:ext cx="3959225" cy="285750"/>
          </a:xfrm>
        </p:spPr>
        <p:txBody>
          <a:bodyPr/>
          <a:lstStyle>
            <a:lvl1pPr marL="0" marR="0" indent="-342860" algn="ctr">
              <a:spcBef>
                <a:spcPct val="1000000"/>
              </a:spcBef>
              <a:spcAft>
                <a:spcPct val="0"/>
              </a:spcAft>
              <a:defRPr sz="1200" b="1">
                <a:solidFill>
                  <a:srgbClr val="000000"/>
                </a:solidFill>
              </a:defRPr>
            </a:lvl1pPr>
          </a:lstStyle>
          <a:p>
            <a:pPr marL="169863" lvl="0" indent="-169863" algn="ctr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592387" y="3771900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476250"/>
            <a:ext cx="8229600" cy="295275"/>
          </a:xfrm>
        </p:spPr>
        <p:txBody>
          <a:bodyPr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3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40504" r="47135" b="42078"/>
          <a:stretch/>
        </p:blipFill>
        <p:spPr>
          <a:xfrm>
            <a:off x="-1" y="2769675"/>
            <a:ext cx="9144001" cy="169273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4572" y="4404598"/>
            <a:ext cx="9153144" cy="355760"/>
          </a:xfrm>
          <a:prstGeom prst="rect">
            <a:avLst/>
          </a:prstGeom>
          <a:solidFill>
            <a:srgbClr val="688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-4572" y="6605626"/>
            <a:ext cx="915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>
            <a:off x="-4572" y="2756027"/>
            <a:ext cx="9153144" cy="103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32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Grp="1" noChangeArrowheads="1"/>
          </p:cNvSpPr>
          <p:nvPr>
            <p:ph idx="11"/>
          </p:nvPr>
        </p:nvSpPr>
        <p:spPr bwMode="auto">
          <a:xfrm>
            <a:off x="228600" y="11430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72F28-9297-4B71-8595-C0801ED66CDF}" type="slidenum">
              <a:rPr lang="en-US" smtClean="0"/>
              <a:pPr>
                <a:defRPr/>
              </a:pPr>
              <a:t>‹#›</a:t>
            </a:fld>
            <a:endParaRPr lang="en-US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73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AE8F-7C71-4CCB-A1F7-7BE8817EB01A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5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8B94-F314-4501-BAF8-0B6D8BCF1C9D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3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1B7A6-EB03-4300-BA25-ED41A5423C0F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888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CCACC-7C53-4A9C-826B-61F312EC6B0D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166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72F28-9297-4B71-8595-C0801ED66CDF}" type="slidenum">
              <a:rPr lang="en-US"/>
              <a:pPr>
                <a:defRPr/>
              </a:pPr>
              <a:t>‹#›</a:t>
            </a:fld>
            <a:endParaRPr lang="en-US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6430" y="1143000"/>
            <a:ext cx="8658970" cy="49831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5pPr marL="1771650" indent="-288925"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9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C9326-203F-4304-B24A-DB0EFBBCC0F5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3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61596-73F9-4438-92B9-DC1E2FCC5B3A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7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0236-64D5-4705-90D8-12F4759BAEAB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4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20" y="195327"/>
            <a:ext cx="8229600" cy="5579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944" y="1143000"/>
            <a:ext cx="82296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43C-1514-4206-A581-68D55B336626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1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5791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5DCA-D4C3-420F-AD2F-92D72845D807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61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19" y="223284"/>
            <a:ext cx="7239000" cy="5209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29600" cy="45989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45660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276349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D97B-04D4-4D40-AA18-D6299E90A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4400" y="1276349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0375" y="990600"/>
            <a:ext cx="3959225" cy="285750"/>
          </a:xfrm>
        </p:spPr>
        <p:txBody>
          <a:bodyPr/>
          <a:lstStyle>
            <a:lvl1pPr marL="0" marR="0" indent="-342860" algn="ctr">
              <a:spcBef>
                <a:spcPct val="1000000"/>
              </a:spcBef>
              <a:spcAft>
                <a:spcPct val="0"/>
              </a:spcAft>
              <a:defRPr sz="1200" b="1">
                <a:solidFill>
                  <a:srgbClr val="000000"/>
                </a:solidFill>
              </a:defRPr>
            </a:lvl1pPr>
          </a:lstStyle>
          <a:p>
            <a:pPr marL="169863" lvl="0" indent="-169863" algn="ctr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724400" y="990600"/>
            <a:ext cx="3959225" cy="285750"/>
          </a:xfrm>
        </p:spPr>
        <p:txBody>
          <a:bodyPr/>
          <a:lstStyle>
            <a:lvl1pPr marL="0" marR="0" indent="-342860" algn="ctr">
              <a:spcBef>
                <a:spcPct val="1000000"/>
              </a:spcBef>
              <a:spcAft>
                <a:spcPct val="0"/>
              </a:spcAft>
              <a:defRPr sz="1200" b="1">
                <a:solidFill>
                  <a:srgbClr val="000000"/>
                </a:solidFill>
              </a:defRPr>
            </a:lvl1pPr>
          </a:lstStyle>
          <a:p>
            <a:pPr marL="169863" lvl="0" indent="-169863" algn="ctr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592387" y="3771900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476250"/>
            <a:ext cx="8229600" cy="295275"/>
          </a:xfrm>
        </p:spPr>
        <p:txBody>
          <a:bodyPr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5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40504" r="47135" b="42078"/>
          <a:stretch/>
        </p:blipFill>
        <p:spPr>
          <a:xfrm>
            <a:off x="-1" y="2769675"/>
            <a:ext cx="9144001" cy="169273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4572" y="4404598"/>
            <a:ext cx="9153144" cy="355760"/>
          </a:xfrm>
          <a:prstGeom prst="rect">
            <a:avLst/>
          </a:prstGeom>
          <a:solidFill>
            <a:srgbClr val="688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-4572" y="6605626"/>
            <a:ext cx="915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>
            <a:off x="-4572" y="2756027"/>
            <a:ext cx="9153144" cy="103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245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Grp="1" noChangeArrowheads="1"/>
          </p:cNvSpPr>
          <p:nvPr>
            <p:ph idx="11"/>
          </p:nvPr>
        </p:nvSpPr>
        <p:spPr bwMode="auto">
          <a:xfrm>
            <a:off x="228600" y="11430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72F28-9297-4B71-8595-C0801ED66CDF}" type="slidenum">
              <a:rPr lang="en-US"/>
              <a:pPr>
                <a:defRPr/>
              </a:pPr>
              <a:t>‹#›</a:t>
            </a:fld>
            <a:endParaRPr lang="en-US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37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AE8F-7C71-4CCB-A1F7-7BE8817EB01A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3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AE8F-7C71-4CCB-A1F7-7BE8817EB01A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4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8B94-F314-4501-BAF8-0B6D8BCF1C9D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841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1B7A6-EB03-4300-BA25-ED41A5423C0F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5805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CCACC-7C53-4A9C-826B-61F312EC6B0D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0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C9326-203F-4304-B24A-DB0EFBBCC0F5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3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61596-73F9-4438-92B9-DC1E2FCC5B3A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83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0236-64D5-4705-90D8-12F4759BAEAB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24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20" y="195327"/>
            <a:ext cx="8229600" cy="5579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944" y="1143000"/>
            <a:ext cx="82296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43C-1514-4206-A581-68D55B336626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4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57912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5DCA-D4C3-420F-AD2F-92D72845D807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9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19" y="223284"/>
            <a:ext cx="7239000" cy="5209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29600" cy="45989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56620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276349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D97B-04D4-4D40-AA18-D6299E90A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4400" y="1276349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0375" y="990600"/>
            <a:ext cx="3959225" cy="285750"/>
          </a:xfrm>
        </p:spPr>
        <p:txBody>
          <a:bodyPr/>
          <a:lstStyle>
            <a:lvl1pPr marL="0" marR="0" indent="-342860" algn="ctr">
              <a:spcBef>
                <a:spcPct val="1000000"/>
              </a:spcBef>
              <a:spcAft>
                <a:spcPct val="0"/>
              </a:spcAft>
              <a:defRPr sz="1200" b="1">
                <a:solidFill>
                  <a:srgbClr val="000000"/>
                </a:solidFill>
              </a:defRPr>
            </a:lvl1pPr>
          </a:lstStyle>
          <a:p>
            <a:pPr marL="169863" lvl="0" indent="-169863" algn="ctr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724400" y="990600"/>
            <a:ext cx="3959225" cy="285750"/>
          </a:xfrm>
        </p:spPr>
        <p:txBody>
          <a:bodyPr/>
          <a:lstStyle>
            <a:lvl1pPr marL="0" marR="0" indent="-342860" algn="ctr">
              <a:spcBef>
                <a:spcPct val="1000000"/>
              </a:spcBef>
              <a:spcAft>
                <a:spcPct val="0"/>
              </a:spcAft>
              <a:defRPr sz="1200" b="1">
                <a:solidFill>
                  <a:srgbClr val="000000"/>
                </a:solidFill>
              </a:defRPr>
            </a:lvl1pPr>
          </a:lstStyle>
          <a:p>
            <a:pPr marL="169863" lvl="0" indent="-169863" algn="ctr" rtl="0" eaLnBrk="0" fontAlgn="base" hangingPunct="0">
              <a:spcBef>
                <a:spcPct val="75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None/>
            </a:pP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592387" y="3771900"/>
            <a:ext cx="3959225" cy="1943101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10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476250"/>
            <a:ext cx="8229600" cy="295275"/>
          </a:xfrm>
        </p:spPr>
        <p:txBody>
          <a:bodyPr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8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8B94-F314-4501-BAF8-0B6D8BCF1C9D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098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1B7A6-EB03-4300-BA25-ED41A5423C0F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14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CCACC-7C53-4A9C-826B-61F312EC6B0D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23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C9326-203F-4304-B24A-DB0EFBBCC0F5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4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61596-73F9-4438-92B9-DC1E2FCC5B3A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5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33413" y="6400800"/>
            <a:ext cx="4333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0236-64D5-4705-90D8-12F4759BAEAB}" type="slidenum">
              <a:rPr lang="en-US"/>
              <a:pPr>
                <a:defRPr/>
              </a:pPr>
              <a:t>‹#›</a:t>
            </a:fld>
            <a:endParaRPr lang="en-US" b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8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52" y="6236352"/>
            <a:ext cx="2370248" cy="409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46410" r="47135" b="45532"/>
          <a:stretch/>
        </p:blipFill>
        <p:spPr>
          <a:xfrm>
            <a:off x="4571" y="0"/>
            <a:ext cx="9144001" cy="783027"/>
          </a:xfrm>
          <a:prstGeom prst="rect">
            <a:avLst/>
          </a:prstGeom>
        </p:spPr>
      </p:pic>
      <p:sp>
        <p:nvSpPr>
          <p:cNvPr id="1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4573" y="756775"/>
            <a:ext cx="9153145" cy="73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1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3413" y="6400800"/>
            <a:ext cx="4333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tx2"/>
                </a:solidFill>
                <a:latin typeface="Segoe UI Semibold" pitchFamily="34" charset="0"/>
                <a:ea typeface="ＭＳ Ｐゴシック"/>
                <a:cs typeface="Segoe UI Semibold" pitchFamily="34" charset="0"/>
              </a:defRPr>
            </a:lvl1pPr>
          </a:lstStyle>
          <a:p>
            <a:pPr>
              <a:defRPr/>
            </a:pPr>
            <a:fld id="{13460258-8D65-4D6E-9279-F7A64A193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4572" y="6605626"/>
            <a:ext cx="915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 smtClean="0">
                <a:solidFill>
                  <a:schemeClr val="tx2"/>
                </a:solidFill>
                <a:latin typeface="Segoe UI Semibold" pitchFamily="34" charset="0"/>
              </a:rPr>
              <a:t>CONFIDENTIAL</a:t>
            </a:r>
            <a:endParaRPr lang="en-US" sz="1100" b="0" i="0" dirty="0">
              <a:solidFill>
                <a:schemeClr val="tx2"/>
              </a:solidFill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9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457200" algn="l" rtl="0" eaLnBrk="0" fontAlgn="base" hangingPunct="0">
        <a:spcBef>
          <a:spcPct val="0"/>
        </a:spcBef>
        <a:spcAft>
          <a:spcPct val="0"/>
        </a:spcAft>
        <a:defRPr lang="en-US" sz="2800" b="0" kern="1200" dirty="0" smtClean="0">
          <a:solidFill>
            <a:schemeClr val="tx2"/>
          </a:solidFill>
          <a:latin typeface="Segoe UI Semibold" pitchFamily="34" charset="0"/>
          <a:ea typeface="ＭＳ Ｐゴシック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9pPr>
    </p:titleStyle>
    <p:bodyStyle>
      <a:lvl1pPr marL="285750" indent="-285750" algn="l" rtl="0" eaLnBrk="0" fontAlgn="base" hangingPunct="0">
        <a:spcBef>
          <a:spcPts val="8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88975" indent="-231775" algn="l" rtl="0" eaLnBrk="0" fontAlgn="base" hangingPunct="0">
        <a:spcBef>
          <a:spcPts val="300"/>
        </a:spcBef>
        <a:spcAft>
          <a:spcPts val="300"/>
        </a:spcAft>
        <a:buClr>
          <a:schemeClr val="tx2"/>
        </a:buClr>
        <a:buSzPct val="80000"/>
        <a:buFont typeface="Wingdings" pitchFamily="2" charset="2"/>
        <a:buChar char="§"/>
        <a:tabLst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030288" indent="-168275" algn="l" rtl="0" eaLnBrk="0" fontAlgn="base" hangingPunct="0">
        <a:spcBef>
          <a:spcPts val="100"/>
        </a:spcBef>
        <a:spcAft>
          <a:spcPts val="100"/>
        </a:spcAft>
        <a:buClr>
          <a:schemeClr val="bg2"/>
        </a:buClr>
        <a:buFont typeface="Arial" pitchFamily="34" charset="0"/>
        <a:buChar char="•"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371600" indent="-233363" algn="l" rtl="0" eaLnBrk="0" fontAlgn="base" hangingPunct="0">
        <a:spcBef>
          <a:spcPts val="100"/>
        </a:spcBef>
        <a:spcAft>
          <a:spcPts val="100"/>
        </a:spcAft>
        <a:buClr>
          <a:schemeClr val="tx2"/>
        </a:buClr>
        <a:buSzPct val="85000"/>
        <a:buFont typeface="Verdana" pitchFamily="34" charset="0"/>
        <a:buChar char="–"/>
        <a:defRPr sz="16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88925" algn="l" rtl="0" eaLnBrk="0" fontAlgn="base" hangingPunct="0">
        <a:spcBef>
          <a:spcPct val="20000"/>
        </a:spcBef>
        <a:spcAft>
          <a:spcPct val="0"/>
        </a:spcAft>
        <a:buClr>
          <a:srgbClr val="415968"/>
        </a:buClr>
        <a:buFont typeface="Verdana" pitchFamily="34" charset="0"/>
        <a:buChar char="▫"/>
        <a:defRPr sz="2000">
          <a:solidFill>
            <a:srgbClr val="000000"/>
          </a:solidFill>
          <a:latin typeface="+mn-lt"/>
          <a:ea typeface="+mn-ea"/>
          <a:cs typeface="Osaka"/>
        </a:defRPr>
      </a:lvl5pPr>
      <a:lvl6pPr marL="18319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6pPr>
      <a:lvl7pPr marL="22891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7pPr>
      <a:lvl8pPr marL="27463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8pPr>
      <a:lvl9pPr marL="32035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52" y="6236352"/>
            <a:ext cx="2370248" cy="409268"/>
          </a:xfrm>
          <a:prstGeom prst="rect">
            <a:avLst/>
          </a:prstGeom>
        </p:spPr>
      </p:pic>
      <p:sp>
        <p:nvSpPr>
          <p:cNvPr id="1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4573" y="756775"/>
            <a:ext cx="9153145" cy="73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1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3413" y="6400800"/>
            <a:ext cx="4333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tx2"/>
                </a:solidFill>
                <a:latin typeface="Segoe UI Semibold" pitchFamily="34" charset="0"/>
                <a:ea typeface="ＭＳ Ｐゴシック"/>
                <a:cs typeface="Segoe UI Semibold" pitchFamily="34" charset="0"/>
              </a:defRPr>
            </a:lvl1pPr>
          </a:lstStyle>
          <a:p>
            <a:pPr>
              <a:defRPr/>
            </a:pPr>
            <a:fld id="{13460258-8D65-4D6E-9279-F7A64A193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4572" y="6605626"/>
            <a:ext cx="915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0" dirty="0" smtClean="0">
                <a:solidFill>
                  <a:schemeClr val="tx2"/>
                </a:solidFill>
                <a:latin typeface="Segoe UI Semibold" pitchFamily="34" charset="0"/>
              </a:rPr>
              <a:t>CONFIDENTIAL</a:t>
            </a:r>
            <a:endParaRPr lang="en-US" sz="1100" i="0" dirty="0">
              <a:solidFill>
                <a:schemeClr val="tx2"/>
              </a:solidFill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457200" algn="l" rtl="0" eaLnBrk="0" fontAlgn="base" hangingPunct="0">
        <a:spcBef>
          <a:spcPct val="0"/>
        </a:spcBef>
        <a:spcAft>
          <a:spcPct val="0"/>
        </a:spcAft>
        <a:defRPr lang="en-US" sz="2800" b="0" kern="1200" dirty="0" smtClean="0">
          <a:solidFill>
            <a:schemeClr val="tx2"/>
          </a:solidFill>
          <a:latin typeface="Segoe UI Semibold" pitchFamily="34" charset="0"/>
          <a:ea typeface="ＭＳ Ｐゴシック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9pPr>
    </p:titleStyle>
    <p:bodyStyle>
      <a:lvl1pPr marL="285750" indent="-285750" algn="l" rtl="0" eaLnBrk="0" fontAlgn="base" hangingPunct="0">
        <a:spcBef>
          <a:spcPts val="8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88975" indent="-231775" algn="l" rtl="0" eaLnBrk="0" fontAlgn="base" hangingPunct="0">
        <a:spcBef>
          <a:spcPts val="300"/>
        </a:spcBef>
        <a:spcAft>
          <a:spcPts val="300"/>
        </a:spcAft>
        <a:buClr>
          <a:schemeClr val="tx2"/>
        </a:buClr>
        <a:buSzPct val="80000"/>
        <a:buFont typeface="Wingdings" pitchFamily="2" charset="2"/>
        <a:buChar char="§"/>
        <a:tabLst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030288" indent="-168275" algn="l" rtl="0" eaLnBrk="0" fontAlgn="base" hangingPunct="0">
        <a:spcBef>
          <a:spcPts val="100"/>
        </a:spcBef>
        <a:spcAft>
          <a:spcPts val="100"/>
        </a:spcAft>
        <a:buClr>
          <a:schemeClr val="bg2"/>
        </a:buClr>
        <a:buFont typeface="Arial" pitchFamily="34" charset="0"/>
        <a:buChar char="•"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371600" indent="-233363" algn="l" rtl="0" eaLnBrk="0" fontAlgn="base" hangingPunct="0">
        <a:spcBef>
          <a:spcPts val="100"/>
        </a:spcBef>
        <a:spcAft>
          <a:spcPts val="100"/>
        </a:spcAft>
        <a:buClr>
          <a:schemeClr val="tx2"/>
        </a:buClr>
        <a:buSzPct val="85000"/>
        <a:buFont typeface="Verdana" pitchFamily="34" charset="0"/>
        <a:buChar char="–"/>
        <a:defRPr sz="16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88925" algn="l" rtl="0" eaLnBrk="0" fontAlgn="base" hangingPunct="0">
        <a:spcBef>
          <a:spcPct val="20000"/>
        </a:spcBef>
        <a:spcAft>
          <a:spcPct val="0"/>
        </a:spcAft>
        <a:buClr>
          <a:srgbClr val="415968"/>
        </a:buClr>
        <a:buFont typeface="Verdana" pitchFamily="34" charset="0"/>
        <a:buChar char="▫"/>
        <a:defRPr sz="2000">
          <a:solidFill>
            <a:srgbClr val="000000"/>
          </a:solidFill>
          <a:latin typeface="+mn-lt"/>
          <a:ea typeface="+mn-ea"/>
          <a:cs typeface="Osaka"/>
        </a:defRPr>
      </a:lvl5pPr>
      <a:lvl6pPr marL="18319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6pPr>
      <a:lvl7pPr marL="22891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7pPr>
      <a:lvl8pPr marL="27463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8pPr>
      <a:lvl9pPr marL="32035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52" y="6236352"/>
            <a:ext cx="2370248" cy="409268"/>
          </a:xfrm>
          <a:prstGeom prst="rect">
            <a:avLst/>
          </a:prstGeom>
        </p:spPr>
      </p:pic>
      <p:sp>
        <p:nvSpPr>
          <p:cNvPr id="1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" y="10634"/>
            <a:ext cx="8915399" cy="74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4573" y="756775"/>
            <a:ext cx="9153145" cy="1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1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3413" y="6400800"/>
            <a:ext cx="4333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>
                <a:solidFill>
                  <a:schemeClr val="tx2"/>
                </a:solidFill>
                <a:latin typeface="Segoe UI Semibold" pitchFamily="34" charset="0"/>
                <a:ea typeface="ＭＳ Ｐゴシック"/>
                <a:cs typeface="Segoe UI Semibold" pitchFamily="34" charset="0"/>
              </a:defRPr>
            </a:lvl1pPr>
          </a:lstStyle>
          <a:p>
            <a:pPr>
              <a:defRPr/>
            </a:pPr>
            <a:fld id="{13460258-8D65-4D6E-9279-F7A64A193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4572" y="6605626"/>
            <a:ext cx="9153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0" dirty="0" smtClean="0">
                <a:solidFill>
                  <a:schemeClr val="tx2"/>
                </a:solidFill>
                <a:latin typeface="Segoe UI Semibold" pitchFamily="34" charset="0"/>
              </a:rPr>
              <a:t>CONFIDENTIAL</a:t>
            </a:r>
            <a:endParaRPr lang="en-US" sz="1100" i="0" dirty="0">
              <a:solidFill>
                <a:schemeClr val="tx2"/>
              </a:solidFill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457200" algn="l" rtl="0" eaLnBrk="0" fontAlgn="base" hangingPunct="0">
        <a:spcBef>
          <a:spcPct val="0"/>
        </a:spcBef>
        <a:spcAft>
          <a:spcPct val="0"/>
        </a:spcAft>
        <a:defRPr lang="en-US" sz="2800" b="0" kern="1200" dirty="0" smtClean="0">
          <a:solidFill>
            <a:schemeClr val="tx2"/>
          </a:solidFill>
          <a:latin typeface="Segoe UI Semibold" pitchFamily="34" charset="0"/>
          <a:ea typeface="ＭＳ Ｐゴシック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  <a:cs typeface="Osaka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Verdana" pitchFamily="34" charset="0"/>
          <a:ea typeface="Osaka" pitchFamily="1" charset="-128"/>
        </a:defRPr>
      </a:lvl9pPr>
    </p:titleStyle>
    <p:bodyStyle>
      <a:lvl1pPr marL="285750" indent="-285750" algn="l" rtl="0" eaLnBrk="0" fontAlgn="base" hangingPunct="0">
        <a:spcBef>
          <a:spcPts val="8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88975" indent="-231775" algn="l" rtl="0" eaLnBrk="0" fontAlgn="base" hangingPunct="0">
        <a:spcBef>
          <a:spcPts val="300"/>
        </a:spcBef>
        <a:spcAft>
          <a:spcPts val="300"/>
        </a:spcAft>
        <a:buClr>
          <a:schemeClr val="tx2"/>
        </a:buClr>
        <a:buSzPct val="80000"/>
        <a:buFont typeface="Wingdings" pitchFamily="2" charset="2"/>
        <a:buChar char="§"/>
        <a:tabLst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030288" indent="-168275" algn="l" rtl="0" eaLnBrk="0" fontAlgn="base" hangingPunct="0">
        <a:spcBef>
          <a:spcPts val="100"/>
        </a:spcBef>
        <a:spcAft>
          <a:spcPts val="100"/>
        </a:spcAft>
        <a:buClr>
          <a:schemeClr val="bg2"/>
        </a:buClr>
        <a:buFont typeface="Arial" pitchFamily="34" charset="0"/>
        <a:buChar char="•"/>
        <a:defRPr sz="20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371600" indent="-233363" algn="l" rtl="0" eaLnBrk="0" fontAlgn="base" hangingPunct="0">
        <a:spcBef>
          <a:spcPts val="100"/>
        </a:spcBef>
        <a:spcAft>
          <a:spcPts val="100"/>
        </a:spcAft>
        <a:buClr>
          <a:schemeClr val="tx2"/>
        </a:buClr>
        <a:buSzPct val="85000"/>
        <a:buFont typeface="Verdana" pitchFamily="34" charset="0"/>
        <a:buChar char="–"/>
        <a:defRPr sz="1600">
          <a:solidFill>
            <a:srgbClr val="00000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88925" algn="l" rtl="0" eaLnBrk="0" fontAlgn="base" hangingPunct="0">
        <a:spcBef>
          <a:spcPct val="20000"/>
        </a:spcBef>
        <a:spcAft>
          <a:spcPct val="0"/>
        </a:spcAft>
        <a:buClr>
          <a:srgbClr val="415968"/>
        </a:buClr>
        <a:buFont typeface="Verdana" pitchFamily="34" charset="0"/>
        <a:buChar char="▫"/>
        <a:defRPr sz="2000">
          <a:solidFill>
            <a:srgbClr val="000000"/>
          </a:solidFill>
          <a:latin typeface="+mn-lt"/>
          <a:ea typeface="+mn-ea"/>
          <a:cs typeface="Osaka"/>
        </a:defRPr>
      </a:lvl5pPr>
      <a:lvl6pPr marL="18319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6pPr>
      <a:lvl7pPr marL="22891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7pPr>
      <a:lvl8pPr marL="27463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8pPr>
      <a:lvl9pPr marL="3203575" indent="-177800" algn="l" rtl="0" fontAlgn="base">
        <a:spcBef>
          <a:spcPct val="20000"/>
        </a:spcBef>
        <a:spcAft>
          <a:spcPct val="0"/>
        </a:spcAft>
        <a:buClr>
          <a:srgbClr val="9A1A27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2"/>
          <p:cNvSpPr>
            <a:spLocks noGrp="1" noChangeArrowheads="1"/>
          </p:cNvSpPr>
          <p:nvPr>
            <p:ph type="subTitle" sz="quarter" idx="4294967295"/>
          </p:nvPr>
        </p:nvSpPr>
        <p:spPr>
          <a:xfrm>
            <a:off x="457200" y="1981200"/>
            <a:ext cx="8229600" cy="461962"/>
          </a:xfrm>
          <a:noFill/>
          <a:ln/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sz="3200" b="1" kern="1200" dirty="0" smtClean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PMS Node.js Stream Application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3200" kern="120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2926" y="4446354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14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March 2014 </a:t>
            </a:r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Qiang Tang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 shoot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" y="637309"/>
            <a:ext cx="90868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5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PMS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Visualize live P&amp;L </a:t>
            </a:r>
          </a:p>
          <a:p>
            <a:r>
              <a:rPr lang="en-GB" dirty="0"/>
              <a:t>Visualize live security price</a:t>
            </a:r>
          </a:p>
          <a:p>
            <a:r>
              <a:rPr lang="en-GB" dirty="0"/>
              <a:t>Any real-time date which is sent to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6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 smtClean="0"/>
              <a:t>Node.js is a platform built on Chrome's JavaScript runtime for easily building fast, scalable network applications. Node.js uses an event-driven, non-blocking I/O model that makes it lightweight and efficient, perfect for data-intensive real-time applications that run across distributed devices.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server</a:t>
            </a:r>
          </a:p>
        </p:txBody>
      </p:sp>
      <p:pic>
        <p:nvPicPr>
          <p:cNvPr id="5" name="Picture 2" descr="multiThreadedServer.png (950×56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4" y="1219200"/>
            <a:ext cx="792601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 server</a:t>
            </a:r>
          </a:p>
        </p:txBody>
      </p:sp>
      <p:pic>
        <p:nvPicPr>
          <p:cNvPr id="5" name="Picture 2" descr="http://blog.cloudfoundry.com/wp-content/uploads/2012/04/NodeJS-EventedIOAsyncIO_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1017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ASP.Net</a:t>
            </a:r>
            <a:r>
              <a:rPr lang="en-GB" dirty="0"/>
              <a:t> request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3528" y="1571517"/>
            <a:ext cx="8521854" cy="3886973"/>
            <a:chOff x="323528" y="1571517"/>
            <a:chExt cx="8521854" cy="3886973"/>
          </a:xfrm>
        </p:grpSpPr>
        <p:pic>
          <p:nvPicPr>
            <p:cNvPr id="6" name="Picture 2" descr="web 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439" y="1772816"/>
              <a:ext cx="3040943" cy="363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546902"/>
              <a:ext cx="2779677" cy="20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rved Down Arrow 7"/>
            <p:cNvSpPr/>
            <p:nvPr/>
          </p:nvSpPr>
          <p:spPr>
            <a:xfrm>
              <a:off x="2195736" y="1988840"/>
              <a:ext cx="3456384" cy="659512"/>
            </a:xfrm>
            <a:prstGeom prst="curvedDownArrow">
              <a:avLst>
                <a:gd name="adj1" fmla="val 25000"/>
                <a:gd name="adj2" fmla="val 7828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1880" y="1571517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Request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1880" y="508915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Response</a:t>
              </a:r>
              <a:endParaRPr lang="en-GB" dirty="0"/>
            </a:p>
          </p:txBody>
        </p:sp>
        <p:sp>
          <p:nvSpPr>
            <p:cNvPr id="11" name="Curved Down Arrow 10"/>
            <p:cNvSpPr/>
            <p:nvPr/>
          </p:nvSpPr>
          <p:spPr>
            <a:xfrm rot="10800000">
              <a:off x="2348054" y="4305378"/>
              <a:ext cx="3456384" cy="659512"/>
            </a:xfrm>
            <a:prstGeom prst="curvedDownArrow">
              <a:avLst>
                <a:gd name="adj1" fmla="val 25000"/>
                <a:gd name="adj2" fmla="val 7828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7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 &amp; Socket.io request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400" y="1571517"/>
            <a:ext cx="8845382" cy="3837703"/>
            <a:chOff x="0" y="1571517"/>
            <a:chExt cx="8845382" cy="3837703"/>
          </a:xfrm>
        </p:grpSpPr>
        <p:pic>
          <p:nvPicPr>
            <p:cNvPr id="23" name="Picture 2" descr="web 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439" y="1772816"/>
              <a:ext cx="3040943" cy="363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46902"/>
              <a:ext cx="2779677" cy="20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rved Down Arrow 24"/>
            <p:cNvSpPr/>
            <p:nvPr/>
          </p:nvSpPr>
          <p:spPr>
            <a:xfrm>
              <a:off x="2195736" y="1988840"/>
              <a:ext cx="3456384" cy="659512"/>
            </a:xfrm>
            <a:prstGeom prst="curvedDownArrow">
              <a:avLst>
                <a:gd name="adj1" fmla="val 25000"/>
                <a:gd name="adj2" fmla="val 7828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91880" y="1571517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</a:t>
              </a:r>
              <a:r>
                <a:rPr lang="en-GB" dirty="0" smtClean="0"/>
                <a:t>ubscribe</a:t>
              </a:r>
              <a:endParaRPr lang="en-GB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456608" y="2307309"/>
              <a:ext cx="3195511" cy="826663"/>
              <a:chOff x="2456608" y="2791941"/>
              <a:chExt cx="3195511" cy="826663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203848" y="2791941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 smtClean="0"/>
                  <a:t>Pulish</a:t>
                </a:r>
                <a:endParaRPr lang="en-GB" dirty="0" smtClean="0"/>
              </a:p>
            </p:txBody>
          </p:sp>
          <p:sp>
            <p:nvSpPr>
              <p:cNvPr id="38" name="Left Arrow 37"/>
              <p:cNvSpPr/>
              <p:nvPr/>
            </p:nvSpPr>
            <p:spPr>
              <a:xfrm>
                <a:off x="2456608" y="3133972"/>
                <a:ext cx="3195511" cy="484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456609" y="2996952"/>
              <a:ext cx="3195511" cy="826663"/>
              <a:chOff x="2456608" y="2791941"/>
              <a:chExt cx="3195511" cy="82666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203848" y="2791941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 smtClean="0"/>
                  <a:t>Pulish</a:t>
                </a:r>
                <a:endParaRPr lang="en-GB" dirty="0" smtClean="0"/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2456608" y="3133972"/>
                <a:ext cx="3195511" cy="484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456609" y="3808471"/>
              <a:ext cx="3195511" cy="826663"/>
              <a:chOff x="2456608" y="2791941"/>
              <a:chExt cx="3195511" cy="82666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203848" y="2791941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 smtClean="0"/>
                  <a:t>Pulish</a:t>
                </a:r>
                <a:endParaRPr lang="en-GB" dirty="0" smtClean="0"/>
              </a:p>
            </p:txBody>
          </p:sp>
          <p:sp>
            <p:nvSpPr>
              <p:cNvPr id="34" name="Left Arrow 33"/>
              <p:cNvSpPr/>
              <p:nvPr/>
            </p:nvSpPr>
            <p:spPr>
              <a:xfrm>
                <a:off x="2456608" y="3133972"/>
                <a:ext cx="3195511" cy="484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26520" y="4435247"/>
              <a:ext cx="3195511" cy="826663"/>
              <a:chOff x="2456608" y="2791941"/>
              <a:chExt cx="3195511" cy="82666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203848" y="2791941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 smtClean="0"/>
                  <a:t>Pulish</a:t>
                </a:r>
                <a:endParaRPr lang="en-GB" dirty="0" smtClean="0"/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2456608" y="3133972"/>
                <a:ext cx="3195511" cy="484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8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 Web API-server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2" descr="http://adafyservicesstorage.blob.core.windows.net/mikael/image_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610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 CPU </a:t>
            </a:r>
            <a:r>
              <a:rPr lang="en-GB" dirty="0" smtClean="0"/>
              <a:t>usage</a:t>
            </a:r>
            <a:endParaRPr lang="en-GB" dirty="0"/>
          </a:p>
        </p:txBody>
      </p:sp>
      <p:pic>
        <p:nvPicPr>
          <p:cNvPr id="5" name="Picture 2" descr="http://adafyservicesstorage.blob.core.windows.net/mikael/image_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0103"/>
            <a:ext cx="8839200" cy="53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9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742844" y="1201831"/>
            <a:ext cx="7959420" cy="5292588"/>
            <a:chOff x="0" y="275608"/>
            <a:chExt cx="7959420" cy="6285740"/>
          </a:xfrm>
        </p:grpSpPr>
        <p:pic>
          <p:nvPicPr>
            <p:cNvPr id="41" name="Picture 2" descr="web 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2037977"/>
              <a:ext cx="1520472" cy="181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6652"/>
              <a:ext cx="1485689" cy="111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" y="1479915"/>
              <a:ext cx="1485689" cy="111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6" y="2780928"/>
              <a:ext cx="1485689" cy="111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0" y="4077072"/>
              <a:ext cx="1485689" cy="111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15" y="5445224"/>
              <a:ext cx="1485689" cy="111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3517880" y="1386854"/>
              <a:ext cx="1656184" cy="438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/>
                <a:t>Node.js server</a:t>
              </a:r>
              <a:endParaRPr lang="en-GB" sz="1800" dirty="0"/>
            </a:p>
          </p:txBody>
        </p:sp>
        <p:sp>
          <p:nvSpPr>
            <p:cNvPr id="48" name="Left Arrow 47"/>
            <p:cNvSpPr/>
            <p:nvPr/>
          </p:nvSpPr>
          <p:spPr>
            <a:xfrm rot="1931545">
              <a:off x="1387342" y="1524070"/>
              <a:ext cx="2323515" cy="1914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Left Arrow 48"/>
            <p:cNvSpPr/>
            <p:nvPr/>
          </p:nvSpPr>
          <p:spPr>
            <a:xfrm rot="948581">
              <a:off x="1378418" y="2325179"/>
              <a:ext cx="2197645" cy="2612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Left Arrow 49"/>
            <p:cNvSpPr/>
            <p:nvPr/>
          </p:nvSpPr>
          <p:spPr>
            <a:xfrm rot="21276023">
              <a:off x="1529182" y="3308187"/>
              <a:ext cx="2033487" cy="21004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Left Arrow 50"/>
            <p:cNvSpPr/>
            <p:nvPr/>
          </p:nvSpPr>
          <p:spPr>
            <a:xfrm rot="20250180" flipV="1">
              <a:off x="1533551" y="4227809"/>
              <a:ext cx="2033487" cy="1751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Left Arrow 51"/>
            <p:cNvSpPr/>
            <p:nvPr/>
          </p:nvSpPr>
          <p:spPr>
            <a:xfrm rot="19337860" flipV="1">
              <a:off x="1461081" y="4893363"/>
              <a:ext cx="2729165" cy="17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2035" y="2884506"/>
              <a:ext cx="1133644" cy="438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/>
                <a:t>Socket.io</a:t>
              </a:r>
              <a:endParaRPr lang="en-GB" sz="1800" dirty="0"/>
            </a:p>
          </p:txBody>
        </p:sp>
        <p:sp>
          <p:nvSpPr>
            <p:cNvPr id="54" name="Cloud Callout 53"/>
            <p:cNvSpPr/>
            <p:nvPr/>
          </p:nvSpPr>
          <p:spPr>
            <a:xfrm>
              <a:off x="6004453" y="275608"/>
              <a:ext cx="1584176" cy="1019237"/>
            </a:xfrm>
            <a:prstGeom prst="cloudCallout">
              <a:avLst>
                <a:gd name="adj1" fmla="val -117035"/>
                <a:gd name="adj2" fmla="val 1351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/>
                <a:t>C# </a:t>
              </a:r>
              <a:r>
                <a:rPr lang="en-GB" sz="1800" dirty="0" err="1" smtClean="0"/>
                <a:t>.Net</a:t>
              </a:r>
              <a:r>
                <a:rPr lang="en-GB" sz="1800" dirty="0" smtClean="0"/>
                <a:t> library</a:t>
              </a:r>
              <a:endParaRPr lang="en-GB" sz="1800" dirty="0"/>
            </a:p>
          </p:txBody>
        </p:sp>
        <p:sp>
          <p:nvSpPr>
            <p:cNvPr id="55" name="Cloud Callout 54"/>
            <p:cNvSpPr/>
            <p:nvPr/>
          </p:nvSpPr>
          <p:spPr>
            <a:xfrm>
              <a:off x="6071322" y="1619798"/>
              <a:ext cx="1584176" cy="1019237"/>
            </a:xfrm>
            <a:prstGeom prst="cloudCallout">
              <a:avLst>
                <a:gd name="adj1" fmla="val -101230"/>
                <a:gd name="adj2" fmla="val 753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 smtClean="0"/>
                <a:t>C / C++ library</a:t>
              </a:r>
              <a:endParaRPr lang="en-GB" sz="1800" dirty="0"/>
            </a:p>
          </p:txBody>
        </p:sp>
        <p:sp>
          <p:nvSpPr>
            <p:cNvPr id="56" name="Cloud Callout 55"/>
            <p:cNvSpPr/>
            <p:nvPr/>
          </p:nvSpPr>
          <p:spPr>
            <a:xfrm>
              <a:off x="6039342" y="3103825"/>
              <a:ext cx="1584176" cy="1019237"/>
            </a:xfrm>
            <a:prstGeom prst="cloudCallout">
              <a:avLst>
                <a:gd name="adj1" fmla="val -108102"/>
                <a:gd name="adj2" fmla="val -69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Cloud</a:t>
              </a:r>
              <a:endParaRPr lang="en-GB" dirty="0"/>
            </a:p>
          </p:txBody>
        </p:sp>
        <p:sp>
          <p:nvSpPr>
            <p:cNvPr id="57" name="Cloud Callout 56"/>
            <p:cNvSpPr/>
            <p:nvPr/>
          </p:nvSpPr>
          <p:spPr>
            <a:xfrm>
              <a:off x="6015204" y="4581128"/>
              <a:ext cx="1944216" cy="1019237"/>
            </a:xfrm>
            <a:prstGeom prst="cloudCallout">
              <a:avLst>
                <a:gd name="adj1" fmla="val -98023"/>
                <a:gd name="adj2" fmla="val -1201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REST/SOAP</a:t>
              </a:r>
            </a:p>
            <a:p>
              <a:pPr algn="ctr"/>
              <a:r>
                <a:rPr lang="en-GB" sz="1400" dirty="0" smtClean="0"/>
                <a:t>server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87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Eze Software Group">
      <a:dk1>
        <a:srgbClr val="000000"/>
      </a:dk1>
      <a:lt1>
        <a:srgbClr val="FFFFFF"/>
      </a:lt1>
      <a:dk2>
        <a:srgbClr val="384651"/>
      </a:dk2>
      <a:lt2>
        <a:srgbClr val="95A3AB"/>
      </a:lt2>
      <a:accent1>
        <a:srgbClr val="5FC8D7"/>
      </a:accent1>
      <a:accent2>
        <a:srgbClr val="3985C6"/>
      </a:accent2>
      <a:accent3>
        <a:srgbClr val="00AEB3"/>
      </a:accent3>
      <a:accent4>
        <a:srgbClr val="82BA41"/>
      </a:accent4>
      <a:accent5>
        <a:srgbClr val="BAC733"/>
      </a:accent5>
      <a:accent6>
        <a:srgbClr val="F57E20"/>
      </a:accent6>
      <a:hlink>
        <a:srgbClr val="0000FF"/>
      </a:hlink>
      <a:folHlink>
        <a:srgbClr val="0070C0"/>
      </a:folHlink>
    </a:clrScheme>
    <a:fontScheme name="Client Conference">
      <a:majorFont>
        <a:latin typeface="Avenir LT Std 65 Medium"/>
        <a:ea typeface="Osaka"/>
        <a:cs typeface=""/>
      </a:majorFont>
      <a:minorFont>
        <a:latin typeface="Avenir LT Std 45 Book"/>
        <a:ea typeface="Osaka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Eze Software Group">
      <a:dk1>
        <a:srgbClr val="000000"/>
      </a:dk1>
      <a:lt1>
        <a:srgbClr val="FFFFFF"/>
      </a:lt1>
      <a:dk2>
        <a:srgbClr val="384651"/>
      </a:dk2>
      <a:lt2>
        <a:srgbClr val="95A3AB"/>
      </a:lt2>
      <a:accent1>
        <a:srgbClr val="5FC8D7"/>
      </a:accent1>
      <a:accent2>
        <a:srgbClr val="3985C6"/>
      </a:accent2>
      <a:accent3>
        <a:srgbClr val="00AEB3"/>
      </a:accent3>
      <a:accent4>
        <a:srgbClr val="82BA41"/>
      </a:accent4>
      <a:accent5>
        <a:srgbClr val="BAC733"/>
      </a:accent5>
      <a:accent6>
        <a:srgbClr val="F57E20"/>
      </a:accent6>
      <a:hlink>
        <a:srgbClr val="0000FF"/>
      </a:hlink>
      <a:folHlink>
        <a:srgbClr val="0070C0"/>
      </a:folHlink>
    </a:clrScheme>
    <a:fontScheme name="Client Conference">
      <a:majorFont>
        <a:latin typeface="Avenir LT Std 65 Medium"/>
        <a:ea typeface="Osaka"/>
        <a:cs typeface=""/>
      </a:majorFont>
      <a:minorFont>
        <a:latin typeface="Avenir LT Std 45 Book"/>
        <a:ea typeface="Osaka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Eze Software Group">
      <a:dk1>
        <a:srgbClr val="000000"/>
      </a:dk1>
      <a:lt1>
        <a:srgbClr val="FFFFFF"/>
      </a:lt1>
      <a:dk2>
        <a:srgbClr val="384651"/>
      </a:dk2>
      <a:lt2>
        <a:srgbClr val="95A3AB"/>
      </a:lt2>
      <a:accent1>
        <a:srgbClr val="5FC8D7"/>
      </a:accent1>
      <a:accent2>
        <a:srgbClr val="3985C6"/>
      </a:accent2>
      <a:accent3>
        <a:srgbClr val="00AEB3"/>
      </a:accent3>
      <a:accent4>
        <a:srgbClr val="82BA41"/>
      </a:accent4>
      <a:accent5>
        <a:srgbClr val="BAC733"/>
      </a:accent5>
      <a:accent6>
        <a:srgbClr val="F57E20"/>
      </a:accent6>
      <a:hlink>
        <a:srgbClr val="0000FF"/>
      </a:hlink>
      <a:folHlink>
        <a:srgbClr val="0070C0"/>
      </a:folHlink>
    </a:clrScheme>
    <a:fontScheme name="Client Conference">
      <a:majorFont>
        <a:latin typeface="Avenir LT Std 65 Medium"/>
        <a:ea typeface="Osaka"/>
        <a:cs typeface=""/>
      </a:majorFont>
      <a:minorFont>
        <a:latin typeface="Avenir LT Std 45 Book"/>
        <a:ea typeface="Osaka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FEEEDD734794E87D37B682854D49F" ma:contentTypeVersion="0" ma:contentTypeDescription="Create a new document." ma:contentTypeScope="" ma:versionID="8ac5ad289517796293fc6e9cd2bb2a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D08871-9633-4C57-9ED5-119A06A00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F8879F-83D5-49B2-8256-926A4BD578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9206B-5B06-4646-8633-75112DD2B938}">
  <ds:schemaRefs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83058</TotalTime>
  <Words>117</Words>
  <Application>Microsoft Office PowerPoint</Application>
  <PresentationFormat>On-screen Show (4:3)</PresentationFormat>
  <Paragraphs>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Avenir LT Std 45 Book</vt:lpstr>
      <vt:lpstr>ＭＳ Ｐゴシック</vt:lpstr>
      <vt:lpstr>Osaka</vt:lpstr>
      <vt:lpstr>Arial</vt:lpstr>
      <vt:lpstr>Calibri</vt:lpstr>
      <vt:lpstr>Segoe UI</vt:lpstr>
      <vt:lpstr>Segoe UI Semibold</vt:lpstr>
      <vt:lpstr>Verdana</vt:lpstr>
      <vt:lpstr>Wingdings</vt:lpstr>
      <vt:lpstr>Blank Presentation</vt:lpstr>
      <vt:lpstr>1_Blank Presentation</vt:lpstr>
      <vt:lpstr>2_Blank Presentation</vt:lpstr>
      <vt:lpstr>PowerPoint Presentation</vt:lpstr>
      <vt:lpstr>Node.js</vt:lpstr>
      <vt:lpstr>multi-threaded server</vt:lpstr>
      <vt:lpstr>Node.js server</vt:lpstr>
      <vt:lpstr>ASP.Net request</vt:lpstr>
      <vt:lpstr>Node.js &amp; Socket.io request</vt:lpstr>
      <vt:lpstr>ASP.NET Web API-server:</vt:lpstr>
      <vt:lpstr>Node.js CPU usage</vt:lpstr>
      <vt:lpstr>Architecture</vt:lpstr>
      <vt:lpstr>Screen shoot</vt:lpstr>
      <vt:lpstr>PMS application</vt:lpstr>
    </vt:vector>
  </TitlesOfParts>
  <Company>Eze Software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to 10pt Regular XYZ Corporation 16pt Bold</dc:title>
  <dc:creator>mrocha@ezesoft.com</dc:creator>
  <cp:keywords>Standard</cp:keywords>
  <cp:lastModifiedBy>Tang, Qiang</cp:lastModifiedBy>
  <cp:revision>1006</cp:revision>
  <cp:lastPrinted>2014-03-14T15:10:18Z</cp:lastPrinted>
  <dcterms:created xsi:type="dcterms:W3CDTF">2007-12-03T16:57:33Z</dcterms:created>
  <dcterms:modified xsi:type="dcterms:W3CDTF">2014-10-17T09:18:10Z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0x01010046DFEEEDD734794E87D37B682854D49F</vt:lpwstr>
  </property>
</Properties>
</file>