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278" r:id="rId2"/>
    <p:sldId id="279" r:id="rId3"/>
    <p:sldId id="272" r:id="rId4"/>
    <p:sldId id="277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595" autoAdjust="0"/>
  </p:normalViewPr>
  <p:slideViewPr>
    <p:cSldViewPr snapToGrid="0">
      <p:cViewPr varScale="1">
        <p:scale>
          <a:sx n="101" d="100"/>
          <a:sy n="101" d="100"/>
        </p:scale>
        <p:origin x="1200" y="102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664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103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Project #1 </a:t>
            </a:r>
            <a:r>
              <a:rPr lang="zh-TW" altLang="en-US" dirty="0">
                <a:ea typeface="新細明體" pitchFamily="18" charset="-120"/>
              </a:rPr>
              <a:t>簡易棋局遊戲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327150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修課同學共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46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人，每組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2~3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人自行組隊，共分為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16~19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隊。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作業驗收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助教賴晨堯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多媒體新實驗室：管理大樓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4F,B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座電梯出口左側鐵門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Demo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時間：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5/13, 5/14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課堂時間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每隊都要查驗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Contest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預賽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：分四組取二名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自行在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6/16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之前賽完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Contest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複賽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6/17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由助教進行八強賽到決賽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10" y="4076700"/>
            <a:ext cx="1565136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遊戲規則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327150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下棋遊戲規則：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開局：在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4x4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棋盤上，輸入起始棋局，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棋子為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ABBCCC vs. XYYZZZ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輸入：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Step 1—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文字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點選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或讀檔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16 char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例如右圖棋局為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AB+YCZ+BYCZCX+Z+Y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“+”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代表空格，棋局可繪圖或以純文字表示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Step 2—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交替輸入對手棋步，並在時間內輸出回應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順序：一律由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ABC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方面先攻，雙方輪流移動一子，移動為四方向之一格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動作：每次移動只允許移入空格，或吃掉對方的下線棋子，相對關係為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A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&gt;&gt;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XY, B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&gt;&gt;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YZ, C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&gt;&gt;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ZX; X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&gt;&gt;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AB, Y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&gt;&gt;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BC, Z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sym typeface="Wingdings" panose="05000000000000000000" pitchFamily="2" charset="2"/>
              </a:rPr>
              <a:t>&gt;&gt;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CA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勝負：雙方交手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回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20 moves)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，計算餘子個數，相等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則判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XYZ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贏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時間：每次思考時間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90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原則，可延長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至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分鐘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次，違規者判輸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44" y="1685925"/>
            <a:ext cx="1254002" cy="10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9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賽程規則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78510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賽程規則：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16~19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A,B,C,D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四組進行預賽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每組取前二名進入複賽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預賽採單循環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每組共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各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隊與其他隊伍皆須完成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對抗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, </a:t>
            </a:r>
            <a:r>
              <a:rPr lang="en-US" altLang="zh-TW" sz="1800" b="1" dirty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6/16</a:t>
            </a:r>
            <a:r>
              <a:rPr lang="zh-TW" altLang="en-US" sz="1800" b="1" dirty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之前賽完</a:t>
            </a: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小組自訂比賽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辦法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例如依暗棋規則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排棋後翻正面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以及交戰順序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第一、二名隊伍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於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6/17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進行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複賽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並協助登記小組各隊初賽名次</a:t>
            </a: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複賽採單敗淘汰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八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強、四強、決賽分組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: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{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(A1-B2)-(A2-B1)}-{(C1-D2)-(C2-D1)}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比賽題目由助教抽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簽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決定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對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戰採相同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題目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先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後手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互換比二盤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     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(a)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二盤皆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贏者勝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(b)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互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有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勝負則由餘子相加總數多者勝出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(c)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仍無法決定勝負時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進行一盤加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助教先抽新的題目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</a:p>
          <a:p>
            <a:pPr lvl="1">
              <a:lnSpc>
                <a:spcPct val="90000"/>
              </a:lnSpc>
              <a:buNone/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          再丟銅板決定雙方何者為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隊先攻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隊後攻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可於開賽前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華康中黑體" pitchFamily="49" charset="-120"/>
                <a:ea typeface="華康中黑體" pitchFamily="49" charset="-120"/>
              </a:rPr>
              <a:t>           </a:t>
            </a:r>
            <a:r>
              <a:rPr lang="zh-TW" altLang="en-US" sz="1800" b="1" dirty="0" smtClean="0">
                <a:latin typeface="華康中黑體" pitchFamily="49" charset="-120"/>
                <a:ea typeface="華康中黑體" pitchFamily="49" charset="-120"/>
              </a:rPr>
              <a:t>由隊員任選</a:t>
            </a:r>
            <a:r>
              <a:rPr lang="en-US" altLang="zh-TW" sz="1800" b="1" dirty="0" smtClean="0">
                <a:latin typeface="華康中黑體" pitchFamily="49" charset="-120"/>
                <a:ea typeface="華康中黑體" pitchFamily="49" charset="-120"/>
              </a:rPr>
              <a:t>2</a:t>
            </a:r>
            <a:r>
              <a:rPr lang="zh-TW" altLang="en-US" sz="1800" b="1" dirty="0" smtClean="0">
                <a:latin typeface="華康中黑體" pitchFamily="49" charset="-120"/>
                <a:ea typeface="華康中黑體" pitchFamily="49" charset="-120"/>
              </a:rPr>
              <a:t>位置之內容</a:t>
            </a:r>
            <a:r>
              <a:rPr lang="en-US" altLang="zh-TW" sz="1800" b="1" dirty="0" smtClean="0">
                <a:latin typeface="華康中黑體" pitchFamily="49" charset="-120"/>
                <a:ea typeface="華康中黑體" pitchFamily="49" charset="-120"/>
              </a:rPr>
              <a:t>(</a:t>
            </a:r>
            <a:r>
              <a:rPr lang="zh-TW" altLang="en-US" sz="1800" b="1" dirty="0" smtClean="0">
                <a:latin typeface="華康中黑體" pitchFamily="49" charset="-120"/>
                <a:ea typeface="華康中黑體" pitchFamily="49" charset="-120"/>
              </a:rPr>
              <a:t>含空格</a:t>
            </a:r>
            <a:r>
              <a:rPr lang="en-US" altLang="zh-TW" sz="1800" b="1" dirty="0" smtClean="0">
                <a:latin typeface="華康中黑體" pitchFamily="49" charset="-120"/>
                <a:ea typeface="華康中黑體" pitchFamily="49" charset="-120"/>
              </a:rPr>
              <a:t>)</a:t>
            </a:r>
            <a:r>
              <a:rPr lang="zh-TW" altLang="en-US" sz="1800" b="1" dirty="0" smtClean="0">
                <a:latin typeface="華康中黑體" pitchFamily="49" charset="-120"/>
                <a:ea typeface="華康中黑體" pitchFamily="49" charset="-120"/>
              </a:rPr>
              <a:t>予以對調</a:t>
            </a:r>
            <a:r>
              <a:rPr lang="en-US" altLang="zh-TW" sz="1800" b="1" dirty="0" smtClean="0">
                <a:latin typeface="華康中黑體" pitchFamily="49" charset="-120"/>
                <a:ea typeface="華康中黑體" pitchFamily="49" charset="-120"/>
              </a:rPr>
              <a:t>, </a:t>
            </a:r>
            <a:r>
              <a:rPr lang="zh-TW" altLang="en-US" sz="1800" b="1" dirty="0" smtClean="0">
                <a:latin typeface="華康中黑體" pitchFamily="49" charset="-120"/>
                <a:ea typeface="華康中黑體" pitchFamily="49" charset="-120"/>
              </a:rPr>
              <a:t>有</a:t>
            </a:r>
            <a:r>
              <a:rPr lang="en-US" altLang="zh-TW" sz="1800" b="1" dirty="0" smtClean="0">
                <a:latin typeface="華康中黑體" pitchFamily="49" charset="-120"/>
                <a:ea typeface="華康中黑體" pitchFamily="49" charset="-120"/>
              </a:rPr>
              <a:t>1</a:t>
            </a:r>
            <a:r>
              <a:rPr lang="zh-TW" altLang="en-US" sz="1800" b="1" dirty="0" smtClean="0">
                <a:latin typeface="華康中黑體" pitchFamily="49" charset="-120"/>
                <a:ea typeface="華康中黑體" pitchFamily="49" charset="-120"/>
              </a:rPr>
              <a:t>分鐘時間思考</a:t>
            </a:r>
            <a:endParaRPr lang="en-US" altLang="zh-TW" sz="1800" b="1" dirty="0" smtClean="0">
              <a:latin typeface="華康中黑體" pitchFamily="49" charset="-120"/>
              <a:ea typeface="華康中黑體" pitchFamily="49" charset="-120"/>
            </a:endParaRPr>
          </a:p>
          <a:p>
            <a:pPr lvl="1">
              <a:lnSpc>
                <a:spcPct val="90000"/>
              </a:lnSpc>
            </a:pPr>
            <a:endParaRPr lang="zh-TW" altLang="zh-TW" sz="18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成績規則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2492"/>
            <a:ext cx="8355013" cy="51149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成績評量：</a:t>
            </a: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作業成績總分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105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分，佔學期總成績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40%</a:t>
            </a: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準時通過期中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 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可得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分，遲交將大比例扣分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由助教確認可以進行遊戲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包含先後手及判斷輸贏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此時不拘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UI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程度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期末競賽總分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70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初賽每組取前二名進入八強賽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初賽未晉級者，四隊組各得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45/40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分，五隊組各得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45/45/40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八強對戰組合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: A1-B1, A2-B1, C1-D2, C2-D1…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敗者得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(4)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之後進行準決賽、決賽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…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四強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55,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亞軍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60,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冠軍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65</a:t>
            </a: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書面報告及程式界面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報告中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介紹實作方法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實際觀察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與改進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、心得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討論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(2) 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各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組皆繳交</a:t>
            </a: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Word</a:t>
            </a:r>
            <a:r>
              <a:rPr lang="zh-TW" altLang="en-US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檔案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，並列出隊員貢獻度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助教據此微調成績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endParaRPr lang="zh-TW" altLang="en-US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b="1" dirty="0" smtClean="0">
              <a:latin typeface="華康中黑體" pitchFamily="49" charset="-120"/>
              <a:ea typeface="華康中黑體" pitchFamily="49" charset="-120"/>
            </a:endParaRPr>
          </a:p>
          <a:p>
            <a:pPr lvl="1">
              <a:lnSpc>
                <a:spcPct val="90000"/>
              </a:lnSpc>
            </a:pPr>
            <a:endParaRPr lang="zh-TW" altLang="zh-TW" sz="20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1470089213</TotalTime>
  <Words>728</Words>
  <Application>Microsoft Office PowerPoint</Application>
  <PresentationFormat>如螢幕大小 (4:3)</PresentationFormat>
  <Paragraphs>50</Paragraphs>
  <Slides>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Monotype Sorts</vt:lpstr>
      <vt:lpstr>細明體</vt:lpstr>
      <vt:lpstr>華康中黑體</vt:lpstr>
      <vt:lpstr>新細明體</vt:lpstr>
      <vt:lpstr>標楷體</vt:lpstr>
      <vt:lpstr>Helvetica</vt:lpstr>
      <vt:lpstr>Times New Roman</vt:lpstr>
      <vt:lpstr>Webdings</vt:lpstr>
      <vt:lpstr>Wingdings</vt:lpstr>
      <vt:lpstr>db-5-grey</vt:lpstr>
      <vt:lpstr>Clip</vt:lpstr>
      <vt:lpstr>Project #1 簡易棋局遊戲</vt:lpstr>
      <vt:lpstr>遊戲規則</vt:lpstr>
      <vt:lpstr>賽程規則</vt:lpstr>
      <vt:lpstr>成績規則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jdwei</cp:lastModifiedBy>
  <cp:revision>482</cp:revision>
  <cp:lastPrinted>1999-12-01T19:45:26Z</cp:lastPrinted>
  <dcterms:created xsi:type="dcterms:W3CDTF">1999-12-01T16:48:44Z</dcterms:created>
  <dcterms:modified xsi:type="dcterms:W3CDTF">2019-03-30T15:33:48Z</dcterms:modified>
</cp:coreProperties>
</file>