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5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77" r:id="rId6"/>
    <p:sldId id="283" r:id="rId7"/>
    <p:sldId id="285" r:id="rId8"/>
    <p:sldId id="279" r:id="rId9"/>
    <p:sldId id="267" r:id="rId10"/>
    <p:sldId id="284" r:id="rId11"/>
    <p:sldId id="268" r:id="rId12"/>
    <p:sldId id="28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19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0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8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6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9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6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7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1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6912-C71D-4B42-85B0-8CED62DA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C65C3-9A14-4CD2-B8FB-90C92B87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EA7C-9BF2-42B7-9667-3FBC20A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16C2-32EA-48B2-89DB-40794FB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4D41C-C2E9-4E0B-A6FA-BB49AE2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2243-51DC-432B-A42D-13B9BC8C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81135-AF1F-4D98-AF0C-467296D8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0480-455A-427B-ADDE-DFD7CDD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A774-CA80-4815-B9EF-89F23DAC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FDC0D-FCC7-4A03-A0EE-D5F33FAD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E9293-3A84-477A-9D09-A9536A5F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4617F-2508-4595-A385-011CD279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1AFD0-07C8-45D7-AB4F-BDA8DE95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3B0D0-648C-407C-9700-F4C308A4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7ADA-7070-4D26-A720-860CFC3C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008C-9AB4-4B1C-95CE-D7144F8E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861AA-8C8D-4063-93A5-090CCD7D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4B53-750F-4688-8AC6-001A06F3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11ED-CC16-4589-BA58-93349AB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BDFCA-5803-4BD5-BE70-D04D386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A44E-1614-4548-A675-49C7437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B05D-49F0-4191-9DA1-F87371F5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E541-2AA5-419C-BF5F-D50D9AA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BE28-1112-4F77-9A75-ADDF2C9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F65D9-5AB4-4F0B-BBC4-5816BC9C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1DCB-21D9-4768-81D0-8FDD76B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C4A4-B861-4390-9B1E-B9C5CD78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84C3B-8F96-4007-A1A5-406860FF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A2F06-7A08-48FC-B324-61E244B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38B1E-A008-48B0-9842-9518C8E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CD351-D356-45E6-B055-8D91888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DBEF1-2A57-4393-ADBA-7FD45999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D6B0D-3913-4113-A650-68D6DCDF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2C145-9938-47EA-B8C2-2A3376E4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4A527F-A113-445E-A2AA-C32EA8D7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0841D-BFD9-41CE-A016-36088946E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3FDF1-D9E0-4796-990D-E0A5E1F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ECE8F-0819-46A9-9B35-EDA876B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CE455-EC2F-440B-B02A-392EA19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6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ADB3-4629-4990-9BEC-DF146B8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82E34-A4CF-48BF-B612-1FC44263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FCC9D-A492-419B-A35A-A8ACE98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E80C1-B127-4C64-AD60-CEE94CB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3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1717F-38DD-4EEA-AFB7-7BD1FE0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10592-DCAF-4E5B-837C-31C8094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08BD7-2A00-493A-BCA2-14FEF6E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7978-01C8-4378-A561-1B6BA17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268C2-337B-4A81-AA37-C0752A11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7D8C3-9924-40F5-A382-A24EA679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02612-5A1D-4D4D-86C7-8B3A070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46F2C-3ED7-44C9-B04D-3FE1B27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B1D80-305F-4E6E-99FC-BF3D95C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CE05-210F-4D4E-B74C-434F9B7C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01294-2AE0-4D49-B58D-0B86194B8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C8DDA-8110-4E55-A4F0-19A120E5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375A7-5AD1-411F-91A2-6BA102C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55CF4-5A26-4CE9-900A-3370011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477B4-025B-457B-A180-3F3263E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0DE4C-A71B-4BBC-999B-48C3C9C8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E175D-1D69-44EB-B3D8-FFD0C2FA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A452-E5E0-48AD-9CA5-82CC812D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79151-4CDB-4A0A-A5A6-1E1E6548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67CBD-68D9-47A2-B24B-EF4FD30FE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2C84A7-A93A-49C8-AD38-B907AD80F54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E3C2D8-EB6E-45D7-A678-7F969FC792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3E64FD-1C22-438B-B135-0B4A59D478C0}"/>
                </a:ext>
              </a:extLst>
            </p:cNvPr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7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9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5.emf"/><Relationship Id="rId4" Type="http://schemas.openxmlformats.org/officeDocument/2006/relationships/image" Target="../media/image7.emf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.emf"/><Relationship Id="rId7" Type="http://schemas.openxmlformats.org/officeDocument/2006/relationships/image" Target="../media/image30.png"/><Relationship Id="rId12" Type="http://schemas.openxmlformats.org/officeDocument/2006/relationships/image" Target="../media/image3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tmp"/><Relationship Id="rId5" Type="http://schemas.openxmlformats.org/officeDocument/2006/relationships/image" Target="../media/image28.png"/><Relationship Id="rId10" Type="http://schemas.openxmlformats.org/officeDocument/2006/relationships/image" Target="../media/image33.tmp"/><Relationship Id="rId4" Type="http://schemas.openxmlformats.org/officeDocument/2006/relationships/image" Target="../media/image1.emf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2.emf"/><Relationship Id="rId7" Type="http://schemas.openxmlformats.org/officeDocument/2006/relationships/image" Target="../media/image7.emf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18.png"/><Relationship Id="rId5" Type="http://schemas.openxmlformats.org/officeDocument/2006/relationships/image" Target="../media/image14.emf"/><Relationship Id="rId10" Type="http://schemas.openxmlformats.org/officeDocument/2006/relationships/image" Target="../media/image17.emf"/><Relationship Id="rId4" Type="http://schemas.openxmlformats.org/officeDocument/2006/relationships/image" Target="../media/image13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9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5.emf"/><Relationship Id="rId4" Type="http://schemas.openxmlformats.org/officeDocument/2006/relationships/image" Target="../media/image7.emf"/><Relationship Id="rId9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9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5.emf"/><Relationship Id="rId4" Type="http://schemas.openxmlformats.org/officeDocument/2006/relationships/image" Target="../media/image7.emf"/><Relationship Id="rId9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9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5.emf"/><Relationship Id="rId4" Type="http://schemas.openxmlformats.org/officeDocument/2006/relationships/image" Target="../media/image7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E72FB9-3880-486F-99AE-41735ED9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BCBC73-585B-4467-9022-ED5BE26DB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274B52-4135-4E0A-B7FD-F27CFDDDC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0800FA-E9FE-4973-BEBE-6D14770E3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2181225" y="2680359"/>
            <a:ext cx="7829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蓋歐卡的奇幻冒險</a:t>
            </a:r>
            <a:endParaRPr lang="zh-CN" altLang="en-US" sz="66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833E7-0FD2-43C2-8F67-B15E64760BE3}"/>
              </a:ext>
            </a:extLst>
          </p:cNvPr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D94408-01F8-47CD-A395-A9F060D2CA2B}"/>
              </a:ext>
            </a:extLst>
          </p:cNvPr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Honeybee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82" y="3620414"/>
            <a:ext cx="6011920" cy="26889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4627">
            <a:off x="482598" y="143200"/>
            <a:ext cx="3247458" cy="32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4CA365-0B0B-4B96-8F20-4392F26EB1AB}"/>
              </a:ext>
            </a:extLst>
          </p:cNvPr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</a:t>
            </a:r>
            <a:r>
              <a:rPr lang="en-US" altLang="zh-CN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four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55764" y="2949737"/>
            <a:ext cx="4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功能特點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8" y="500329"/>
            <a:ext cx="3761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功能特點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27CF134-04A1-499F-BEAA-A364B8F8B884}"/>
              </a:ext>
            </a:extLst>
          </p:cNvPr>
          <p:cNvGrpSpPr/>
          <p:nvPr/>
        </p:nvGrpSpPr>
        <p:grpSpPr>
          <a:xfrm>
            <a:off x="3552197" y="2748522"/>
            <a:ext cx="1271536" cy="1269562"/>
            <a:chOff x="4966295" y="2301049"/>
            <a:chExt cx="2259411" cy="22559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9E0699A-F9C7-492B-BE28-2653C3445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295" y="2301049"/>
              <a:ext cx="2259411" cy="225590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98B7D26-C98D-4CEB-80F9-1B6EBE61F7E6}"/>
                </a:ext>
              </a:extLst>
            </p:cNvPr>
            <p:cNvSpPr/>
            <p:nvPr/>
          </p:nvSpPr>
          <p:spPr>
            <a:xfrm>
              <a:off x="5065969" y="2398969"/>
              <a:ext cx="2060063" cy="2060063"/>
            </a:xfrm>
            <a:prstGeom prst="ellipse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C6F9AF-E17B-4C98-9921-A7C9721BC097}"/>
              </a:ext>
            </a:extLst>
          </p:cNvPr>
          <p:cNvGrpSpPr/>
          <p:nvPr/>
        </p:nvGrpSpPr>
        <p:grpSpPr>
          <a:xfrm>
            <a:off x="1355233" y="1997584"/>
            <a:ext cx="2259411" cy="2255903"/>
            <a:chOff x="2091833" y="2046544"/>
            <a:chExt cx="2259411" cy="225590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02CC0E7-B0EA-45CD-84F0-87E1CABC2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1833" y="2046544"/>
              <a:ext cx="2259411" cy="2255903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8E87BB6-2525-4207-9AD1-BC310E83A3AA}"/>
                </a:ext>
              </a:extLst>
            </p:cNvPr>
            <p:cNvSpPr/>
            <p:nvPr/>
          </p:nvSpPr>
          <p:spPr>
            <a:xfrm>
              <a:off x="2191507" y="2144464"/>
              <a:ext cx="2060063" cy="2060063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BC48B6-43DF-4CCA-9E00-2A5790657F05}"/>
              </a:ext>
            </a:extLst>
          </p:cNvPr>
          <p:cNvGrpSpPr/>
          <p:nvPr/>
        </p:nvGrpSpPr>
        <p:grpSpPr>
          <a:xfrm>
            <a:off x="1803342" y="3215153"/>
            <a:ext cx="2586597" cy="2582581"/>
            <a:chOff x="7214194" y="1948624"/>
            <a:chExt cx="2259411" cy="225590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5FA9138-0419-40E4-AD5C-FDFEA393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4194" y="1948624"/>
              <a:ext cx="2259411" cy="2255903"/>
            </a:xfrm>
            <a:prstGeom prst="rect">
              <a:avLst/>
            </a:pr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F1F4714-6EE1-4D54-806B-5A79B23C4AC6}"/>
                </a:ext>
              </a:extLst>
            </p:cNvPr>
            <p:cNvSpPr/>
            <p:nvPr/>
          </p:nvSpPr>
          <p:spPr>
            <a:xfrm>
              <a:off x="7313868" y="2046544"/>
              <a:ext cx="2060063" cy="2060063"/>
            </a:xfrm>
            <a:prstGeom prst="ellipse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1B8D531B-965B-4706-AED6-E6995013DFD7}"/>
              </a:ext>
            </a:extLst>
          </p:cNvPr>
          <p:cNvSpPr/>
          <p:nvPr/>
        </p:nvSpPr>
        <p:spPr>
          <a:xfrm>
            <a:off x="5501708" y="2954164"/>
            <a:ext cx="2256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動態的火焰尾巴，讓小球有飛一樣的感覺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24EB76-DA0E-423F-8396-8D12BCAA3F0D}"/>
              </a:ext>
            </a:extLst>
          </p:cNvPr>
          <p:cNvSpPr/>
          <p:nvPr/>
        </p:nvSpPr>
        <p:spPr>
          <a:xfrm>
            <a:off x="5506106" y="2467074"/>
            <a:ext cx="2127443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火焰尾巴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4CCB97-D134-46BE-8B21-A810D8E3DDE3}"/>
              </a:ext>
            </a:extLst>
          </p:cNvPr>
          <p:cNvSpPr/>
          <p:nvPr/>
        </p:nvSpPr>
        <p:spPr>
          <a:xfrm>
            <a:off x="7860319" y="2938672"/>
            <a:ext cx="3416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小球接到道具後會有額外效果，邊長，加速，混亂，穿透，一應俱全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6FA2AF-7401-4D79-B32D-C253095F3D46}"/>
              </a:ext>
            </a:extLst>
          </p:cNvPr>
          <p:cNvSpPr/>
          <p:nvPr/>
        </p:nvSpPr>
        <p:spPr>
          <a:xfrm>
            <a:off x="8471066" y="2410273"/>
            <a:ext cx="2127443" cy="472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小球額外功能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3352BE-9A98-43C9-860B-5F17D07E9605}"/>
              </a:ext>
            </a:extLst>
          </p:cNvPr>
          <p:cNvSpPr/>
          <p:nvPr/>
        </p:nvSpPr>
        <p:spPr>
          <a:xfrm>
            <a:off x="5385979" y="4708952"/>
            <a:ext cx="2488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酷炫的配樂，緊張又刺激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715AF2-B232-4B6E-8ECB-2161B6629DBD}"/>
              </a:ext>
            </a:extLst>
          </p:cNvPr>
          <p:cNvSpPr/>
          <p:nvPr/>
        </p:nvSpPr>
        <p:spPr>
          <a:xfrm>
            <a:off x="5566482" y="4236194"/>
            <a:ext cx="2127443" cy="472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音效配樂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2D51C3-4AE7-49AE-8800-3D85D7C55557}"/>
              </a:ext>
            </a:extLst>
          </p:cNvPr>
          <p:cNvSpPr/>
          <p:nvPr/>
        </p:nvSpPr>
        <p:spPr>
          <a:xfrm>
            <a:off x="8273512" y="4608731"/>
            <a:ext cx="2589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動漫場景，以及各種紋理的應用，讓畫面更加豐滿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19915F-6C1C-4736-9501-37185FE21A00}"/>
              </a:ext>
            </a:extLst>
          </p:cNvPr>
          <p:cNvSpPr/>
          <p:nvPr/>
        </p:nvSpPr>
        <p:spPr>
          <a:xfrm>
            <a:off x="8471066" y="4135973"/>
            <a:ext cx="2127443" cy="472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背景佈局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E07C063-0F76-44B4-B956-EE572B0EB3F2}"/>
              </a:ext>
            </a:extLst>
          </p:cNvPr>
          <p:cNvGrpSpPr/>
          <p:nvPr/>
        </p:nvGrpSpPr>
        <p:grpSpPr>
          <a:xfrm>
            <a:off x="808964" y="5106903"/>
            <a:ext cx="1271536" cy="1269562"/>
            <a:chOff x="4966295" y="2301049"/>
            <a:chExt cx="2259411" cy="2255903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66BF4AB-1D05-40DA-8F9F-AE25A603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295" y="2301049"/>
              <a:ext cx="2259411" cy="2255903"/>
            </a:xfrm>
            <a:prstGeom prst="rect">
              <a:avLst/>
            </a:prstGeom>
          </p:spPr>
        </p:pic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A0C028F-F376-4E79-AD53-27E867EAA416}"/>
                </a:ext>
              </a:extLst>
            </p:cNvPr>
            <p:cNvSpPr/>
            <p:nvPr/>
          </p:nvSpPr>
          <p:spPr>
            <a:xfrm>
              <a:off x="5065969" y="2398969"/>
              <a:ext cx="2060063" cy="2060063"/>
            </a:xfrm>
            <a:prstGeom prst="ellipse">
              <a:avLst/>
            </a:prstGeom>
            <a:blipFill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3416603-B500-4E63-983F-3CB0F2B238AE}"/>
              </a:ext>
            </a:extLst>
          </p:cNvPr>
          <p:cNvSpPr txBox="1"/>
          <p:nvPr/>
        </p:nvSpPr>
        <p:spPr>
          <a:xfrm>
            <a:off x="6173003" y="193656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867F4-DD6F-492B-A9BE-EE4D9A75DC68}"/>
              </a:ext>
            </a:extLst>
          </p:cNvPr>
          <p:cNvSpPr txBox="1"/>
          <p:nvPr/>
        </p:nvSpPr>
        <p:spPr>
          <a:xfrm>
            <a:off x="9077587" y="1901478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E10034-12CD-4111-8738-82F259D5F0C1}"/>
              </a:ext>
            </a:extLst>
          </p:cNvPr>
          <p:cNvSpPr txBox="1"/>
          <p:nvPr/>
        </p:nvSpPr>
        <p:spPr>
          <a:xfrm>
            <a:off x="6173003" y="37310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AD8B0B-15A5-4F9D-A86D-05B39401FA6C}"/>
              </a:ext>
            </a:extLst>
          </p:cNvPr>
          <p:cNvSpPr txBox="1"/>
          <p:nvPr/>
        </p:nvSpPr>
        <p:spPr>
          <a:xfrm>
            <a:off x="9045344" y="368260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35" y="1306011"/>
            <a:ext cx="2437137" cy="181122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5" y="3327253"/>
            <a:ext cx="3207277" cy="243048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86" y="2108084"/>
            <a:ext cx="3280147" cy="24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E72FB9-3880-486F-99AE-41735ED9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BCBC73-585B-4467-9022-ED5BE26DB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274B52-4135-4E0A-B7FD-F27CFDDDC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0800FA-E9FE-4973-BEBE-6D14770E3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2181225" y="2497475"/>
            <a:ext cx="7829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感谢聆听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833E7-0FD2-43C2-8F67-B15E64760BE3}"/>
              </a:ext>
            </a:extLst>
          </p:cNvPr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D94408-01F8-47CD-A395-A9F060D2CA2B}"/>
              </a:ext>
            </a:extLst>
          </p:cNvPr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Honeybee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8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C1C84F1-ADAA-4D21-B584-1470DAE14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7" r="25607" b="-3169"/>
          <a:stretch/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30299-16B9-40C3-886C-D26D3668F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56" t="-41660" r="-22977" b="41660"/>
          <a:stretch/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3227EA-9B5A-46E6-86D4-43F0852F4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593"/>
          <a:stretch/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29FA4F-C814-48E1-A176-FD91444C0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31188D-2617-4A50-B7D7-63B48748F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67A907-6915-4330-9F22-C0F164D48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0880D7-D85E-4A76-8206-3B56DE026C30}"/>
              </a:ext>
            </a:extLst>
          </p:cNvPr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23A5C81-BB92-42C7-BBDA-00D785ED1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9213"/>
            <a:stretch/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F12F273-4548-4B78-A714-65F49E914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20459C5-55FB-403D-8275-826601681079}"/>
              </a:ext>
            </a:extLst>
          </p:cNvPr>
          <p:cNvSpPr txBox="1"/>
          <p:nvPr/>
        </p:nvSpPr>
        <p:spPr>
          <a:xfrm>
            <a:off x="1885825" y="2383020"/>
            <a:ext cx="335362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目录</a:t>
            </a: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E3C85C-01F6-4961-9BD5-2058EBD5CB23}"/>
              </a:ext>
            </a:extLst>
          </p:cNvPr>
          <p:cNvSpPr txBox="1"/>
          <p:nvPr/>
        </p:nvSpPr>
        <p:spPr>
          <a:xfrm>
            <a:off x="1595069" y="300185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Honeybee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72B370-30AA-47CD-A6B8-EF6D0D2A2793}"/>
              </a:ext>
            </a:extLst>
          </p:cNvPr>
          <p:cNvSpPr txBox="1"/>
          <p:nvPr/>
        </p:nvSpPr>
        <p:spPr>
          <a:xfrm>
            <a:off x="6873756" y="2289028"/>
            <a:ext cx="386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小組成員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DFC0D2-A591-469A-9396-6D9783A00476}"/>
              </a:ext>
            </a:extLst>
          </p:cNvPr>
          <p:cNvGrpSpPr/>
          <p:nvPr/>
        </p:nvGrpSpPr>
        <p:grpSpPr>
          <a:xfrm>
            <a:off x="6164539" y="2381476"/>
            <a:ext cx="676275" cy="542658"/>
            <a:chOff x="5995723" y="2676898"/>
            <a:chExt cx="676275" cy="542658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885BFDA-33F1-44C6-9A40-DB61D2EBC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B9D2162-3EF8-49C7-9674-C68B5DD8D3FE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1144981-432A-4746-B95F-8054C4D08C98}"/>
              </a:ext>
            </a:extLst>
          </p:cNvPr>
          <p:cNvSpPr txBox="1"/>
          <p:nvPr/>
        </p:nvSpPr>
        <p:spPr>
          <a:xfrm>
            <a:off x="6873756" y="3237319"/>
            <a:ext cx="386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創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意來源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93A0DF-AF0F-4E53-A621-5A6C858FF938}"/>
              </a:ext>
            </a:extLst>
          </p:cNvPr>
          <p:cNvGrpSpPr/>
          <p:nvPr/>
        </p:nvGrpSpPr>
        <p:grpSpPr>
          <a:xfrm>
            <a:off x="6164539" y="3329767"/>
            <a:ext cx="676275" cy="542658"/>
            <a:chOff x="5995723" y="2676898"/>
            <a:chExt cx="676275" cy="542658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A13D9C0-9AB9-4219-A5AF-9B464E3C8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4129BB-5493-4919-918C-3E64DFFCAD6F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41CE646-FBEF-420B-89FC-D1A6D3903BE9}"/>
              </a:ext>
            </a:extLst>
          </p:cNvPr>
          <p:cNvSpPr txBox="1"/>
          <p:nvPr/>
        </p:nvSpPr>
        <p:spPr>
          <a:xfrm>
            <a:off x="6873756" y="4185610"/>
            <a:ext cx="386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運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行環境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B440DF-8280-4F29-BEEA-0B52D3366850}"/>
              </a:ext>
            </a:extLst>
          </p:cNvPr>
          <p:cNvGrpSpPr/>
          <p:nvPr/>
        </p:nvGrpSpPr>
        <p:grpSpPr>
          <a:xfrm>
            <a:off x="6164539" y="4278058"/>
            <a:ext cx="676275" cy="542658"/>
            <a:chOff x="5995723" y="2676898"/>
            <a:chExt cx="676275" cy="54265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814FC07-19B1-451C-83CC-AE9698D9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9CFBC5A-C5C6-4ECC-B43B-409C24DF0BE9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6CB7CD1-A935-4B15-8D2F-4DA2BB4A0300}"/>
              </a:ext>
            </a:extLst>
          </p:cNvPr>
          <p:cNvSpPr txBox="1"/>
          <p:nvPr/>
        </p:nvSpPr>
        <p:spPr>
          <a:xfrm>
            <a:off x="6873756" y="5133901"/>
            <a:ext cx="386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功能特點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6A11616-92AC-4B9B-BDC6-A006B7CBC56E}"/>
              </a:ext>
            </a:extLst>
          </p:cNvPr>
          <p:cNvGrpSpPr/>
          <p:nvPr/>
        </p:nvGrpSpPr>
        <p:grpSpPr>
          <a:xfrm>
            <a:off x="6164539" y="5226349"/>
            <a:ext cx="676275" cy="542658"/>
            <a:chOff x="5995723" y="2676898"/>
            <a:chExt cx="676275" cy="542658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CE45A22-5B64-4C58-8E46-87623FE9F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1C4DBE-1E05-4C5C-ABAB-E6F9D3488BE8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3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4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1" grpId="0"/>
      <p:bldP spid="36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4CA365-0B0B-4B96-8F20-4392F26EB1AB}"/>
              </a:ext>
            </a:extLst>
          </p:cNvPr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55764" y="2949737"/>
            <a:ext cx="4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小組成員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0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9" y="500329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1A76A03B-7830-407D-B890-A2D115A9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139" y="968573"/>
            <a:ext cx="31502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Arial" panose="020B0604020202020204" pitchFamily="34" charset="0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Arial" panose="020B060402020202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3058D2-19D3-4FB0-8844-374C1C1E4F54}"/>
              </a:ext>
            </a:extLst>
          </p:cNvPr>
          <p:cNvGrpSpPr/>
          <p:nvPr/>
        </p:nvGrpSpPr>
        <p:grpSpPr>
          <a:xfrm>
            <a:off x="2648184" y="1491793"/>
            <a:ext cx="1686921" cy="2573816"/>
            <a:chOff x="2648184" y="1491793"/>
            <a:chExt cx="1686921" cy="25738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26D209-44FC-49D3-88B4-933E1E7AD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43304">
              <a:off x="2648184" y="2374230"/>
              <a:ext cx="1629348" cy="169137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C99930-2BDA-4FFF-95CB-A1742ADF9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6255" y="1491793"/>
              <a:ext cx="1008850" cy="100468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AA414D9-EA81-4AF8-B795-EC438197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4060" y="3429000"/>
              <a:ext cx="1237596" cy="450741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339EB9-D5D5-4830-B5CA-0DB0288A2004}"/>
              </a:ext>
            </a:extLst>
          </p:cNvPr>
          <p:cNvGrpSpPr/>
          <p:nvPr/>
        </p:nvGrpSpPr>
        <p:grpSpPr>
          <a:xfrm>
            <a:off x="5325698" y="1491793"/>
            <a:ext cx="1701266" cy="2573816"/>
            <a:chOff x="5325698" y="1491793"/>
            <a:chExt cx="1701266" cy="25738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7A35F22-90E6-4A12-9C05-6B3E7459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43304">
              <a:off x="5325698" y="2374230"/>
              <a:ext cx="1629348" cy="169137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77CF03C-E08F-4146-88C5-B7F14D33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7202" y="3276601"/>
              <a:ext cx="1237596" cy="6285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5849D72-7949-4832-95C6-B51F26FE0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8114" y="1491793"/>
              <a:ext cx="1008850" cy="1004681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3B035C-4280-4239-8830-ED9F4633E305}"/>
              </a:ext>
            </a:extLst>
          </p:cNvPr>
          <p:cNvGrpSpPr/>
          <p:nvPr/>
        </p:nvGrpSpPr>
        <p:grpSpPr>
          <a:xfrm>
            <a:off x="7987186" y="1491793"/>
            <a:ext cx="1731637" cy="2573816"/>
            <a:chOff x="7987186" y="1491793"/>
            <a:chExt cx="1731637" cy="257381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846875C-2C85-4FF6-A4F1-EE937D697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43304">
              <a:off x="8003212" y="2374230"/>
              <a:ext cx="1629348" cy="169137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FA6566F-716A-4A3A-AAB1-1284A023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7186" y="3060700"/>
              <a:ext cx="1551098" cy="78775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3D17EA6-6A6B-40B1-B388-3D636A00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973" y="1491793"/>
              <a:ext cx="1008850" cy="1004681"/>
            </a:xfrm>
            <a:prstGeom prst="rect">
              <a:avLst/>
            </a:prstGeom>
          </p:spPr>
        </p:pic>
      </p:grp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3BEA2323-7AFC-4E35-9F17-DDAE7843792F}"/>
              </a:ext>
            </a:extLst>
          </p:cNvPr>
          <p:cNvSpPr/>
          <p:nvPr/>
        </p:nvSpPr>
        <p:spPr>
          <a:xfrm>
            <a:off x="2216986" y="4653459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DDFAFF-735F-4EE3-83BC-27D26E52E707}"/>
              </a:ext>
            </a:extLst>
          </p:cNvPr>
          <p:cNvSpPr/>
          <p:nvPr/>
        </p:nvSpPr>
        <p:spPr>
          <a:xfrm>
            <a:off x="2186148" y="4775628"/>
            <a:ext cx="260735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B0529002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ADD383-DF45-47F8-9958-CEBA1EAA987A}"/>
              </a:ext>
            </a:extLst>
          </p:cNvPr>
          <p:cNvSpPr/>
          <p:nvPr/>
        </p:nvSpPr>
        <p:spPr>
          <a:xfrm>
            <a:off x="2315694" y="4220696"/>
            <a:ext cx="21274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錢泓瑞</a:t>
            </a:r>
            <a:endParaRPr lang="zh-CN" altLang="en-US" sz="20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8003409-8A9D-4308-AD53-122F433DA19D}"/>
              </a:ext>
            </a:extLst>
          </p:cNvPr>
          <p:cNvSpPr/>
          <p:nvPr/>
        </p:nvSpPr>
        <p:spPr>
          <a:xfrm>
            <a:off x="4971583" y="4682423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39C1AB-BD2B-401B-B002-98B5D90F9B5B}"/>
              </a:ext>
            </a:extLst>
          </p:cNvPr>
          <p:cNvSpPr/>
          <p:nvPr/>
        </p:nvSpPr>
        <p:spPr>
          <a:xfrm>
            <a:off x="4934401" y="4753709"/>
            <a:ext cx="260735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B0529016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C35934-8F21-44B1-B30F-B9A310359D24}"/>
              </a:ext>
            </a:extLst>
          </p:cNvPr>
          <p:cNvSpPr/>
          <p:nvPr/>
        </p:nvSpPr>
        <p:spPr>
          <a:xfrm>
            <a:off x="5063947" y="4198777"/>
            <a:ext cx="21274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張盛翔</a:t>
            </a:r>
            <a:endParaRPr lang="zh-CN" altLang="en-US" sz="20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0A6BE4D-4CDB-45FA-B782-B92336763ADA}"/>
              </a:ext>
            </a:extLst>
          </p:cNvPr>
          <p:cNvSpPr/>
          <p:nvPr/>
        </p:nvSpPr>
        <p:spPr>
          <a:xfrm>
            <a:off x="7745333" y="4706608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" fmla="*/ 0 w 9877777"/>
              <a:gd name="connsiteY0" fmla="*/ 284617 h 431037"/>
              <a:gd name="connsiteX1" fmla="*/ 595855 w 9877777"/>
              <a:gd name="connsiteY1" fmla="*/ 307195 h 431037"/>
              <a:gd name="connsiteX2" fmla="*/ 2302933 w 9877777"/>
              <a:gd name="connsiteY2" fmla="*/ 420084 h 431037"/>
              <a:gd name="connsiteX3" fmla="*/ 4696177 w 9877777"/>
              <a:gd name="connsiteY3" fmla="*/ 2395 h 431037"/>
              <a:gd name="connsiteX4" fmla="*/ 6886222 w 9877777"/>
              <a:gd name="connsiteY4" fmla="*/ 250751 h 431037"/>
              <a:gd name="connsiteX5" fmla="*/ 9098844 w 9877777"/>
              <a:gd name="connsiteY5" fmla="*/ 284617 h 431037"/>
              <a:gd name="connsiteX6" fmla="*/ 9877777 w 9877777"/>
              <a:gd name="connsiteY6" fmla="*/ 149151 h 43103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194306 h 431977"/>
              <a:gd name="connsiteX1" fmla="*/ 633406 w 9915328"/>
              <a:gd name="connsiteY1" fmla="*/ 307195 h 431977"/>
              <a:gd name="connsiteX2" fmla="*/ 2340484 w 9915328"/>
              <a:gd name="connsiteY2" fmla="*/ 420084 h 431977"/>
              <a:gd name="connsiteX3" fmla="*/ 4733728 w 9915328"/>
              <a:gd name="connsiteY3" fmla="*/ 2395 h 431977"/>
              <a:gd name="connsiteX4" fmla="*/ 6923773 w 9915328"/>
              <a:gd name="connsiteY4" fmla="*/ 250751 h 431977"/>
              <a:gd name="connsiteX5" fmla="*/ 9136395 w 9915328"/>
              <a:gd name="connsiteY5" fmla="*/ 284617 h 431977"/>
              <a:gd name="connsiteX6" fmla="*/ 9915328 w 9915328"/>
              <a:gd name="connsiteY6" fmla="*/ 149151 h 431977"/>
              <a:gd name="connsiteX0" fmla="*/ 0 w 9915328"/>
              <a:gd name="connsiteY0" fmla="*/ 60818 h 291409"/>
              <a:gd name="connsiteX1" fmla="*/ 633406 w 9915328"/>
              <a:gd name="connsiteY1" fmla="*/ 173707 h 291409"/>
              <a:gd name="connsiteX2" fmla="*/ 2340484 w 9915328"/>
              <a:gd name="connsiteY2" fmla="*/ 286596 h 291409"/>
              <a:gd name="connsiteX3" fmla="*/ 5071684 w 9915328"/>
              <a:gd name="connsiteY3" fmla="*/ 4374 h 291409"/>
              <a:gd name="connsiteX4" fmla="*/ 6923773 w 9915328"/>
              <a:gd name="connsiteY4" fmla="*/ 117263 h 291409"/>
              <a:gd name="connsiteX5" fmla="*/ 9136395 w 9915328"/>
              <a:gd name="connsiteY5" fmla="*/ 151129 h 291409"/>
              <a:gd name="connsiteX6" fmla="*/ 9915328 w 9915328"/>
              <a:gd name="connsiteY6" fmla="*/ 15663 h 291409"/>
              <a:gd name="connsiteX0" fmla="*/ 0 w 9915328"/>
              <a:gd name="connsiteY0" fmla="*/ 163495 h 394086"/>
              <a:gd name="connsiteX1" fmla="*/ 633406 w 9915328"/>
              <a:gd name="connsiteY1" fmla="*/ 276384 h 394086"/>
              <a:gd name="connsiteX2" fmla="*/ 2340484 w 9915328"/>
              <a:gd name="connsiteY2" fmla="*/ 389273 h 394086"/>
              <a:gd name="connsiteX3" fmla="*/ 5071684 w 9915328"/>
              <a:gd name="connsiteY3" fmla="*/ 107051 h 394086"/>
              <a:gd name="connsiteX4" fmla="*/ 6986358 w 9915328"/>
              <a:gd name="connsiteY4" fmla="*/ 5451 h 394086"/>
              <a:gd name="connsiteX5" fmla="*/ 9136395 w 9915328"/>
              <a:gd name="connsiteY5" fmla="*/ 253806 h 394086"/>
              <a:gd name="connsiteX6" fmla="*/ 9915328 w 9915328"/>
              <a:gd name="connsiteY6" fmla="*/ 118340 h 394086"/>
              <a:gd name="connsiteX0" fmla="*/ 0 w 9915328"/>
              <a:gd name="connsiteY0" fmla="*/ 179002 h 409593"/>
              <a:gd name="connsiteX1" fmla="*/ 633406 w 9915328"/>
              <a:gd name="connsiteY1" fmla="*/ 291891 h 409593"/>
              <a:gd name="connsiteX2" fmla="*/ 2340484 w 9915328"/>
              <a:gd name="connsiteY2" fmla="*/ 404780 h 409593"/>
              <a:gd name="connsiteX3" fmla="*/ 5071684 w 9915328"/>
              <a:gd name="connsiteY3" fmla="*/ 122558 h 409593"/>
              <a:gd name="connsiteX4" fmla="*/ 6986358 w 9915328"/>
              <a:gd name="connsiteY4" fmla="*/ 20958 h 409593"/>
              <a:gd name="connsiteX5" fmla="*/ 9136395 w 9915328"/>
              <a:gd name="connsiteY5" fmla="*/ 9669 h 409593"/>
              <a:gd name="connsiteX6" fmla="*/ 9915328 w 9915328"/>
              <a:gd name="connsiteY6" fmla="*/ 133847 h 409593"/>
              <a:gd name="connsiteX0" fmla="*/ 0 w 9915328"/>
              <a:gd name="connsiteY0" fmla="*/ 198509 h 429100"/>
              <a:gd name="connsiteX1" fmla="*/ 633406 w 9915328"/>
              <a:gd name="connsiteY1" fmla="*/ 311398 h 429100"/>
              <a:gd name="connsiteX2" fmla="*/ 2340484 w 9915328"/>
              <a:gd name="connsiteY2" fmla="*/ 424287 h 429100"/>
              <a:gd name="connsiteX3" fmla="*/ 5071684 w 9915328"/>
              <a:gd name="connsiteY3" fmla="*/ 142065 h 429100"/>
              <a:gd name="connsiteX4" fmla="*/ 6986358 w 9915328"/>
              <a:gd name="connsiteY4" fmla="*/ 40465 h 429100"/>
              <a:gd name="connsiteX5" fmla="*/ 9136395 w 9915328"/>
              <a:gd name="connsiteY5" fmla="*/ 29176 h 429100"/>
              <a:gd name="connsiteX6" fmla="*/ 9915328 w 9915328"/>
              <a:gd name="connsiteY6" fmla="*/ 153354 h 429100"/>
              <a:gd name="connsiteX0" fmla="*/ 0 w 9915328"/>
              <a:gd name="connsiteY0" fmla="*/ 158109 h 388700"/>
              <a:gd name="connsiteX1" fmla="*/ 633406 w 9915328"/>
              <a:gd name="connsiteY1" fmla="*/ 270998 h 388700"/>
              <a:gd name="connsiteX2" fmla="*/ 2340484 w 9915328"/>
              <a:gd name="connsiteY2" fmla="*/ 383887 h 388700"/>
              <a:gd name="connsiteX3" fmla="*/ 5071684 w 9915328"/>
              <a:gd name="connsiteY3" fmla="*/ 101665 h 388700"/>
              <a:gd name="connsiteX4" fmla="*/ 6986358 w 9915328"/>
              <a:gd name="connsiteY4" fmla="*/ 65 h 388700"/>
              <a:gd name="connsiteX5" fmla="*/ 8835990 w 9915328"/>
              <a:gd name="connsiteY5" fmla="*/ 112954 h 388700"/>
              <a:gd name="connsiteX6" fmla="*/ 9915328 w 9915328"/>
              <a:gd name="connsiteY6" fmla="*/ 112954 h 388700"/>
              <a:gd name="connsiteX0" fmla="*/ 0 w 9915328"/>
              <a:gd name="connsiteY0" fmla="*/ 158569 h 385714"/>
              <a:gd name="connsiteX1" fmla="*/ 633406 w 9915328"/>
              <a:gd name="connsiteY1" fmla="*/ 271458 h 385714"/>
              <a:gd name="connsiteX2" fmla="*/ 2340484 w 9915328"/>
              <a:gd name="connsiteY2" fmla="*/ 384347 h 385714"/>
              <a:gd name="connsiteX3" fmla="*/ 5270277 w 9915328"/>
              <a:gd name="connsiteY3" fmla="*/ 191025 h 385714"/>
              <a:gd name="connsiteX4" fmla="*/ 6986358 w 9915328"/>
              <a:gd name="connsiteY4" fmla="*/ 525 h 385714"/>
              <a:gd name="connsiteX5" fmla="*/ 8835990 w 9915328"/>
              <a:gd name="connsiteY5" fmla="*/ 113414 h 385714"/>
              <a:gd name="connsiteX6" fmla="*/ 9915328 w 9915328"/>
              <a:gd name="connsiteY6" fmla="*/ 113414 h 385714"/>
              <a:gd name="connsiteX0" fmla="*/ 0 w 9915328"/>
              <a:gd name="connsiteY0" fmla="*/ 158569 h 323756"/>
              <a:gd name="connsiteX1" fmla="*/ 633406 w 9915328"/>
              <a:gd name="connsiteY1" fmla="*/ 271458 h 323756"/>
              <a:gd name="connsiteX2" fmla="*/ 2340484 w 9915328"/>
              <a:gd name="connsiteY2" fmla="*/ 320847 h 323756"/>
              <a:gd name="connsiteX3" fmla="*/ 5270277 w 9915328"/>
              <a:gd name="connsiteY3" fmla="*/ 191025 h 323756"/>
              <a:gd name="connsiteX4" fmla="*/ 6986358 w 9915328"/>
              <a:gd name="connsiteY4" fmla="*/ 525 h 323756"/>
              <a:gd name="connsiteX5" fmla="*/ 8835990 w 9915328"/>
              <a:gd name="connsiteY5" fmla="*/ 113414 h 323756"/>
              <a:gd name="connsiteX6" fmla="*/ 9915328 w 9915328"/>
              <a:gd name="connsiteY6" fmla="*/ 113414 h 323756"/>
              <a:gd name="connsiteX0" fmla="*/ 0 w 9915328"/>
              <a:gd name="connsiteY0" fmla="*/ 95979 h 261166"/>
              <a:gd name="connsiteX1" fmla="*/ 633406 w 9915328"/>
              <a:gd name="connsiteY1" fmla="*/ 208868 h 261166"/>
              <a:gd name="connsiteX2" fmla="*/ 2340484 w 9915328"/>
              <a:gd name="connsiteY2" fmla="*/ 258257 h 261166"/>
              <a:gd name="connsiteX3" fmla="*/ 5270277 w 9915328"/>
              <a:gd name="connsiteY3" fmla="*/ 128435 h 261166"/>
              <a:gd name="connsiteX4" fmla="*/ 8835990 w 9915328"/>
              <a:gd name="connsiteY4" fmla="*/ 50824 h 261166"/>
              <a:gd name="connsiteX5" fmla="*/ 9915328 w 9915328"/>
              <a:gd name="connsiteY5" fmla="*/ 50824 h 261166"/>
              <a:gd name="connsiteX0" fmla="*/ 0 w 9915328"/>
              <a:gd name="connsiteY0" fmla="*/ 201048 h 366235"/>
              <a:gd name="connsiteX1" fmla="*/ 633406 w 9915328"/>
              <a:gd name="connsiteY1" fmla="*/ 313937 h 366235"/>
              <a:gd name="connsiteX2" fmla="*/ 2340484 w 9915328"/>
              <a:gd name="connsiteY2" fmla="*/ 363326 h 366235"/>
              <a:gd name="connsiteX3" fmla="*/ 5270277 w 9915328"/>
              <a:gd name="connsiteY3" fmla="*/ 233504 h 366235"/>
              <a:gd name="connsiteX4" fmla="*/ 7659714 w 9915328"/>
              <a:gd name="connsiteY4" fmla="*/ 28893 h 366235"/>
              <a:gd name="connsiteX5" fmla="*/ 9915328 w 9915328"/>
              <a:gd name="connsiteY5" fmla="*/ 155893 h 366235"/>
              <a:gd name="connsiteX0" fmla="*/ 0 w 9915328"/>
              <a:gd name="connsiteY0" fmla="*/ 173629 h 338816"/>
              <a:gd name="connsiteX1" fmla="*/ 633406 w 9915328"/>
              <a:gd name="connsiteY1" fmla="*/ 286518 h 338816"/>
              <a:gd name="connsiteX2" fmla="*/ 2340484 w 9915328"/>
              <a:gd name="connsiteY2" fmla="*/ 335907 h 338816"/>
              <a:gd name="connsiteX3" fmla="*/ 5270277 w 9915328"/>
              <a:gd name="connsiteY3" fmla="*/ 206085 h 338816"/>
              <a:gd name="connsiteX4" fmla="*/ 7659714 w 9915328"/>
              <a:gd name="connsiteY4" fmla="*/ 1474 h 338816"/>
              <a:gd name="connsiteX5" fmla="*/ 9915328 w 9915328"/>
              <a:gd name="connsiteY5" fmla="*/ 128474 h 338816"/>
              <a:gd name="connsiteX0" fmla="*/ 0 w 10190302"/>
              <a:gd name="connsiteY0" fmla="*/ 174097 h 339284"/>
              <a:gd name="connsiteX1" fmla="*/ 633406 w 10190302"/>
              <a:gd name="connsiteY1" fmla="*/ 286986 h 339284"/>
              <a:gd name="connsiteX2" fmla="*/ 2340484 w 10190302"/>
              <a:gd name="connsiteY2" fmla="*/ 336375 h 339284"/>
              <a:gd name="connsiteX3" fmla="*/ 5270277 w 10190302"/>
              <a:gd name="connsiteY3" fmla="*/ 206553 h 339284"/>
              <a:gd name="connsiteX4" fmla="*/ 7659714 w 10190302"/>
              <a:gd name="connsiteY4" fmla="*/ 1942 h 339284"/>
              <a:gd name="connsiteX5" fmla="*/ 10190302 w 10190302"/>
              <a:gd name="connsiteY5" fmla="*/ 103542 h 339284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40405"/>
              <a:gd name="connsiteX1" fmla="*/ 572301 w 10129197"/>
              <a:gd name="connsiteY1" fmla="*/ 286986 h 340405"/>
              <a:gd name="connsiteX2" fmla="*/ 2279379 w 10129197"/>
              <a:gd name="connsiteY2" fmla="*/ 336375 h 340405"/>
              <a:gd name="connsiteX3" fmla="*/ 5209172 w 10129197"/>
              <a:gd name="connsiteY3" fmla="*/ 206553 h 340405"/>
              <a:gd name="connsiteX4" fmla="*/ 7598609 w 10129197"/>
              <a:gd name="connsiteY4" fmla="*/ 1942 h 340405"/>
              <a:gd name="connsiteX5" fmla="*/ 10129197 w 10129197"/>
              <a:gd name="connsiteY5" fmla="*/ 103542 h 340405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85197 h 339169"/>
              <a:gd name="connsiteX1" fmla="*/ 2279379 w 10129197"/>
              <a:gd name="connsiteY1" fmla="*/ 336375 h 339169"/>
              <a:gd name="connsiteX2" fmla="*/ 5209172 w 10129197"/>
              <a:gd name="connsiteY2" fmla="*/ 206553 h 339169"/>
              <a:gd name="connsiteX3" fmla="*/ 7598609 w 10129197"/>
              <a:gd name="connsiteY3" fmla="*/ 1942 h 339169"/>
              <a:gd name="connsiteX4" fmla="*/ 10129197 w 10129197"/>
              <a:gd name="connsiteY4" fmla="*/ 103542 h 339169"/>
              <a:gd name="connsiteX0" fmla="*/ 0 w 10129197"/>
              <a:gd name="connsiteY0" fmla="*/ 118179 h 372151"/>
              <a:gd name="connsiteX1" fmla="*/ 2279379 w 10129197"/>
              <a:gd name="connsiteY1" fmla="*/ 369357 h 372151"/>
              <a:gd name="connsiteX2" fmla="*/ 5209172 w 10129197"/>
              <a:gd name="connsiteY2" fmla="*/ 239535 h 372151"/>
              <a:gd name="connsiteX3" fmla="*/ 7598609 w 10129197"/>
              <a:gd name="connsiteY3" fmla="*/ 34924 h 372151"/>
              <a:gd name="connsiteX4" fmla="*/ 10129197 w 10129197"/>
              <a:gd name="connsiteY4" fmla="*/ 9524 h 372151"/>
              <a:gd name="connsiteX0" fmla="*/ 0 w 10129197"/>
              <a:gd name="connsiteY0" fmla="*/ 108656 h 362734"/>
              <a:gd name="connsiteX1" fmla="*/ 2279379 w 10129197"/>
              <a:gd name="connsiteY1" fmla="*/ 359834 h 362734"/>
              <a:gd name="connsiteX2" fmla="*/ 5209172 w 10129197"/>
              <a:gd name="connsiteY2" fmla="*/ 230012 h 362734"/>
              <a:gd name="connsiteX3" fmla="*/ 10129197 w 10129197"/>
              <a:gd name="connsiteY3" fmla="*/ 1 h 362734"/>
              <a:gd name="connsiteX0" fmla="*/ 0 w 8153512"/>
              <a:gd name="connsiteY0" fmla="*/ 149619 h 403884"/>
              <a:gd name="connsiteX1" fmla="*/ 2279379 w 8153512"/>
              <a:gd name="connsiteY1" fmla="*/ 400797 h 403884"/>
              <a:gd name="connsiteX2" fmla="*/ 5209172 w 8153512"/>
              <a:gd name="connsiteY2" fmla="*/ 270975 h 403884"/>
              <a:gd name="connsiteX3" fmla="*/ 8153512 w 8153512"/>
              <a:gd name="connsiteY3" fmla="*/ 0 h 403884"/>
              <a:gd name="connsiteX0" fmla="*/ 0 w 8320471"/>
              <a:gd name="connsiteY0" fmla="*/ 36968 h 290765"/>
              <a:gd name="connsiteX1" fmla="*/ 2279379 w 8320471"/>
              <a:gd name="connsiteY1" fmla="*/ 288146 h 290765"/>
              <a:gd name="connsiteX2" fmla="*/ 5209172 w 8320471"/>
              <a:gd name="connsiteY2" fmla="*/ 158324 h 290765"/>
              <a:gd name="connsiteX3" fmla="*/ 8320471 w 8320471"/>
              <a:gd name="connsiteY3" fmla="*/ 0 h 290765"/>
              <a:gd name="connsiteX0" fmla="*/ 0 w 8320471"/>
              <a:gd name="connsiteY0" fmla="*/ 36968 h 292812"/>
              <a:gd name="connsiteX1" fmla="*/ 2279379 w 8320471"/>
              <a:gd name="connsiteY1" fmla="*/ 288146 h 292812"/>
              <a:gd name="connsiteX2" fmla="*/ 8320471 w 8320471"/>
              <a:gd name="connsiteY2" fmla="*/ 0 h 292812"/>
              <a:gd name="connsiteX0" fmla="*/ 0 w 8320471"/>
              <a:gd name="connsiteY0" fmla="*/ 36968 h 284234"/>
              <a:gd name="connsiteX1" fmla="*/ 2752431 w 8320471"/>
              <a:gd name="connsiteY1" fmla="*/ 277905 h 284234"/>
              <a:gd name="connsiteX2" fmla="*/ 8320471 w 8320471"/>
              <a:gd name="connsiteY2" fmla="*/ 0 h 28423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8306558"/>
              <a:gd name="connsiteY0" fmla="*/ 47209 h 295214"/>
              <a:gd name="connsiteX1" fmla="*/ 2752431 w 8306558"/>
              <a:gd name="connsiteY1" fmla="*/ 288146 h 295214"/>
              <a:gd name="connsiteX2" fmla="*/ 8306558 w 8306558"/>
              <a:gd name="connsiteY2" fmla="*/ 0 h 295214"/>
              <a:gd name="connsiteX0" fmla="*/ 0 w 7847420"/>
              <a:gd name="connsiteY0" fmla="*/ 36968 h 284234"/>
              <a:gd name="connsiteX1" fmla="*/ 2752431 w 7847420"/>
              <a:gd name="connsiteY1" fmla="*/ 277905 h 284234"/>
              <a:gd name="connsiteX2" fmla="*/ 7847420 w 7847420"/>
              <a:gd name="connsiteY2" fmla="*/ 0 h 28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8141-97DC-43B3-90C1-FC441E077C0F}"/>
              </a:ext>
            </a:extLst>
          </p:cNvPr>
          <p:cNvSpPr/>
          <p:nvPr/>
        </p:nvSpPr>
        <p:spPr>
          <a:xfrm>
            <a:off x="7613435" y="4772142"/>
            <a:ext cx="260735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B0544101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19E99-67FA-45FA-A3B3-527563BEDFD5}"/>
              </a:ext>
            </a:extLst>
          </p:cNvPr>
          <p:cNvSpPr/>
          <p:nvPr/>
        </p:nvSpPr>
        <p:spPr>
          <a:xfrm>
            <a:off x="7812200" y="4186653"/>
            <a:ext cx="21274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鄭博凡</a:t>
            </a:r>
            <a:endParaRPr lang="zh-CN" altLang="en-US" sz="20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4CA365-0B0B-4B96-8F20-4392F26EB1AB}"/>
              </a:ext>
            </a:extLst>
          </p:cNvPr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</a:t>
            </a:r>
            <a:r>
              <a:rPr lang="en-US" altLang="zh-CN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two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55764" y="2949737"/>
            <a:ext cx="4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創意來源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9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91" y="1003383"/>
            <a:ext cx="7354314" cy="49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9" y="500329"/>
            <a:ext cx="362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Demo</a:t>
            </a:r>
            <a:r>
              <a:rPr lang="zh-CN" altLang="en-US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方法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4" name="图片 3" descr="opengl_final_projec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2"/>
          <a:stretch/>
        </p:blipFill>
        <p:spPr>
          <a:xfrm>
            <a:off x="2278299" y="1179233"/>
            <a:ext cx="7235496" cy="487155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556747" y="4000500"/>
            <a:ext cx="4007224" cy="262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3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3129D-F236-4298-87C7-B58D43A9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3" r="17857"/>
          <a:stretch/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A551C9-A24D-4F6F-AE60-DF7D6B83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5FC26-484F-44C8-9E7E-13BEAD0D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D5E1D-C2C7-42A1-9B7D-4E5925830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54711A-3FCA-4330-8ED9-451489857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F44616-6C7B-415E-B68B-A7E293A0C99A}"/>
              </a:ext>
            </a:extLst>
          </p:cNvPr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A4829A-448B-41B0-9C1C-1C2555B1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BE1F7BB-409C-40CC-8724-58B453F69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DA3AB1B-5B08-4AFC-9C1D-FDA4273D2A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8496C4-B844-4FBC-ACD7-B5F323FDFC37}"/>
              </a:ext>
            </a:extLst>
          </p:cNvPr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4CA365-0B0B-4B96-8F20-4392F26EB1AB}"/>
              </a:ext>
            </a:extLst>
          </p:cNvPr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</a:t>
            </a:r>
            <a:r>
              <a:rPr lang="en-US" altLang="zh-CN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three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239560-31E7-472A-8D5D-3B96D95E9ED3}"/>
              </a:ext>
            </a:extLst>
          </p:cNvPr>
          <p:cNvSpPr txBox="1"/>
          <p:nvPr/>
        </p:nvSpPr>
        <p:spPr>
          <a:xfrm>
            <a:off x="3855764" y="2949737"/>
            <a:ext cx="4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運行環境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9" y="500329"/>
            <a:ext cx="362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環境以及引用庫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A46BCE-F518-4ABE-9FFC-7E50633BC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47" y="2107802"/>
            <a:ext cx="3451390" cy="31654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51AE0EE-CDE8-4584-91F4-1057B1EC210B}"/>
              </a:ext>
            </a:extLst>
          </p:cNvPr>
          <p:cNvSpPr/>
          <p:nvPr/>
        </p:nvSpPr>
        <p:spPr>
          <a:xfrm>
            <a:off x="7678498" y="2406022"/>
            <a:ext cx="328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Visual Studio 2017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BF1604-DACB-4AF6-877D-984545659029}"/>
              </a:ext>
            </a:extLst>
          </p:cNvPr>
          <p:cNvSpPr/>
          <p:nvPr/>
        </p:nvSpPr>
        <p:spPr>
          <a:xfrm>
            <a:off x="7983298" y="3367345"/>
            <a:ext cx="328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GLFW Glut GLEW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52F0A4-BEEB-44C1-A0B6-22D1D8AEF6CD}"/>
              </a:ext>
            </a:extLst>
          </p:cNvPr>
          <p:cNvSpPr/>
          <p:nvPr/>
        </p:nvSpPr>
        <p:spPr>
          <a:xfrm>
            <a:off x="7678498" y="4328668"/>
            <a:ext cx="328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Glm</a:t>
            </a: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 glad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780564-C77C-44CB-AB76-4B8A07B3BFDA}"/>
              </a:ext>
            </a:extLst>
          </p:cNvPr>
          <p:cNvSpPr/>
          <p:nvPr/>
        </p:nvSpPr>
        <p:spPr>
          <a:xfrm>
            <a:off x="1122478" y="2475244"/>
            <a:ext cx="328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SOIL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F1049B-7519-4741-AC6C-F5B674AC5B75}"/>
              </a:ext>
            </a:extLst>
          </p:cNvPr>
          <p:cNvSpPr/>
          <p:nvPr/>
        </p:nvSpPr>
        <p:spPr>
          <a:xfrm>
            <a:off x="846706" y="3436567"/>
            <a:ext cx="328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Freetype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699B05-3E5F-496C-85D4-17419ABD1DE6}"/>
              </a:ext>
            </a:extLst>
          </p:cNvPr>
          <p:cNvSpPr/>
          <p:nvPr/>
        </p:nvSpPr>
        <p:spPr>
          <a:xfrm>
            <a:off x="1122478" y="4397890"/>
            <a:ext cx="3289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irrKlang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FF05C-5A3C-4A4F-B569-ADF85C83F50A}"/>
              </a:ext>
            </a:extLst>
          </p:cNvPr>
          <p:cNvSpPr txBox="1"/>
          <p:nvPr/>
        </p:nvSpPr>
        <p:spPr>
          <a:xfrm>
            <a:off x="5123540" y="238816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06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499B29-FD6D-45A3-B5C9-D96DD49BF681}"/>
              </a:ext>
            </a:extLst>
          </p:cNvPr>
          <p:cNvSpPr txBox="1"/>
          <p:nvPr/>
        </p:nvSpPr>
        <p:spPr>
          <a:xfrm>
            <a:off x="4605719" y="321626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BA0B59-926F-4B65-BE15-B8EDA1130A3C}"/>
              </a:ext>
            </a:extLst>
          </p:cNvPr>
          <p:cNvSpPr txBox="1"/>
          <p:nvPr/>
        </p:nvSpPr>
        <p:spPr>
          <a:xfrm>
            <a:off x="5131773" y="420450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D90FBC-C9AA-4A04-878A-4997B923A22A}"/>
              </a:ext>
            </a:extLst>
          </p:cNvPr>
          <p:cNvSpPr txBox="1"/>
          <p:nvPr/>
        </p:nvSpPr>
        <p:spPr>
          <a:xfrm>
            <a:off x="6225913" y="418535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53844-E262-4D3F-8801-37A665CFF825}"/>
              </a:ext>
            </a:extLst>
          </p:cNvPr>
          <p:cNvSpPr txBox="1"/>
          <p:nvPr/>
        </p:nvSpPr>
        <p:spPr>
          <a:xfrm>
            <a:off x="6683113" y="330904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9F990-5716-4D0C-B459-CCB0DB7F0106}"/>
              </a:ext>
            </a:extLst>
          </p:cNvPr>
          <p:cNvSpPr txBox="1"/>
          <p:nvPr/>
        </p:nvSpPr>
        <p:spPr>
          <a:xfrm>
            <a:off x="6217680" y="240823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1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8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8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20" grpId="0"/>
      <p:bldP spid="22" grpId="0"/>
      <p:bldP spid="23" grpId="0"/>
      <p:bldP spid="3" grpId="0"/>
      <p:bldP spid="25" grpId="0"/>
      <p:bldP spid="26" grpId="0"/>
      <p:bldP spid="27" grpId="0"/>
      <p:bldP spid="28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蜜蜂手绘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203</Words>
  <Application>Microsoft Office PowerPoint</Application>
  <PresentationFormat>宽屏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HYXiaRiTiW</vt:lpstr>
      <vt:lpstr>YF补 汉仪夏日体+黑白emoji</vt:lpstr>
      <vt:lpstr>等线</vt:lpstr>
      <vt:lpstr>等线 Light</vt:lpstr>
      <vt:lpstr>汉仪夏日体W</vt:lpstr>
      <vt:lpstr>萝莉体 第二版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Qian HongRui</cp:lastModifiedBy>
  <cp:revision>295</cp:revision>
  <dcterms:created xsi:type="dcterms:W3CDTF">2017-07-29T07:01:59Z</dcterms:created>
  <dcterms:modified xsi:type="dcterms:W3CDTF">2019-01-11T13:46:41Z</dcterms:modified>
</cp:coreProperties>
</file>