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ED861-9F96-7C4C-AB0F-554AC2858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725949-CACF-8147-B857-17B1F028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08AF3A-1CEC-1345-9A5F-F714EB72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820A-89A0-ED44-89BF-F2947F9FDBAE}" type="datetimeFigureOut">
              <a:rPr kumimoji="1" lang="zh-TW" altLang="en-US" smtClean="0"/>
              <a:t>2019/5/12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85CC71-F64A-4047-B6C5-075250AD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6FB5EB-9EB8-634D-80FF-C0C760F3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808D-4BA1-D54E-93FF-6ED45ECC9C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140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F063A-BAE5-1B42-BDC2-7F1E5781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8E674E-7A47-304A-BC58-105058471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BFED55-944B-614E-A656-CD10D16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820A-89A0-ED44-89BF-F2947F9FDBAE}" type="datetimeFigureOut">
              <a:rPr kumimoji="1" lang="zh-TW" altLang="en-US" smtClean="0"/>
              <a:t>2019/5/12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13DE7C-DE12-FE4B-9CE1-B7C4B5D8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803D30-7EA6-D947-A0E8-5E7F5B16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808D-4BA1-D54E-93FF-6ED45ECC9C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30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71686F-7FE0-BA42-83CF-83FC82EAB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623DC4-5553-A14F-8472-38FBAADC2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D921A2-AFA8-2C45-B6EC-974F28CD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820A-89A0-ED44-89BF-F2947F9FDBAE}" type="datetimeFigureOut">
              <a:rPr kumimoji="1" lang="zh-TW" altLang="en-US" smtClean="0"/>
              <a:t>2019/5/12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6D56A8-B1A3-5840-8340-887276B6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33DF27-651A-4843-BA61-D75639AA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808D-4BA1-D54E-93FF-6ED45ECC9C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149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970C8-C7B6-794A-BA26-B7DF674D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3E2AB-9FA6-FF44-A3CC-8458C57B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AC6916-33E8-7F43-AFB9-D7DC8522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820A-89A0-ED44-89BF-F2947F9FDBAE}" type="datetimeFigureOut">
              <a:rPr kumimoji="1" lang="zh-TW" altLang="en-US" smtClean="0"/>
              <a:t>2019/5/12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E63A60-5C63-D14E-ACB6-7EFA719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8A4E8D-56DD-E24C-A3DD-83BDF628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808D-4BA1-D54E-93FF-6ED45ECC9C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14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D751D-B129-1041-8A27-AD2C8713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BAF44E-1346-6B4A-A8C9-FA02D2269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E4B94E-2943-7A43-ACA0-2DB70055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820A-89A0-ED44-89BF-F2947F9FDBAE}" type="datetimeFigureOut">
              <a:rPr kumimoji="1" lang="zh-TW" altLang="en-US" smtClean="0"/>
              <a:t>2019/5/12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092E70-CBC1-964D-988A-3CC930FC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63B173-938B-8046-864E-C89CFEC3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808D-4BA1-D54E-93FF-6ED45ECC9C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707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BD24E-1878-6C41-BE85-6FF91F43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95EC1B-9E31-B642-BD0F-036DAEF25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DB4DE6-476F-5B48-BADB-F8FA43548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A9B07C-C739-F149-B7D7-42D3C8E0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820A-89A0-ED44-89BF-F2947F9FDBAE}" type="datetimeFigureOut">
              <a:rPr kumimoji="1" lang="zh-TW" altLang="en-US" smtClean="0"/>
              <a:t>2019/5/12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32A8E8-2D47-204D-B43F-982B5B8E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2DDF50-515B-8F40-A4AF-B6102C10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808D-4BA1-D54E-93FF-6ED45ECC9C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35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094C3-3DEE-944D-8D76-C9F8B042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6EE067-0894-EE48-AAE6-D699CE66B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3D1EBD-284F-C34E-A378-FC37F8BFC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84C010D-85DA-A44C-B3E9-A93EE36BA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62C656-B14C-AB49-9266-EE6CC613E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81AEA5F-F53B-7748-AD14-8F58C157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820A-89A0-ED44-89BF-F2947F9FDBAE}" type="datetimeFigureOut">
              <a:rPr kumimoji="1" lang="zh-TW" altLang="en-US" smtClean="0"/>
              <a:t>2019/5/12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7AFBFA1-96EC-A64C-AA36-82B5EF28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465AF3-1A9A-F949-AC60-3665CEB9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808D-4BA1-D54E-93FF-6ED45ECC9C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294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C36DA-61A9-1A48-AEE0-6BDB9FAD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52FC213-2A53-EF4D-971C-E7FDF9E2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820A-89A0-ED44-89BF-F2947F9FDBAE}" type="datetimeFigureOut">
              <a:rPr kumimoji="1" lang="zh-TW" altLang="en-US" smtClean="0"/>
              <a:t>2019/5/12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DB3700-48FD-404D-A36F-3AB6C83A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BE17EA-F710-E248-98F2-3DD46CAD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808D-4BA1-D54E-93FF-6ED45ECC9C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116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3415EC-F774-C941-BB84-35FA5050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820A-89A0-ED44-89BF-F2947F9FDBAE}" type="datetimeFigureOut">
              <a:rPr kumimoji="1" lang="zh-TW" altLang="en-US" smtClean="0"/>
              <a:t>2019/5/12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09B3E1-313D-E242-9413-E242C9BB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D3DD51-DA42-CA4B-9136-C5E60D45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808D-4BA1-D54E-93FF-6ED45ECC9C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154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D3571-D21C-754E-9175-586938EE7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D9C45D-2DDB-AB48-BF00-D13E78DCA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6C3997-054C-2049-B787-1E8A8C078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380818-7D35-C543-8C82-EC3B2E4F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820A-89A0-ED44-89BF-F2947F9FDBAE}" type="datetimeFigureOut">
              <a:rPr kumimoji="1" lang="zh-TW" altLang="en-US" smtClean="0"/>
              <a:t>2019/5/12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45FD46-D232-EC41-882A-30AAB8C8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9373EE-606A-B94A-A03D-C15D3439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808D-4BA1-D54E-93FF-6ED45ECC9C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200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072DA-D62A-1547-BBD5-5CC623B9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3355A36-7779-374B-892A-29A6C0D87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B1D61C-3900-BC48-A220-36403CB8C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39D6A5-92A7-FE43-967E-E01BAC57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820A-89A0-ED44-89BF-F2947F9FDBAE}" type="datetimeFigureOut">
              <a:rPr kumimoji="1" lang="zh-TW" altLang="en-US" smtClean="0"/>
              <a:t>2019/5/12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16467B-1B42-6542-84EF-B042751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F761BD-C7C9-2444-A17A-A7FCA907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808D-4BA1-D54E-93FF-6ED45ECC9C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826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EE28EB-BEED-C24B-B21C-9214C39D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AB7176-1ED2-CF4B-941E-F89CA555C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8DCAF5-5D21-3B49-9C8B-86FBFA68D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820A-89A0-ED44-89BF-F2947F9FDBAE}" type="datetimeFigureOut">
              <a:rPr kumimoji="1" lang="zh-TW" altLang="en-US" smtClean="0"/>
              <a:t>2019/5/12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AE0AAE-BC5D-DD43-92D6-5D29CA63B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72684F-927E-AA4D-88CE-5A4F2ED37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0808D-4BA1-D54E-93FF-6ED45ECC9C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723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64E24-9372-D34C-AC89-6478A34A9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平行程式設計</a:t>
            </a:r>
            <a:br>
              <a:rPr kumimoji="1" lang="en-US" altLang="zh-CN" dirty="0"/>
            </a:br>
            <a:r>
              <a:rPr kumimoji="1" lang="zh-CN" altLang="en-US" dirty="0"/>
              <a:t>期末專題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92A792-5511-874B-A11B-DB9425CB4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847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4EACF-1298-1048-AB43-1A1E4337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D1117-6D4E-8940-ADAD-B8CBBD3B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實作一個排序演算法，排序</a:t>
            </a:r>
            <a:r>
              <a:rPr kumimoji="1" lang="en-US" altLang="zh-TW" dirty="0"/>
              <a:t>100</a:t>
            </a:r>
            <a:r>
              <a:rPr kumimoji="1" lang="zh-CN" altLang="en-US" dirty="0"/>
              <a:t>億個數字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數字隨機產生</a:t>
            </a:r>
            <a:endParaRPr kumimoji="1" lang="en-US" altLang="zh-CN" dirty="0"/>
          </a:p>
          <a:p>
            <a:pPr lvl="1"/>
            <a:r>
              <a:rPr kumimoji="1" lang="zh-TW" altLang="en-US" dirty="0"/>
              <a:t>必須使用</a:t>
            </a:r>
            <a:r>
              <a:rPr kumimoji="1" lang="en-US" altLang="zh-TW" dirty="0"/>
              <a:t>GPU</a:t>
            </a:r>
            <a:r>
              <a:rPr kumimoji="1" lang="zh-CN" altLang="en-US" dirty="0"/>
              <a:t>設備（</a:t>
            </a:r>
            <a:r>
              <a:rPr kumimoji="1" lang="en-US" altLang="zh-CN" dirty="0"/>
              <a:t>CUDA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可以結合</a:t>
            </a:r>
            <a:r>
              <a:rPr kumimoji="1" lang="en-US" altLang="zh-CN" dirty="0"/>
              <a:t>MPI</a:t>
            </a:r>
            <a:r>
              <a:rPr kumimoji="1" lang="zh-CN" altLang="en-US" dirty="0"/>
              <a:t>提升速度</a:t>
            </a:r>
            <a:endParaRPr kumimoji="1" lang="en-US" altLang="zh-CN" dirty="0"/>
          </a:p>
          <a:p>
            <a:r>
              <a:rPr kumimoji="1" lang="zh-CN" altLang="en-US" dirty="0"/>
              <a:t>執行時間計算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數字產生之後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平行計算之前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包含網路傳輸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包含</a:t>
            </a:r>
            <a:r>
              <a:rPr kumimoji="1" lang="en-US" altLang="zh-CN" dirty="0"/>
              <a:t>GPU</a:t>
            </a:r>
            <a:r>
              <a:rPr kumimoji="1" lang="zh-CN" altLang="en-US" dirty="0"/>
              <a:t>記憶體傳輸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016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71C9E2-FC16-EA4D-9799-8197872C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簡報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C02D0E-E994-7E41-A96F-3A4E4D8B0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必須包含以下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數字產生方法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排序演算法</a:t>
            </a:r>
            <a:endParaRPr kumimoji="1" lang="en-US" altLang="zh-TW" dirty="0"/>
          </a:p>
          <a:p>
            <a:pPr lvl="2"/>
            <a:r>
              <a:rPr kumimoji="1" lang="zh-CN" altLang="en-US" dirty="0"/>
              <a:t>如何實作平行排序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數據如何分割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採用</a:t>
            </a:r>
            <a:r>
              <a:rPr kumimoji="1" lang="en-US" altLang="zh-CN" dirty="0"/>
              <a:t>GPU</a:t>
            </a:r>
            <a:r>
              <a:rPr kumimoji="1" lang="zh-CN" altLang="en-US" dirty="0"/>
              <a:t>記憶體方式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Block</a:t>
            </a:r>
            <a:r>
              <a:rPr kumimoji="1" lang="zh-CN" altLang="en-US" dirty="0"/>
              <a:t>與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分配方式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效能分析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網路傳輸時間（若有）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GPU</a:t>
            </a:r>
            <a:r>
              <a:rPr kumimoji="1" lang="zh-CN" altLang="en-US" dirty="0"/>
              <a:t>記憶體傳輸時間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GPU</a:t>
            </a:r>
            <a:r>
              <a:rPr kumimoji="1" lang="zh-CN" altLang="en-US" dirty="0"/>
              <a:t>執行計算時間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分散計算所需時間（若有</a:t>
            </a:r>
            <a:r>
              <a:rPr kumimoji="1" lang="en-US" altLang="zh-CN" dirty="0"/>
              <a:t>MPI</a:t>
            </a:r>
            <a:r>
              <a:rPr kumimoji="1" lang="zh-CN" altLang="en-US" dirty="0"/>
              <a:t>或</a:t>
            </a:r>
            <a:r>
              <a:rPr kumimoji="1" lang="en-US" altLang="zh-CN" dirty="0"/>
              <a:t>OpenMP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總執行時間</a:t>
            </a:r>
            <a:endParaRPr kumimoji="1" lang="en-US" altLang="zh-CN" dirty="0"/>
          </a:p>
          <a:p>
            <a:r>
              <a:rPr kumimoji="1" lang="zh-CN" altLang="en-US" dirty="0"/>
              <a:t>需列印紙本給助教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525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94384-8BF5-AE46-9B85-00E4F29E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原始程式碼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E1724B-7EC6-6349-A5B5-ABD6DE06F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請繳交原始程式碼給助教</a:t>
            </a:r>
            <a:endParaRPr kumimoji="1" lang="en-US" altLang="zh-TW" dirty="0"/>
          </a:p>
          <a:p>
            <a:r>
              <a:rPr kumimoji="1" lang="zh-TW" altLang="en-US" dirty="0"/>
              <a:t>切勿抄襲，若有兩組程式雷同程度高，將不予計分</a:t>
            </a:r>
            <a:endParaRPr kumimoji="1" lang="en-US" altLang="zh-TW" dirty="0"/>
          </a:p>
          <a:p>
            <a:r>
              <a:rPr kumimoji="1" lang="zh-TW" altLang="en-US" dirty="0"/>
              <a:t>程式碼請加入說明</a:t>
            </a:r>
            <a:endParaRPr kumimoji="1"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5203F8-9070-5B43-9008-C5E51501D4D5}"/>
              </a:ext>
            </a:extLst>
          </p:cNvPr>
          <p:cNvSpPr txBox="1"/>
          <p:nvPr/>
        </p:nvSpPr>
        <p:spPr>
          <a:xfrm>
            <a:off x="1135118" y="3262630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********************</a:t>
            </a:r>
          </a:p>
          <a:p>
            <a:r>
              <a:rPr kumimoji="1" lang="en-US" altLang="zh-TW" dirty="0"/>
              <a:t>2019/5/31</a:t>
            </a:r>
          </a:p>
          <a:p>
            <a:r>
              <a:rPr kumimoji="1" lang="en-US" altLang="zh-TW" dirty="0"/>
              <a:t>XXX</a:t>
            </a:r>
            <a:r>
              <a:rPr kumimoji="1" lang="zh-CN" altLang="en-US" dirty="0"/>
              <a:t>排序法</a:t>
            </a:r>
            <a:endParaRPr kumimoji="1" lang="en-US" altLang="zh-CN" dirty="0"/>
          </a:p>
          <a:p>
            <a:r>
              <a:rPr kumimoji="1" lang="zh-CN" altLang="en-US" dirty="0"/>
              <a:t>作者</a:t>
            </a:r>
            <a:r>
              <a:rPr kumimoji="1" lang="en-US" altLang="zh-CN" dirty="0"/>
              <a:t>: XXX, XXX, XXX</a:t>
            </a:r>
          </a:p>
          <a:p>
            <a:r>
              <a:rPr kumimoji="1" lang="en-US" altLang="zh-TW" dirty="0"/>
              <a:t>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172502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149</Words>
  <Application>Microsoft Macintosh PowerPoint</Application>
  <PresentationFormat>寬螢幕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平行程式設計 期末專題</vt:lpstr>
      <vt:lpstr>題目</vt:lpstr>
      <vt:lpstr>簡報</vt:lpstr>
      <vt:lpstr>原始程式碼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平行程式設計 期末專題</dc:title>
  <dc:creator>洪哲倫</dc:creator>
  <cp:lastModifiedBy>洪哲倫</cp:lastModifiedBy>
  <cp:revision>2</cp:revision>
  <dcterms:created xsi:type="dcterms:W3CDTF">2019-05-12T13:03:06Z</dcterms:created>
  <dcterms:modified xsi:type="dcterms:W3CDTF">2019-05-12T13:14:18Z</dcterms:modified>
</cp:coreProperties>
</file>