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60" r:id="rId2"/>
  </p:sldIdLst>
  <p:sldSz cx="9144000" cy="6858000" type="screen4x3"/>
  <p:notesSz cx="6858000" cy="9144000"/>
  <p:embeddedFontLst>
    <p:embeddedFont>
      <p:font typeface="Abadi" panose="020B0604020104020204" pitchFamily="34" charset="0"/>
      <p:regular r:id="rId3"/>
    </p:embeddedFont>
    <p:embeddedFont>
      <p:font typeface="Cambria Math" panose="02040503050406030204" pitchFamily="18" charset="0"/>
      <p:regular r:id="rId4"/>
    </p:embeddedFont>
    <p:embeddedFont>
      <p:font typeface="Papyrus" panose="03070502060502030205" pitchFamily="66" charset="0"/>
      <p:regular r:id="rId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A53"/>
    <a:srgbClr val="82C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01" autoAdjust="0"/>
    <p:restoredTop sz="94660"/>
  </p:normalViewPr>
  <p:slideViewPr>
    <p:cSldViewPr snapToGrid="0">
      <p:cViewPr>
        <p:scale>
          <a:sx n="103" d="100"/>
          <a:sy n="103" d="100"/>
        </p:scale>
        <p:origin x="37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3.fntdata"/><Relationship Id="rId10" Type="http://schemas.microsoft.com/office/2016/11/relationships/changesInfo" Target="changesInfos/changesInfo1.xml"/><Relationship Id="rId4" Type="http://schemas.openxmlformats.org/officeDocument/2006/relationships/font" Target="fonts/font2.fntdata"/><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loe" userId="f27d7fca-5cbc-4774-a2f5-ecd985e6a2b8" providerId="ADAL" clId="{D7B7DF26-C9B3-47AB-9DD5-ED429E94484A}"/>
    <pc:docChg chg="undo custSel delSld modSld">
      <pc:chgData name="Chen, Chloe" userId="f27d7fca-5cbc-4774-a2f5-ecd985e6a2b8" providerId="ADAL" clId="{D7B7DF26-C9B3-47AB-9DD5-ED429E94484A}" dt="2024-12-05T22:04:37.040" v="1598" actId="20577"/>
      <pc:docMkLst>
        <pc:docMk/>
      </pc:docMkLst>
      <pc:sldChg chg="addSp delSp modSp mod">
        <pc:chgData name="Chen, Chloe" userId="f27d7fca-5cbc-4774-a2f5-ecd985e6a2b8" providerId="ADAL" clId="{D7B7DF26-C9B3-47AB-9DD5-ED429E94484A}" dt="2024-12-05T22:04:37.040" v="1598" actId="20577"/>
        <pc:sldMkLst>
          <pc:docMk/>
          <pc:sldMk cId="1312150109" sldId="260"/>
        </pc:sldMkLst>
        <pc:spChg chg="add">
          <ac:chgData name="Chen, Chloe" userId="f27d7fca-5cbc-4774-a2f5-ecd985e6a2b8" providerId="ADAL" clId="{D7B7DF26-C9B3-47AB-9DD5-ED429E94484A}" dt="2024-11-27T20:54:38.352" v="964"/>
          <ac:spMkLst>
            <pc:docMk/>
            <pc:sldMk cId="1312150109" sldId="260"/>
            <ac:spMk id="2" creationId="{DC661D61-EAD4-B658-8ACA-F15D34F063A5}"/>
          </ac:spMkLst>
        </pc:spChg>
        <pc:spChg chg="add mod">
          <ac:chgData name="Chen, Chloe" userId="f27d7fca-5cbc-4774-a2f5-ecd985e6a2b8" providerId="ADAL" clId="{D7B7DF26-C9B3-47AB-9DD5-ED429E94484A}" dt="2024-11-27T20:54:58.521" v="965"/>
          <ac:spMkLst>
            <pc:docMk/>
            <pc:sldMk cId="1312150109" sldId="260"/>
            <ac:spMk id="3" creationId="{57A26381-64C2-AB8C-9944-6B129767E89D}"/>
          </ac:spMkLst>
        </pc:spChg>
        <pc:spChg chg="mod">
          <ac:chgData name="Chen, Chloe" userId="f27d7fca-5cbc-4774-a2f5-ecd985e6a2b8" providerId="ADAL" clId="{D7B7DF26-C9B3-47AB-9DD5-ED429E94484A}" dt="2024-11-25T05:07:48.684" v="2" actId="14100"/>
          <ac:spMkLst>
            <pc:docMk/>
            <pc:sldMk cId="1312150109" sldId="260"/>
            <ac:spMk id="7" creationId="{00000000-0000-0000-0000-000000000000}"/>
          </ac:spMkLst>
        </pc:spChg>
        <pc:spChg chg="mod">
          <ac:chgData name="Chen, Chloe" userId="f27d7fca-5cbc-4774-a2f5-ecd985e6a2b8" providerId="ADAL" clId="{D7B7DF26-C9B3-47AB-9DD5-ED429E94484A}" dt="2024-12-05T22:03:51.451" v="1570" actId="1076"/>
          <ac:spMkLst>
            <pc:docMk/>
            <pc:sldMk cId="1312150109" sldId="260"/>
            <ac:spMk id="12" creationId="{71F3C45A-DE98-F1C8-3FF9-3E1EB6D04B74}"/>
          </ac:spMkLst>
        </pc:spChg>
        <pc:spChg chg="add mod">
          <ac:chgData name="Chen, Chloe" userId="f27d7fca-5cbc-4774-a2f5-ecd985e6a2b8" providerId="ADAL" clId="{D7B7DF26-C9B3-47AB-9DD5-ED429E94484A}" dt="2024-11-27T21:41:57.349" v="1261" actId="1076"/>
          <ac:spMkLst>
            <pc:docMk/>
            <pc:sldMk cId="1312150109" sldId="260"/>
            <ac:spMk id="15" creationId="{C8BFBDB9-A2AF-513F-690F-AF260252E32B}"/>
          </ac:spMkLst>
        </pc:spChg>
        <pc:spChg chg="add del mod">
          <ac:chgData name="Chen, Chloe" userId="f27d7fca-5cbc-4774-a2f5-ecd985e6a2b8" providerId="ADAL" clId="{D7B7DF26-C9B3-47AB-9DD5-ED429E94484A}" dt="2024-11-27T21:42:11.430" v="1265"/>
          <ac:spMkLst>
            <pc:docMk/>
            <pc:sldMk cId="1312150109" sldId="260"/>
            <ac:spMk id="16" creationId="{F9AA16E5-9766-3453-4D4D-A746AE909399}"/>
          </ac:spMkLst>
        </pc:spChg>
        <pc:spChg chg="add mod">
          <ac:chgData name="Chen, Chloe" userId="f27d7fca-5cbc-4774-a2f5-ecd985e6a2b8" providerId="ADAL" clId="{D7B7DF26-C9B3-47AB-9DD5-ED429E94484A}" dt="2024-12-05T22:04:37.040" v="1598" actId="20577"/>
          <ac:spMkLst>
            <pc:docMk/>
            <pc:sldMk cId="1312150109" sldId="260"/>
            <ac:spMk id="17" creationId="{17EC9D78-5C40-B00C-C02B-8D14FECFCC08}"/>
          </ac:spMkLst>
        </pc:spChg>
        <pc:spChg chg="add del mod">
          <ac:chgData name="Chen, Chloe" userId="f27d7fca-5cbc-4774-a2f5-ecd985e6a2b8" providerId="ADAL" clId="{D7B7DF26-C9B3-47AB-9DD5-ED429E94484A}" dt="2024-11-27T21:42:23.254" v="1268"/>
          <ac:spMkLst>
            <pc:docMk/>
            <pc:sldMk cId="1312150109" sldId="260"/>
            <ac:spMk id="17" creationId="{4EAD9F1B-87C3-CA1F-44B5-6592DC2E1D80}"/>
          </ac:spMkLst>
        </pc:spChg>
        <pc:spChg chg="add mod">
          <ac:chgData name="Chen, Chloe" userId="f27d7fca-5cbc-4774-a2f5-ecd985e6a2b8" providerId="ADAL" clId="{D7B7DF26-C9B3-47AB-9DD5-ED429E94484A}" dt="2024-11-27T21:42:50.872" v="1296" actId="1076"/>
          <ac:spMkLst>
            <pc:docMk/>
            <pc:sldMk cId="1312150109" sldId="260"/>
            <ac:spMk id="18" creationId="{FC94DE96-53F2-2B5A-B9C5-606622A847F6}"/>
          </ac:spMkLst>
        </pc:spChg>
        <pc:spChg chg="add mod">
          <ac:chgData name="Chen, Chloe" userId="f27d7fca-5cbc-4774-a2f5-ecd985e6a2b8" providerId="ADAL" clId="{D7B7DF26-C9B3-47AB-9DD5-ED429E94484A}" dt="2024-11-27T21:43:29.234" v="1329" actId="1076"/>
          <ac:spMkLst>
            <pc:docMk/>
            <pc:sldMk cId="1312150109" sldId="260"/>
            <ac:spMk id="19" creationId="{39803FA8-FC78-FF55-6F80-C847D6FCFC65}"/>
          </ac:spMkLst>
        </pc:spChg>
        <pc:spChg chg="mod">
          <ac:chgData name="Chen, Chloe" userId="f27d7fca-5cbc-4774-a2f5-ecd985e6a2b8" providerId="ADAL" clId="{D7B7DF26-C9B3-47AB-9DD5-ED429E94484A}" dt="2024-11-27T20:57:27.592" v="1193" actId="20577"/>
          <ac:spMkLst>
            <pc:docMk/>
            <pc:sldMk cId="1312150109" sldId="260"/>
            <ac:spMk id="24" creationId="{00000000-0000-0000-0000-000000000000}"/>
          </ac:spMkLst>
        </pc:spChg>
        <pc:spChg chg="mod">
          <ac:chgData name="Chen, Chloe" userId="f27d7fca-5cbc-4774-a2f5-ecd985e6a2b8" providerId="ADAL" clId="{D7B7DF26-C9B3-47AB-9DD5-ED429E94484A}" dt="2024-11-27T21:41:29.582" v="1238" actId="14100"/>
          <ac:spMkLst>
            <pc:docMk/>
            <pc:sldMk cId="1312150109" sldId="260"/>
            <ac:spMk id="25" creationId="{00000000-0000-0000-0000-000000000000}"/>
          </ac:spMkLst>
        </pc:spChg>
        <pc:spChg chg="del">
          <ac:chgData name="Chen, Chloe" userId="f27d7fca-5cbc-4774-a2f5-ecd985e6a2b8" providerId="ADAL" clId="{D7B7DF26-C9B3-47AB-9DD5-ED429E94484A}" dt="2024-11-27T21:44:02.947" v="1337" actId="21"/>
          <ac:spMkLst>
            <pc:docMk/>
            <pc:sldMk cId="1312150109" sldId="260"/>
            <ac:spMk id="26" creationId="{00000000-0000-0000-0000-000000000000}"/>
          </ac:spMkLst>
        </pc:spChg>
        <pc:spChg chg="del mod">
          <ac:chgData name="Chen, Chloe" userId="f27d7fca-5cbc-4774-a2f5-ecd985e6a2b8" providerId="ADAL" clId="{D7B7DF26-C9B3-47AB-9DD5-ED429E94484A}" dt="2024-11-27T21:46:35.192" v="1352"/>
          <ac:spMkLst>
            <pc:docMk/>
            <pc:sldMk cId="1312150109" sldId="260"/>
            <ac:spMk id="28" creationId="{00000000-0000-0000-0000-000000000000}"/>
          </ac:spMkLst>
        </pc:spChg>
        <pc:spChg chg="mod">
          <ac:chgData name="Chen, Chloe" userId="f27d7fca-5cbc-4774-a2f5-ecd985e6a2b8" providerId="ADAL" clId="{D7B7DF26-C9B3-47AB-9DD5-ED429E94484A}" dt="2024-12-05T22:03:32.921" v="1568" actId="20577"/>
          <ac:spMkLst>
            <pc:docMk/>
            <pc:sldMk cId="1312150109" sldId="260"/>
            <ac:spMk id="28" creationId="{570A8003-691F-CA5B-7F69-B14C8CD2DD29}"/>
          </ac:spMkLst>
        </pc:spChg>
        <pc:spChg chg="del">
          <ac:chgData name="Chen, Chloe" userId="f27d7fca-5cbc-4774-a2f5-ecd985e6a2b8" providerId="ADAL" clId="{D7B7DF26-C9B3-47AB-9DD5-ED429E94484A}" dt="2024-11-27T21:44:07.830" v="1338" actId="21"/>
          <ac:spMkLst>
            <pc:docMk/>
            <pc:sldMk cId="1312150109" sldId="260"/>
            <ac:spMk id="29" creationId="{00000000-0000-0000-0000-000000000000}"/>
          </ac:spMkLst>
        </pc:spChg>
        <pc:spChg chg="mod">
          <ac:chgData name="Chen, Chloe" userId="f27d7fca-5cbc-4774-a2f5-ecd985e6a2b8" providerId="ADAL" clId="{D7B7DF26-C9B3-47AB-9DD5-ED429E94484A}" dt="2024-12-05T22:03:45.860" v="1569" actId="1076"/>
          <ac:spMkLst>
            <pc:docMk/>
            <pc:sldMk cId="1312150109" sldId="260"/>
            <ac:spMk id="31" creationId="{00000000-0000-0000-0000-000000000000}"/>
          </ac:spMkLst>
        </pc:spChg>
        <pc:spChg chg="add del mod">
          <ac:chgData name="Chen, Chloe" userId="f27d7fca-5cbc-4774-a2f5-ecd985e6a2b8" providerId="ADAL" clId="{D7B7DF26-C9B3-47AB-9DD5-ED429E94484A}" dt="2024-11-27T21:44:57.036" v="1342"/>
          <ac:spMkLst>
            <pc:docMk/>
            <pc:sldMk cId="1312150109" sldId="260"/>
            <ac:spMk id="33" creationId="{386DC059-E689-FD0D-D112-DE9F8517B532}"/>
          </ac:spMkLst>
        </pc:spChg>
        <pc:spChg chg="add mod">
          <ac:chgData name="Chen, Chloe" userId="f27d7fca-5cbc-4774-a2f5-ecd985e6a2b8" providerId="ADAL" clId="{D7B7DF26-C9B3-47AB-9DD5-ED429E94484A}" dt="2024-11-27T21:52:46.696" v="1483" actId="1076"/>
          <ac:spMkLst>
            <pc:docMk/>
            <pc:sldMk cId="1312150109" sldId="260"/>
            <ac:spMk id="36" creationId="{B8FE8698-C501-3B39-3587-A40DA11A761C}"/>
          </ac:spMkLst>
        </pc:spChg>
        <pc:spChg chg="add mod">
          <ac:chgData name="Chen, Chloe" userId="f27d7fca-5cbc-4774-a2f5-ecd985e6a2b8" providerId="ADAL" clId="{D7B7DF26-C9B3-47AB-9DD5-ED429E94484A}" dt="2024-11-27T21:55:52.810" v="1552" actId="255"/>
          <ac:spMkLst>
            <pc:docMk/>
            <pc:sldMk cId="1312150109" sldId="260"/>
            <ac:spMk id="37" creationId="{F00C546D-E580-8242-4F03-73D9C20A33E9}"/>
          </ac:spMkLst>
        </pc:spChg>
        <pc:spChg chg="add mod">
          <ac:chgData name="Chen, Chloe" userId="f27d7fca-5cbc-4774-a2f5-ecd985e6a2b8" providerId="ADAL" clId="{D7B7DF26-C9B3-47AB-9DD5-ED429E94484A}" dt="2024-11-27T21:56:16.719" v="1563" actId="1076"/>
          <ac:spMkLst>
            <pc:docMk/>
            <pc:sldMk cId="1312150109" sldId="260"/>
            <ac:spMk id="38" creationId="{294F21BA-67FB-8A9A-B89E-B58CB4070001}"/>
          </ac:spMkLst>
        </pc:spChg>
        <pc:picChg chg="add mod">
          <ac:chgData name="Chen, Chloe" userId="f27d7fca-5cbc-4774-a2f5-ecd985e6a2b8" providerId="ADAL" clId="{D7B7DF26-C9B3-47AB-9DD5-ED429E94484A}" dt="2024-11-27T21:43:31.660" v="1331" actId="1076"/>
          <ac:picMkLst>
            <pc:docMk/>
            <pc:sldMk cId="1312150109" sldId="260"/>
            <ac:picMk id="9" creationId="{C44BA61D-682E-3EE2-07DD-74FF4D9E1CC1}"/>
          </ac:picMkLst>
        </pc:picChg>
        <pc:picChg chg="add mod">
          <ac:chgData name="Chen, Chloe" userId="f27d7fca-5cbc-4774-a2f5-ecd985e6a2b8" providerId="ADAL" clId="{D7B7DF26-C9B3-47AB-9DD5-ED429E94484A}" dt="2024-11-27T21:41:10.847" v="1227" actId="1076"/>
          <ac:picMkLst>
            <pc:docMk/>
            <pc:sldMk cId="1312150109" sldId="260"/>
            <ac:picMk id="11" creationId="{0EAA9B98-649C-8ECF-2865-9C2553A49FC8}"/>
          </ac:picMkLst>
        </pc:picChg>
        <pc:picChg chg="del">
          <ac:chgData name="Chen, Chloe" userId="f27d7fca-5cbc-4774-a2f5-ecd985e6a2b8" providerId="ADAL" clId="{D7B7DF26-C9B3-47AB-9DD5-ED429E94484A}" dt="2024-11-27T20:32:32.102" v="6" actId="21"/>
          <ac:picMkLst>
            <pc:docMk/>
            <pc:sldMk cId="1312150109" sldId="260"/>
            <ac:picMk id="13" creationId="{00000000-0000-0000-0000-000000000000}"/>
          </ac:picMkLst>
        </pc:picChg>
        <pc:picChg chg="add mod">
          <ac:chgData name="Chen, Chloe" userId="f27d7fca-5cbc-4774-a2f5-ecd985e6a2b8" providerId="ADAL" clId="{D7B7DF26-C9B3-47AB-9DD5-ED429E94484A}" dt="2024-11-27T21:41:59.822" v="1262" actId="1076"/>
          <ac:picMkLst>
            <pc:docMk/>
            <pc:sldMk cId="1312150109" sldId="260"/>
            <ac:picMk id="14" creationId="{20408622-7EA4-9345-14D3-5730E7B409D8}"/>
          </ac:picMkLst>
        </pc:picChg>
        <pc:picChg chg="del mod">
          <ac:chgData name="Chen, Chloe" userId="f27d7fca-5cbc-4774-a2f5-ecd985e6a2b8" providerId="ADAL" clId="{D7B7DF26-C9B3-47AB-9DD5-ED429E94484A}" dt="2024-11-27T21:43:52.370" v="1336" actId="478"/>
          <ac:picMkLst>
            <pc:docMk/>
            <pc:sldMk cId="1312150109" sldId="260"/>
            <ac:picMk id="30" creationId="{00000000-0000-0000-0000-000000000000}"/>
          </ac:picMkLst>
        </pc:picChg>
        <pc:picChg chg="add mod">
          <ac:chgData name="Chen, Chloe" userId="f27d7fca-5cbc-4774-a2f5-ecd985e6a2b8" providerId="ADAL" clId="{D7B7DF26-C9B3-47AB-9DD5-ED429E94484A}" dt="2024-11-27T21:47:18.328" v="1358" actId="14100"/>
          <ac:picMkLst>
            <pc:docMk/>
            <pc:sldMk cId="1312150109" sldId="260"/>
            <ac:picMk id="35" creationId="{9FC75D80-BAC7-E0B3-7487-D50C288A6160}"/>
          </ac:picMkLst>
        </pc:picChg>
      </pc:sldChg>
      <pc:sldChg chg="del">
        <pc:chgData name="Chen, Chloe" userId="f27d7fca-5cbc-4774-a2f5-ecd985e6a2b8" providerId="ADAL" clId="{D7B7DF26-C9B3-47AB-9DD5-ED429E94484A}" dt="2024-11-27T21:43:39.544" v="1332" actId="2696"/>
        <pc:sldMkLst>
          <pc:docMk/>
          <pc:sldMk cId="2120753561" sldId="261"/>
        </pc:sldMkLst>
      </pc:sldChg>
    </pc:docChg>
  </pc:docChgLst>
  <pc:docChgLst>
    <pc:chgData name="Chen, Chloe" userId="f27d7fca-5cbc-4774-a2f5-ecd985e6a2b8" providerId="ADAL" clId="{6C9C2B14-D13E-0243-97F7-3C564219ACDE}"/>
    <pc:docChg chg="undo custSel modSld">
      <pc:chgData name="Chen, Chloe" userId="f27d7fca-5cbc-4774-a2f5-ecd985e6a2b8" providerId="ADAL" clId="{6C9C2B14-D13E-0243-97F7-3C564219ACDE}" dt="2024-12-04T06:06:33.512" v="2451" actId="20577"/>
      <pc:docMkLst>
        <pc:docMk/>
      </pc:docMkLst>
      <pc:sldChg chg="addSp delSp modSp">
        <pc:chgData name="Chen, Chloe" userId="f27d7fca-5cbc-4774-a2f5-ecd985e6a2b8" providerId="ADAL" clId="{6C9C2B14-D13E-0243-97F7-3C564219ACDE}" dt="2024-12-04T06:06:33.512" v="2451" actId="20577"/>
        <pc:sldMkLst>
          <pc:docMk/>
          <pc:sldMk cId="1312150109" sldId="260"/>
        </pc:sldMkLst>
        <pc:spChg chg="del mod">
          <ac:chgData name="Chen, Chloe" userId="f27d7fca-5cbc-4774-a2f5-ecd985e6a2b8" providerId="ADAL" clId="{6C9C2B14-D13E-0243-97F7-3C564219ACDE}" dt="2024-12-04T04:48:06.091" v="5" actId="478"/>
          <ac:spMkLst>
            <pc:docMk/>
            <pc:sldMk cId="1312150109" sldId="260"/>
            <ac:spMk id="2" creationId="{DC661D61-EAD4-B658-8ACA-F15D34F063A5}"/>
          </ac:spMkLst>
        </pc:spChg>
        <pc:spChg chg="del mod">
          <ac:chgData name="Chen, Chloe" userId="f27d7fca-5cbc-4774-a2f5-ecd985e6a2b8" providerId="ADAL" clId="{6C9C2B14-D13E-0243-97F7-3C564219ACDE}" dt="2024-12-04T04:48:07.899" v="6" actId="478"/>
          <ac:spMkLst>
            <pc:docMk/>
            <pc:sldMk cId="1312150109" sldId="260"/>
            <ac:spMk id="3" creationId="{57A26381-64C2-AB8C-9944-6B129767E89D}"/>
          </ac:spMkLst>
        </pc:spChg>
        <pc:spChg chg="del">
          <ac:chgData name="Chen, Chloe" userId="f27d7fca-5cbc-4774-a2f5-ecd985e6a2b8" providerId="ADAL" clId="{6C9C2B14-D13E-0243-97F7-3C564219ACDE}" dt="2024-12-04T04:54:14.789" v="62" actId="478"/>
          <ac:spMkLst>
            <pc:docMk/>
            <pc:sldMk cId="1312150109" sldId="260"/>
            <ac:spMk id="6" creationId="{00000000-0000-0000-0000-000000000000}"/>
          </ac:spMkLst>
        </pc:spChg>
        <pc:spChg chg="mod">
          <ac:chgData name="Chen, Chloe" userId="f27d7fca-5cbc-4774-a2f5-ecd985e6a2b8" providerId="ADAL" clId="{6C9C2B14-D13E-0243-97F7-3C564219ACDE}" dt="2024-12-04T04:52:45.587" v="56" actId="1076"/>
          <ac:spMkLst>
            <pc:docMk/>
            <pc:sldMk cId="1312150109" sldId="260"/>
            <ac:spMk id="8" creationId="{00000000-0000-0000-0000-000000000000}"/>
          </ac:spMkLst>
        </pc:spChg>
        <pc:spChg chg="add mod">
          <ac:chgData name="Chen, Chloe" userId="f27d7fca-5cbc-4774-a2f5-ecd985e6a2b8" providerId="ADAL" clId="{6C9C2B14-D13E-0243-97F7-3C564219ACDE}" dt="2024-12-04T05:47:04.963" v="1638" actId="20577"/>
          <ac:spMkLst>
            <pc:docMk/>
            <pc:sldMk cId="1312150109" sldId="260"/>
            <ac:spMk id="12" creationId="{71F3C45A-DE98-F1C8-3FF9-3E1EB6D04B74}"/>
          </ac:spMkLst>
        </pc:spChg>
        <pc:spChg chg="add del mod">
          <ac:chgData name="Chen, Chloe" userId="f27d7fca-5cbc-4774-a2f5-ecd985e6a2b8" providerId="ADAL" clId="{6C9C2B14-D13E-0243-97F7-3C564219ACDE}" dt="2024-12-04T05:53:10.716" v="1805" actId="478"/>
          <ac:spMkLst>
            <pc:docMk/>
            <pc:sldMk cId="1312150109" sldId="260"/>
            <ac:spMk id="13" creationId="{8FFA74BE-ED65-50C7-FFE4-FAA94E6522DB}"/>
          </ac:spMkLst>
        </pc:spChg>
        <pc:spChg chg="del">
          <ac:chgData name="Chen, Chloe" userId="f27d7fca-5cbc-4774-a2f5-ecd985e6a2b8" providerId="ADAL" clId="{6C9C2B14-D13E-0243-97F7-3C564219ACDE}" dt="2024-12-04T04:52:00.600" v="42" actId="21"/>
          <ac:spMkLst>
            <pc:docMk/>
            <pc:sldMk cId="1312150109" sldId="260"/>
            <ac:spMk id="15" creationId="{C8BFBDB9-A2AF-513F-690F-AF260252E32B}"/>
          </ac:spMkLst>
        </pc:spChg>
        <pc:spChg chg="add del mod">
          <ac:chgData name="Chen, Chloe" userId="f27d7fca-5cbc-4774-a2f5-ecd985e6a2b8" providerId="ADAL" clId="{6C9C2B14-D13E-0243-97F7-3C564219ACDE}" dt="2024-12-04T05:58:44.090" v="1996" actId="478"/>
          <ac:spMkLst>
            <pc:docMk/>
            <pc:sldMk cId="1312150109" sldId="260"/>
            <ac:spMk id="16" creationId="{82ED06BA-DD3E-A6AF-BA57-C59DEBAB13AC}"/>
          </ac:spMkLst>
        </pc:spChg>
        <pc:spChg chg="mod">
          <ac:chgData name="Chen, Chloe" userId="f27d7fca-5cbc-4774-a2f5-ecd985e6a2b8" providerId="ADAL" clId="{6C9C2B14-D13E-0243-97F7-3C564219ACDE}" dt="2024-12-04T05:51:41.067" v="1774" actId="1076"/>
          <ac:spMkLst>
            <pc:docMk/>
            <pc:sldMk cId="1312150109" sldId="260"/>
            <ac:spMk id="18" creationId="{FC94DE96-53F2-2B5A-B9C5-606622A847F6}"/>
          </ac:spMkLst>
        </pc:spChg>
        <pc:spChg chg="mod">
          <ac:chgData name="Chen, Chloe" userId="f27d7fca-5cbc-4774-a2f5-ecd985e6a2b8" providerId="ADAL" clId="{6C9C2B14-D13E-0243-97F7-3C564219ACDE}" dt="2024-12-04T05:51:34.513" v="1772" actId="1076"/>
          <ac:spMkLst>
            <pc:docMk/>
            <pc:sldMk cId="1312150109" sldId="260"/>
            <ac:spMk id="19" creationId="{39803FA8-FC78-FF55-6F80-C847D6FCFC65}"/>
          </ac:spMkLst>
        </pc:spChg>
        <pc:spChg chg="mod">
          <ac:chgData name="Chen, Chloe" userId="f27d7fca-5cbc-4774-a2f5-ecd985e6a2b8" providerId="ADAL" clId="{6C9C2B14-D13E-0243-97F7-3C564219ACDE}" dt="2024-12-04T06:06:33.512" v="2451" actId="20577"/>
          <ac:spMkLst>
            <pc:docMk/>
            <pc:sldMk cId="1312150109" sldId="260"/>
            <ac:spMk id="24" creationId="{00000000-0000-0000-0000-000000000000}"/>
          </ac:spMkLst>
        </pc:spChg>
        <pc:spChg chg="del mod">
          <ac:chgData name="Chen, Chloe" userId="f27d7fca-5cbc-4774-a2f5-ecd985e6a2b8" providerId="ADAL" clId="{6C9C2B14-D13E-0243-97F7-3C564219ACDE}" dt="2024-12-04T05:47:18.025" v="1641" actId="478"/>
          <ac:spMkLst>
            <pc:docMk/>
            <pc:sldMk cId="1312150109" sldId="260"/>
            <ac:spMk id="25" creationId="{00000000-0000-0000-0000-000000000000}"/>
          </ac:spMkLst>
        </pc:spChg>
        <pc:spChg chg="add mod">
          <ac:chgData name="Chen, Chloe" userId="f27d7fca-5cbc-4774-a2f5-ecd985e6a2b8" providerId="ADAL" clId="{6C9C2B14-D13E-0243-97F7-3C564219ACDE}" dt="2024-12-04T05:59:32.985" v="2007" actId="1076"/>
          <ac:spMkLst>
            <pc:docMk/>
            <pc:sldMk cId="1312150109" sldId="260"/>
            <ac:spMk id="28" creationId="{570A8003-691F-CA5B-7F69-B14C8CD2DD29}"/>
          </ac:spMkLst>
        </pc:spChg>
        <pc:spChg chg="mod">
          <ac:chgData name="Chen, Chloe" userId="f27d7fca-5cbc-4774-a2f5-ecd985e6a2b8" providerId="ADAL" clId="{6C9C2B14-D13E-0243-97F7-3C564219ACDE}" dt="2024-12-04T05:49:47.121" v="1760" actId="255"/>
          <ac:spMkLst>
            <pc:docMk/>
            <pc:sldMk cId="1312150109" sldId="260"/>
            <ac:spMk id="31" creationId="{00000000-0000-0000-0000-000000000000}"/>
          </ac:spMkLst>
        </pc:spChg>
        <pc:spChg chg="mod">
          <ac:chgData name="Chen, Chloe" userId="f27d7fca-5cbc-4774-a2f5-ecd985e6a2b8" providerId="ADAL" clId="{6C9C2B14-D13E-0243-97F7-3C564219ACDE}" dt="2024-12-04T05:51:50.438" v="1777" actId="1076"/>
          <ac:spMkLst>
            <pc:docMk/>
            <pc:sldMk cId="1312150109" sldId="260"/>
            <ac:spMk id="36" creationId="{B8FE8698-C501-3B39-3587-A40DA11A761C}"/>
          </ac:spMkLst>
        </pc:spChg>
        <pc:spChg chg="add del mod">
          <ac:chgData name="Chen, Chloe" userId="f27d7fca-5cbc-4774-a2f5-ecd985e6a2b8" providerId="ADAL" clId="{6C9C2B14-D13E-0243-97F7-3C564219ACDE}" dt="2024-12-04T05:51:55.305" v="1778" actId="1076"/>
          <ac:spMkLst>
            <pc:docMk/>
            <pc:sldMk cId="1312150109" sldId="260"/>
            <ac:spMk id="37" creationId="{F00C546D-E580-8242-4F03-73D9C20A33E9}"/>
          </ac:spMkLst>
        </pc:spChg>
        <pc:graphicFrameChg chg="add del">
          <ac:chgData name="Chen, Chloe" userId="f27d7fca-5cbc-4774-a2f5-ecd985e6a2b8" providerId="ADAL" clId="{6C9C2B14-D13E-0243-97F7-3C564219ACDE}" dt="2024-12-04T05:54:46.105" v="1815" actId="3680"/>
          <ac:graphicFrameMkLst>
            <pc:docMk/>
            <pc:sldMk cId="1312150109" sldId="260"/>
            <ac:graphicFrameMk id="26" creationId="{7C8FB30A-B959-38E1-B049-96CA19B043C5}"/>
          </ac:graphicFrameMkLst>
        </pc:graphicFrameChg>
        <pc:picChg chg="add mod">
          <ac:chgData name="Chen, Chloe" userId="f27d7fca-5cbc-4774-a2f5-ecd985e6a2b8" providerId="ADAL" clId="{6C9C2B14-D13E-0243-97F7-3C564219ACDE}" dt="2024-12-04T05:03:51.318" v="76" actId="1076"/>
          <ac:picMkLst>
            <pc:docMk/>
            <pc:sldMk cId="1312150109" sldId="260"/>
            <ac:picMk id="5" creationId="{68BD2487-BE56-C36D-DADA-9CB568340B04}"/>
          </ac:picMkLst>
        </pc:picChg>
        <pc:picChg chg="mod">
          <ac:chgData name="Chen, Chloe" userId="f27d7fca-5cbc-4774-a2f5-ecd985e6a2b8" providerId="ADAL" clId="{6C9C2B14-D13E-0243-97F7-3C564219ACDE}" dt="2024-12-04T05:51:37.515" v="1773" actId="1076"/>
          <ac:picMkLst>
            <pc:docMk/>
            <pc:sldMk cId="1312150109" sldId="260"/>
            <ac:picMk id="9" creationId="{C44BA61D-682E-3EE2-07DD-74FF4D9E1CC1}"/>
          </ac:picMkLst>
        </pc:picChg>
        <pc:picChg chg="add mod">
          <ac:chgData name="Chen, Chloe" userId="f27d7fca-5cbc-4774-a2f5-ecd985e6a2b8" providerId="ADAL" clId="{6C9C2B14-D13E-0243-97F7-3C564219ACDE}" dt="2024-12-04T05:03:43.387" v="73" actId="1076"/>
          <ac:picMkLst>
            <pc:docMk/>
            <pc:sldMk cId="1312150109" sldId="260"/>
            <ac:picMk id="10" creationId="{AAC0AC48-7480-16C3-5CFF-F12CBACE4D2B}"/>
          </ac:picMkLst>
        </pc:picChg>
        <pc:picChg chg="mod">
          <ac:chgData name="Chen, Chloe" userId="f27d7fca-5cbc-4774-a2f5-ecd985e6a2b8" providerId="ADAL" clId="{6C9C2B14-D13E-0243-97F7-3C564219ACDE}" dt="2024-12-04T05:51:44.874" v="1776" actId="14100"/>
          <ac:picMkLst>
            <pc:docMk/>
            <pc:sldMk cId="1312150109" sldId="260"/>
            <ac:picMk id="11" creationId="{0EAA9B98-649C-8ECF-2865-9C2553A49FC8}"/>
          </ac:picMkLst>
        </pc:picChg>
        <pc:picChg chg="del">
          <ac:chgData name="Chen, Chloe" userId="f27d7fca-5cbc-4774-a2f5-ecd985e6a2b8" providerId="ADAL" clId="{6C9C2B14-D13E-0243-97F7-3C564219ACDE}" dt="2024-12-04T04:52:02.373" v="43" actId="21"/>
          <ac:picMkLst>
            <pc:docMk/>
            <pc:sldMk cId="1312150109" sldId="260"/>
            <ac:picMk id="14" creationId="{20408622-7EA4-9345-14D3-5730E7B409D8}"/>
          </ac:picMkLst>
        </pc:picChg>
        <pc:picChg chg="add del mod">
          <ac:chgData name="Chen, Chloe" userId="f27d7fca-5cbc-4774-a2f5-ecd985e6a2b8" providerId="ADAL" clId="{6C9C2B14-D13E-0243-97F7-3C564219ACDE}" dt="2024-12-04T05:54:37.529" v="1813" actId="21"/>
          <ac:picMkLst>
            <pc:docMk/>
            <pc:sldMk cId="1312150109" sldId="260"/>
            <ac:picMk id="17" creationId="{5015B794-0347-3E73-F680-16F4AC83FE45}"/>
          </ac:picMkLst>
        </pc:picChg>
        <pc:picChg chg="mod">
          <ac:chgData name="Chen, Chloe" userId="f27d7fca-5cbc-4774-a2f5-ecd985e6a2b8" providerId="ADAL" clId="{6C9C2B14-D13E-0243-97F7-3C564219ACDE}" dt="2024-12-04T05:52:17.935" v="1780" actId="1076"/>
          <ac:picMkLst>
            <pc:docMk/>
            <pc:sldMk cId="1312150109" sldId="260"/>
            <ac:picMk id="35" creationId="{9FC75D80-BAC7-E0B3-7487-D50C288A616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67077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35990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81969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914365"/>
      </p:ext>
    </p:extLst>
  </p:cSld>
  <p:clrMapOvr>
    <a:masterClrMapping/>
  </p:clrMapOvr>
  <p:extLst>
    <p:ext uri="{DCECCB84-F9BA-43D5-87BE-67443E8EF086}">
      <p15:sldGuideLst xmlns:p15="http://schemas.microsoft.com/office/powerpoint/2012/main">
        <p15:guide id="1" orient="horz" pos="864">
          <p15:clr>
            <a:srgbClr val="FBAE40"/>
          </p15:clr>
        </p15:guide>
        <p15:guide id="2" orient="horz" pos="3864">
          <p15:clr>
            <a:srgbClr val="FBAE40"/>
          </p15:clr>
        </p15:guide>
        <p15:guide id="3" pos="288">
          <p15:clr>
            <a:srgbClr val="FBAE40"/>
          </p15:clr>
        </p15:guide>
        <p15:guide id="4" pos="54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00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36026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36317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17930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9741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70218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162801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356542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B18F6B-79D4-44C7-A2D1-6F42F30C21C7}" type="datetimeFigureOut">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3FFFA1-6B45-4157-992C-C5D12B816C8F}" type="slidenum">
              <a:rPr lang="en-US" smtClean="0"/>
              <a:t>‹#›</a:t>
            </a:fld>
            <a:endParaRPr lang="en-US" dirty="0"/>
          </a:p>
        </p:txBody>
      </p:sp>
    </p:spTree>
    <p:extLst>
      <p:ext uri="{BB962C8B-B14F-4D97-AF65-F5344CB8AC3E}">
        <p14:creationId xmlns:p14="http://schemas.microsoft.com/office/powerpoint/2010/main" val="403294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18F6B-79D4-44C7-A2D1-6F42F30C21C7}" type="datetimeFigureOut">
              <a:rPr lang="en-US" smtClean="0"/>
              <a:t>11/24/2024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FFFA1-6B45-4157-992C-C5D12B816C8F}" type="slidenum">
              <a:rPr lang="en-US" smtClean="0"/>
              <a:t>‹#›</a:t>
            </a:fld>
            <a:endParaRPr lang="en-US" dirty="0"/>
          </a:p>
        </p:txBody>
      </p:sp>
    </p:spTree>
    <p:extLst>
      <p:ext uri="{BB962C8B-B14F-4D97-AF65-F5344CB8AC3E}">
        <p14:creationId xmlns:p14="http://schemas.microsoft.com/office/powerpoint/2010/main" val="3426061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4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70697"/>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26993" y="241682"/>
            <a:ext cx="9366693" cy="964367"/>
          </a:xfrm>
          <a:prstGeom prst="rect">
            <a:avLst/>
          </a:prstGeom>
          <a:noFill/>
        </p:spPr>
        <p:txBody>
          <a:bodyPr wrap="square" lIns="0" rtlCol="0">
            <a:spAutoFit/>
          </a:bodyPr>
          <a:lstStyle/>
          <a:p>
            <a:pPr algn="ctr">
              <a:lnSpc>
                <a:spcPts val="3375"/>
              </a:lnSpc>
            </a:pPr>
            <a:r>
              <a:rPr lang="en-US" sz="2700" b="1" spc="225" err="1">
                <a:solidFill>
                  <a:srgbClr val="1E6A53"/>
                </a:solidFill>
                <a:latin typeface="Papyrus" panose="03070502060502030205" pitchFamily="66" charset="0"/>
              </a:rPr>
              <a:t>FedED</a:t>
            </a:r>
            <a:r>
              <a:rPr lang="en-US" sz="2700" b="1" spc="225">
                <a:solidFill>
                  <a:srgbClr val="1E6A53"/>
                </a:solidFill>
                <a:latin typeface="Papyrus" panose="03070502060502030205" pitchFamily="66" charset="0"/>
              </a:rPr>
              <a:t>: Federated Learning via Ensemble Distillation for Medical Relation Extraction</a:t>
            </a:r>
          </a:p>
        </p:txBody>
      </p:sp>
      <p:sp>
        <p:nvSpPr>
          <p:cNvPr id="8" name="TextBox 7"/>
          <p:cNvSpPr txBox="1"/>
          <p:nvPr/>
        </p:nvSpPr>
        <p:spPr>
          <a:xfrm>
            <a:off x="777876" y="998980"/>
            <a:ext cx="6937288" cy="553998"/>
          </a:xfrm>
          <a:prstGeom prst="rect">
            <a:avLst/>
          </a:prstGeom>
          <a:noFill/>
        </p:spPr>
        <p:txBody>
          <a:bodyPr wrap="square" lIns="0" rtlCol="0">
            <a:spAutoFit/>
          </a:bodyPr>
          <a:lstStyle/>
          <a:p>
            <a:pPr algn="ctr"/>
            <a:r>
              <a:rPr lang="en-US" sz="1500" spc="225" err="1">
                <a:solidFill>
                  <a:srgbClr val="82C140"/>
                </a:solidFill>
                <a:latin typeface="Papyrus" panose="03070502060502030205" pitchFamily="66" charset="0"/>
              </a:rPr>
              <a:t>Author:Dianbo</a:t>
            </a:r>
            <a:r>
              <a:rPr lang="en-US" sz="1500" spc="225">
                <a:solidFill>
                  <a:srgbClr val="82C140"/>
                </a:solidFill>
                <a:latin typeface="Papyrus" panose="03070502060502030205" pitchFamily="66" charset="0"/>
              </a:rPr>
              <a:t> Sui, Yubo Chen, Jun Zhao, </a:t>
            </a:r>
            <a:r>
              <a:rPr lang="en-US" sz="1500" spc="225" err="1">
                <a:solidFill>
                  <a:srgbClr val="82C140"/>
                </a:solidFill>
                <a:latin typeface="Papyrus" panose="03070502060502030205" pitchFamily="66" charset="0"/>
              </a:rPr>
              <a:t>Yantao</a:t>
            </a:r>
            <a:r>
              <a:rPr lang="en-US" sz="1500" spc="225">
                <a:solidFill>
                  <a:srgbClr val="82C140"/>
                </a:solidFill>
                <a:latin typeface="Papyrus" panose="03070502060502030205" pitchFamily="66" charset="0"/>
              </a:rPr>
              <a:t> Jia, </a:t>
            </a:r>
            <a:r>
              <a:rPr lang="en-US" sz="1500" spc="225" err="1">
                <a:solidFill>
                  <a:srgbClr val="82C140"/>
                </a:solidFill>
                <a:latin typeface="Papyrus" panose="03070502060502030205" pitchFamily="66" charset="0"/>
              </a:rPr>
              <a:t>Yuantao</a:t>
            </a:r>
            <a:r>
              <a:rPr lang="en-US" sz="1500" spc="225">
                <a:solidFill>
                  <a:srgbClr val="82C140"/>
                </a:solidFill>
                <a:latin typeface="Papyrus" panose="03070502060502030205" pitchFamily="66" charset="0"/>
              </a:rPr>
              <a:t> Xie, </a:t>
            </a:r>
            <a:r>
              <a:rPr lang="en-US" sz="1500" spc="225" err="1">
                <a:solidFill>
                  <a:srgbClr val="82C140"/>
                </a:solidFill>
                <a:latin typeface="Papyrus" panose="03070502060502030205" pitchFamily="66" charset="0"/>
              </a:rPr>
              <a:t>Weijian</a:t>
            </a:r>
            <a:r>
              <a:rPr lang="en-US" sz="1500" spc="225">
                <a:solidFill>
                  <a:srgbClr val="82C140"/>
                </a:solidFill>
                <a:latin typeface="Papyrus" panose="03070502060502030205" pitchFamily="66" charset="0"/>
              </a:rPr>
              <a:t> Sun</a:t>
            </a:r>
          </a:p>
        </p:txBody>
      </p:sp>
      <p:cxnSp>
        <p:nvCxnSpPr>
          <p:cNvPr id="20" name="Straight Connector 19"/>
          <p:cNvCxnSpPr>
            <a:cxnSpLocks/>
          </p:cNvCxnSpPr>
          <p:nvPr/>
        </p:nvCxnSpPr>
        <p:spPr>
          <a:xfrm>
            <a:off x="2529316" y="1598152"/>
            <a:ext cx="0" cy="4852344"/>
          </a:xfrm>
          <a:prstGeom prst="line">
            <a:avLst/>
          </a:prstGeom>
          <a:ln w="19050"/>
        </p:spPr>
        <p:style>
          <a:lnRef idx="2">
            <a:schemeClr val="accent6"/>
          </a:lnRef>
          <a:fillRef idx="0">
            <a:schemeClr val="accent6"/>
          </a:fillRef>
          <a:effectRef idx="1">
            <a:schemeClr val="accent6"/>
          </a:effectRef>
          <a:fontRef idx="minor">
            <a:schemeClr val="tx1"/>
          </a:fontRef>
        </p:style>
      </p:cxnSp>
      <p:grpSp>
        <p:nvGrpSpPr>
          <p:cNvPr id="27" name="Group 26"/>
          <p:cNvGrpSpPr/>
          <p:nvPr/>
        </p:nvGrpSpPr>
        <p:grpSpPr>
          <a:xfrm>
            <a:off x="4589126" y="1598151"/>
            <a:ext cx="2121212" cy="4858796"/>
            <a:chOff x="6105582" y="1876425"/>
            <a:chExt cx="2828283" cy="14078752"/>
          </a:xfrm>
        </p:grpSpPr>
        <p:cxnSp>
          <p:nvCxnSpPr>
            <p:cNvPr id="21" name="Straight Connector 20"/>
            <p:cNvCxnSpPr>
              <a:cxnSpLocks/>
            </p:cNvCxnSpPr>
            <p:nvPr/>
          </p:nvCxnSpPr>
          <p:spPr>
            <a:xfrm>
              <a:off x="6105582" y="1876425"/>
              <a:ext cx="0" cy="9308153"/>
            </a:xfrm>
            <a:prstGeom prst="line">
              <a:avLst/>
            </a:prstGeom>
            <a:ln w="19050"/>
          </p:spPr>
          <p:style>
            <a:lnRef idx="2">
              <a:schemeClr val="accent6"/>
            </a:lnRef>
            <a:fillRef idx="0">
              <a:schemeClr val="accent6"/>
            </a:fillRef>
            <a:effectRef idx="1">
              <a:schemeClr val="accent6"/>
            </a:effectRef>
            <a:fontRef idx="minor">
              <a:schemeClr val="tx1"/>
            </a:fontRef>
          </p:style>
        </p:cxnSp>
        <p:cxnSp>
          <p:nvCxnSpPr>
            <p:cNvPr id="22" name="Straight Connector 21"/>
            <p:cNvCxnSpPr>
              <a:cxnSpLocks/>
            </p:cNvCxnSpPr>
            <p:nvPr/>
          </p:nvCxnSpPr>
          <p:spPr>
            <a:xfrm>
              <a:off x="8933865" y="1876425"/>
              <a:ext cx="0" cy="14078752"/>
            </a:xfrm>
            <a:prstGeom prst="line">
              <a:avLst/>
            </a:prstGeom>
            <a:ln w="19050"/>
          </p:spPr>
          <p:style>
            <a:lnRef idx="2">
              <a:schemeClr val="accent6"/>
            </a:lnRef>
            <a:fillRef idx="0">
              <a:schemeClr val="accent6"/>
            </a:fillRef>
            <a:effectRef idx="1">
              <a:schemeClr val="accent6"/>
            </a:effectRef>
            <a:fontRef idx="minor">
              <a:schemeClr val="tx1"/>
            </a:fontRef>
          </p:style>
        </p:cxnSp>
      </p:grpSp>
      <p:sp>
        <p:nvSpPr>
          <p:cNvPr id="24" name="TextBox 23"/>
          <p:cNvSpPr txBox="1"/>
          <p:nvPr/>
        </p:nvSpPr>
        <p:spPr>
          <a:xfrm>
            <a:off x="281143" y="1206049"/>
            <a:ext cx="2050930" cy="5539978"/>
          </a:xfrm>
          <a:prstGeom prst="rect">
            <a:avLst/>
          </a:prstGeom>
          <a:noFill/>
        </p:spPr>
        <p:txBody>
          <a:bodyPr wrap="square" lIns="0" rIns="102870" rtlCol="0">
            <a:spAutoFit/>
          </a:bodyPr>
          <a:lstStyle/>
          <a:p>
            <a:r>
              <a:rPr lang="en-US" sz="1200" b="1">
                <a:latin typeface="Proxima Nova Rg" panose="02000506030000020004" pitchFamily="50" charset="0"/>
              </a:rPr>
              <a:t>Abstract</a:t>
            </a:r>
          </a:p>
          <a:p>
            <a:r>
              <a:rPr lang="en-US" sz="1000">
                <a:latin typeface="Proxima Nova Rg" panose="02000506030000020004" pitchFamily="50" charset="0"/>
              </a:rPr>
              <a:t>In this paper, they propose a  privacy preserving medical relation extraction model based on federated learning, which enables training a central model with no single piece of private local data being shared or exchanged.</a:t>
            </a:r>
          </a:p>
          <a:p>
            <a:endParaRPr lang="en-US" sz="1000">
              <a:latin typeface="Proxima Nova Rg" panose="02000506030000020004" pitchFamily="50" charset="0"/>
            </a:endParaRPr>
          </a:p>
          <a:p>
            <a:r>
              <a:rPr lang="en-US" sz="1200" b="1">
                <a:latin typeface="Proxima Nova Rg" panose="02000506030000020004" pitchFamily="50" charset="0"/>
              </a:rPr>
              <a:t>Introduction</a:t>
            </a:r>
          </a:p>
          <a:p>
            <a:r>
              <a:rPr lang="en-US" sz="1000">
                <a:latin typeface="Proxima Nova Rg" panose="02000506030000020004" pitchFamily="50" charset="0"/>
              </a:rPr>
              <a:t>The goal of this paper is to train a medical relation extraction model using data distributed across multiple nodes without violating privacy and communication constraints. Federated Learning (FL) is an appropriate framework for this kind of problem and is utilized in the paper. In typical FL algorithms (such as </a:t>
            </a:r>
            <a:r>
              <a:rPr lang="en-US" sz="1000" err="1">
                <a:latin typeface="Proxima Nova Rg" panose="02000506030000020004" pitchFamily="50" charset="0"/>
              </a:rPr>
              <a:t>FedAvg</a:t>
            </a:r>
            <a:r>
              <a:rPr lang="en-US" sz="1000">
                <a:latin typeface="Proxima Nova Rg" panose="02000506030000020004" pitchFamily="50" charset="0"/>
              </a:rPr>
              <a:t>) we rely on uploading model parameters across the network. This is infeasible for Deep Learning models with possibly billions of parameters to send.</a:t>
            </a:r>
          </a:p>
          <a:p>
            <a:r>
              <a:rPr lang="en-US" sz="1000">
                <a:latin typeface="Proxima Nova Rg" panose="02000506030000020004" pitchFamily="50" charset="0"/>
              </a:rPr>
              <a:t> </a:t>
            </a:r>
          </a:p>
          <a:p>
            <a:r>
              <a:rPr lang="en-US" sz="1000">
                <a:latin typeface="Proxima Nova Rg" panose="02000506030000020004" pitchFamily="50" charset="0"/>
              </a:rPr>
              <a:t>We used BioBERT as encoder to embed the texts from GAD dataset. GAD, or Gene Associations Database, is a corpus of gene-disease associations curated from genetic association studies. It contains the medical relation texts with true or false labels.</a:t>
            </a:r>
          </a:p>
        </p:txBody>
      </p:sp>
      <p:sp>
        <p:nvSpPr>
          <p:cNvPr id="31" name="TextBox 30"/>
          <p:cNvSpPr txBox="1"/>
          <p:nvPr/>
        </p:nvSpPr>
        <p:spPr>
          <a:xfrm>
            <a:off x="6716882" y="3932972"/>
            <a:ext cx="2273396" cy="403957"/>
          </a:xfrm>
          <a:prstGeom prst="rect">
            <a:avLst/>
          </a:prstGeom>
          <a:noFill/>
        </p:spPr>
        <p:txBody>
          <a:bodyPr wrap="square" lIns="102870" rIns="102870" rtlCol="0">
            <a:spAutoFit/>
          </a:bodyPr>
          <a:lstStyle/>
          <a:p>
            <a:endParaRPr lang="en-US" sz="825" dirty="0">
              <a:latin typeface="Proxima Nova Rg" panose="02000506030000020004" pitchFamily="50" charset="0"/>
            </a:endParaRPr>
          </a:p>
          <a:p>
            <a:r>
              <a:rPr lang="en-US" sz="1200" b="1" dirty="0">
                <a:latin typeface="Proxima Nova Rg" panose="02000506030000020004" pitchFamily="50" charset="0"/>
              </a:rPr>
              <a:t>Conclusion </a:t>
            </a:r>
          </a:p>
        </p:txBody>
      </p:sp>
      <p:sp>
        <p:nvSpPr>
          <p:cNvPr id="32" name="Rectangle 31"/>
          <p:cNvSpPr/>
          <p:nvPr/>
        </p:nvSpPr>
        <p:spPr>
          <a:xfrm>
            <a:off x="3847518" y="1179210"/>
            <a:ext cx="1445578" cy="34289"/>
          </a:xfrm>
          <a:prstGeom prst="rect">
            <a:avLst/>
          </a:prstGeom>
          <a:solidFill>
            <a:srgbClr val="1E6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3" name="Graphic 8">
            <a:extLst>
              <a:ext uri="{FF2B5EF4-FFF2-40B4-BE49-F238E27FC236}">
                <a16:creationId xmlns:a16="http://schemas.microsoft.com/office/drawing/2014/main" id="{F7849BD5-9C11-5D44-854F-7027C6FBA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47" y="75063"/>
            <a:ext cx="1575631" cy="138713"/>
          </a:xfrm>
          <a:prstGeom prst="rect">
            <a:avLst/>
          </a:prstGeom>
        </p:spPr>
      </p:pic>
      <p:pic>
        <p:nvPicPr>
          <p:cNvPr id="9" name="Picture 8">
            <a:extLst>
              <a:ext uri="{FF2B5EF4-FFF2-40B4-BE49-F238E27FC236}">
                <a16:creationId xmlns:a16="http://schemas.microsoft.com/office/drawing/2014/main" id="{C44BA61D-682E-3EE2-07DD-74FF4D9E1CC1}"/>
              </a:ext>
            </a:extLst>
          </p:cNvPr>
          <p:cNvPicPr>
            <a:picLocks noChangeAspect="1"/>
          </p:cNvPicPr>
          <p:nvPr/>
        </p:nvPicPr>
        <p:blipFill>
          <a:blip r:embed="rId3"/>
          <a:stretch>
            <a:fillRect/>
          </a:stretch>
        </p:blipFill>
        <p:spPr>
          <a:xfrm>
            <a:off x="4686592" y="3509876"/>
            <a:ext cx="1665322" cy="738950"/>
          </a:xfrm>
          <a:prstGeom prst="rect">
            <a:avLst/>
          </a:prstGeom>
        </p:spPr>
      </p:pic>
      <p:pic>
        <p:nvPicPr>
          <p:cNvPr id="11" name="Picture 10">
            <a:extLst>
              <a:ext uri="{FF2B5EF4-FFF2-40B4-BE49-F238E27FC236}">
                <a16:creationId xmlns:a16="http://schemas.microsoft.com/office/drawing/2014/main" id="{0EAA9B98-649C-8ECF-2865-9C2553A49FC8}"/>
              </a:ext>
            </a:extLst>
          </p:cNvPr>
          <p:cNvPicPr>
            <a:picLocks noChangeAspect="1"/>
          </p:cNvPicPr>
          <p:nvPr/>
        </p:nvPicPr>
        <p:blipFill>
          <a:blip r:embed="rId4"/>
          <a:stretch>
            <a:fillRect/>
          </a:stretch>
        </p:blipFill>
        <p:spPr>
          <a:xfrm>
            <a:off x="2716228" y="3564403"/>
            <a:ext cx="1610630" cy="586835"/>
          </a:xfrm>
          <a:prstGeom prst="rect">
            <a:avLst/>
          </a:prstGeom>
        </p:spPr>
      </p:pic>
      <p:sp>
        <p:nvSpPr>
          <p:cNvPr id="18" name="TextBox 17">
            <a:extLst>
              <a:ext uri="{FF2B5EF4-FFF2-40B4-BE49-F238E27FC236}">
                <a16:creationId xmlns:a16="http://schemas.microsoft.com/office/drawing/2014/main" id="{FC94DE96-53F2-2B5A-B9C5-606622A847F6}"/>
              </a:ext>
            </a:extLst>
          </p:cNvPr>
          <p:cNvSpPr txBox="1"/>
          <p:nvPr/>
        </p:nvSpPr>
        <p:spPr>
          <a:xfrm>
            <a:off x="2686472" y="3263980"/>
            <a:ext cx="1764520" cy="261610"/>
          </a:xfrm>
          <a:prstGeom prst="rect">
            <a:avLst/>
          </a:prstGeom>
          <a:noFill/>
        </p:spPr>
        <p:txBody>
          <a:bodyPr wrap="square" rtlCol="0">
            <a:spAutoFit/>
          </a:bodyPr>
          <a:lstStyle/>
          <a:p>
            <a:r>
              <a:rPr lang="en-US" sz="1100"/>
              <a:t>Federated Learning</a:t>
            </a:r>
          </a:p>
        </p:txBody>
      </p:sp>
      <p:sp>
        <p:nvSpPr>
          <p:cNvPr id="19" name="TextBox 18">
            <a:extLst>
              <a:ext uri="{FF2B5EF4-FFF2-40B4-BE49-F238E27FC236}">
                <a16:creationId xmlns:a16="http://schemas.microsoft.com/office/drawing/2014/main" id="{39803FA8-FC78-FF55-6F80-C847D6FCFC65}"/>
              </a:ext>
            </a:extLst>
          </p:cNvPr>
          <p:cNvSpPr txBox="1"/>
          <p:nvPr/>
        </p:nvSpPr>
        <p:spPr>
          <a:xfrm>
            <a:off x="4612752" y="3281904"/>
            <a:ext cx="1937511" cy="276999"/>
          </a:xfrm>
          <a:prstGeom prst="rect">
            <a:avLst/>
          </a:prstGeom>
          <a:noFill/>
        </p:spPr>
        <p:txBody>
          <a:bodyPr wrap="square" rtlCol="0">
            <a:spAutoFit/>
          </a:bodyPr>
          <a:lstStyle/>
          <a:p>
            <a:r>
              <a:rPr lang="en-US" sz="1200"/>
              <a:t>Knowledge Distillation</a:t>
            </a:r>
          </a:p>
        </p:txBody>
      </p:sp>
      <p:pic>
        <p:nvPicPr>
          <p:cNvPr id="35" name="Picture 34">
            <a:extLst>
              <a:ext uri="{FF2B5EF4-FFF2-40B4-BE49-F238E27FC236}">
                <a16:creationId xmlns:a16="http://schemas.microsoft.com/office/drawing/2014/main" id="{9FC75D80-BAC7-E0B3-7487-D50C288A6160}"/>
              </a:ext>
            </a:extLst>
          </p:cNvPr>
          <p:cNvPicPr>
            <a:picLocks noChangeAspect="1"/>
          </p:cNvPicPr>
          <p:nvPr/>
        </p:nvPicPr>
        <p:blipFill>
          <a:blip r:embed="rId5"/>
          <a:srcRect/>
          <a:stretch/>
        </p:blipFill>
        <p:spPr>
          <a:xfrm>
            <a:off x="3220289" y="1590664"/>
            <a:ext cx="2714362" cy="1691240"/>
          </a:xfrm>
          <a:prstGeom prst="rect">
            <a:avLst/>
          </a:prstGeom>
        </p:spPr>
      </p:pic>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B8FE8698-C501-3B39-3587-A40DA11A761C}"/>
                  </a:ext>
                </a:extLst>
              </p:cNvPr>
              <p:cNvSpPr txBox="1"/>
              <p:nvPr/>
            </p:nvSpPr>
            <p:spPr>
              <a:xfrm>
                <a:off x="2584146" y="4163288"/>
                <a:ext cx="4149817" cy="803618"/>
              </a:xfrm>
              <a:prstGeom prst="rect">
                <a:avLst/>
              </a:prstGeom>
              <a:noFill/>
            </p:spPr>
            <p:txBody>
              <a:bodyPr wrap="square" rtlCol="0">
                <a:spAutoFit/>
              </a:bodyPr>
              <a:lstStyle/>
              <a:p>
                <a:r>
                  <a:rPr lang="en-US" sz="1200"/>
                  <a:t>Local objective:</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𝐿</m:t>
                          </m:r>
                        </m:e>
                        <m:sub>
                          <m:r>
                            <a:rPr lang="en-US" sz="1200" b="0" i="1" smtClean="0">
                              <a:latin typeface="Cambria Math" panose="02040503050406030204" pitchFamily="18" charset="0"/>
                            </a:rPr>
                            <m:t>𝑙𝑜𝑐𝑎𝑙</m:t>
                          </m:r>
                        </m:sub>
                      </m:sSub>
                      <m:d>
                        <m:dPr>
                          <m:ctrlPr>
                            <a:rPr lang="en-US" sz="1200" b="0" i="1" smtClean="0">
                              <a:latin typeface="Cambria Math" panose="02040503050406030204" pitchFamily="18" charset="0"/>
                            </a:rPr>
                          </m:ctrlPr>
                        </m:dPr>
                        <m:e>
                          <m:r>
                            <m:rPr>
                              <m:sty m:val="p"/>
                            </m:rPr>
                            <a:rPr lang="el-GR" sz="1200" b="0" i="1" smtClean="0">
                              <a:latin typeface="Cambria Math" panose="02040503050406030204" pitchFamily="18" charset="0"/>
                              <a:ea typeface="Cambria Math" panose="02040503050406030204" pitchFamily="18" charset="0"/>
                            </a:rPr>
                            <m:t>Θ</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𝐷</m:t>
                              </m:r>
                            </m:e>
                            <m:sub>
                              <m:r>
                                <a:rPr lang="en-US" sz="1200" b="0" i="1" smtClean="0">
                                  <a:latin typeface="Cambria Math" panose="02040503050406030204" pitchFamily="18" charset="0"/>
                                  <a:ea typeface="Cambria Math" panose="02040503050406030204" pitchFamily="18" charset="0"/>
                                </a:rPr>
                                <m:t>𝑖</m:t>
                              </m:r>
                            </m:sub>
                          </m:sSub>
                          <m:r>
                            <a:rPr lang="en-US" sz="1200" b="0" i="1" smtClean="0">
                              <a:latin typeface="Cambria Math" panose="02040503050406030204" pitchFamily="18" charset="0"/>
                              <a:ea typeface="Cambria Math" panose="02040503050406030204" pitchFamily="18" charset="0"/>
                            </a:rPr>
                            <m:t>|</m:t>
                          </m:r>
                        </m:den>
                      </m:f>
                      <m:nary>
                        <m:naryPr>
                          <m:chr m:val="∑"/>
                          <m:ctrlPr>
                            <a:rPr lang="en-US" sz="1200" b="0" i="1" smtClean="0">
                              <a:latin typeface="Cambria Math" panose="02040503050406030204" pitchFamily="18" charset="0"/>
                              <a:ea typeface="Cambria Math" panose="02040503050406030204" pitchFamily="18" charset="0"/>
                            </a:rPr>
                          </m:ctrlPr>
                        </m:naryPr>
                        <m:sub>
                          <m:r>
                            <m:rPr>
                              <m:brk m:alnAt="23"/>
                            </m:rP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𝐷</m:t>
                              </m:r>
                            </m:e>
                            <m:sub>
                              <m:r>
                                <a:rPr lang="en-US" sz="1200" i="1">
                                  <a:latin typeface="Cambria Math" panose="02040503050406030204" pitchFamily="18" charset="0"/>
                                  <a:ea typeface="Cambria Math" panose="02040503050406030204" pitchFamily="18" charset="0"/>
                                </a:rPr>
                                <m:t>𝑖</m:t>
                              </m:r>
                            </m:sub>
                          </m:sSub>
                          <m:r>
                            <a:rPr lang="en-US" sz="1200" i="1">
                              <a:latin typeface="Cambria Math" panose="02040503050406030204" pitchFamily="18" charset="0"/>
                              <a:ea typeface="Cambria Math" panose="02040503050406030204" pitchFamily="18" charset="0"/>
                            </a:rPr>
                            <m:t>|</m:t>
                          </m:r>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log</m:t>
                              </m:r>
                            </m:fName>
                            <m:e>
                              <m:r>
                                <a:rPr lang="en-US" sz="1200" b="0" i="1" smtClean="0">
                                  <a:latin typeface="Cambria Math" panose="02040503050406030204" pitchFamily="18" charset="0"/>
                                  <a:ea typeface="Cambria Math" panose="02040503050406030204" pitchFamily="18" charset="0"/>
                                </a:rPr>
                                <m:t>𝑝</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𝑦</m:t>
                                  </m:r>
                                </m:e>
                                <m:sub>
                                  <m:r>
                                    <a:rPr lang="en-US" sz="1200" b="0" i="1" smtClean="0">
                                      <a:latin typeface="Cambria Math" panose="02040503050406030204" pitchFamily="18" charset="0"/>
                                      <a:ea typeface="Cambria Math" panose="02040503050406030204" pitchFamily="18" charset="0"/>
                                    </a:rPr>
                                    <m:t>𝑖</m:t>
                                  </m:r>
                                </m:sub>
                              </m:sSub>
                              <m:r>
                                <a:rPr lang="en-US" sz="1200" b="0" i="1" smtClean="0">
                                  <a:latin typeface="Cambria Math" panose="02040503050406030204" pitchFamily="18" charset="0"/>
                                  <a:ea typeface="Cambria Math" panose="02040503050406030204" pitchFamily="18" charset="0"/>
                                </a:rPr>
                                <m:t>|</m:t>
                              </m:r>
                              <m:acc>
                                <m:accPr>
                                  <m:chr m:val="̂"/>
                                  <m:ctrlPr>
                                    <a:rPr lang="en-US" sz="1200" b="0" i="1" smtClean="0">
                                      <a:latin typeface="Cambria Math" panose="02040503050406030204" pitchFamily="18" charset="0"/>
                                      <a:ea typeface="Cambria Math" panose="02040503050406030204" pitchFamily="18" charset="0"/>
                                    </a:rPr>
                                  </m:ctrlPr>
                                </m:acc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 </m:t>
                                      </m:r>
                                    </m:sub>
                                  </m:sSub>
                                </m:e>
                              </m:acc>
                              <m:r>
                                <a:rPr lang="en-US" sz="1200" b="0" i="1" smtClean="0">
                                  <a:latin typeface="Cambria Math" panose="02040503050406030204" pitchFamily="18" charset="0"/>
                                </a:rPr>
                                <m:t>, </m:t>
                              </m:r>
                              <m:r>
                                <m:rPr>
                                  <m:sty m:val="p"/>
                                </m:rPr>
                                <a:rPr lang="el-GR" sz="1200" b="0" i="1" smtClean="0">
                                  <a:latin typeface="Cambria Math" panose="02040503050406030204" pitchFamily="18" charset="0"/>
                                  <a:ea typeface="Cambria Math" panose="02040503050406030204" pitchFamily="18" charset="0"/>
                                </a:rPr>
                                <m:t>Θ</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rPr>
                                <m:t> </m:t>
                              </m:r>
                            </m:e>
                          </m:func>
                        </m:e>
                      </m:nary>
                    </m:oMath>
                  </m:oMathPara>
                </a14:m>
                <a:endParaRPr lang="en-US" sz="1200"/>
              </a:p>
            </p:txBody>
          </p:sp>
        </mc:Choice>
        <mc:Fallback>
          <p:sp>
            <p:nvSpPr>
              <p:cNvPr id="36" name="TextBox 35">
                <a:extLst>
                  <a:ext uri="{FF2B5EF4-FFF2-40B4-BE49-F238E27FC236}">
                    <a16:creationId xmlns:a16="http://schemas.microsoft.com/office/drawing/2014/main" id="{B8FE8698-C501-3B39-3587-A40DA11A761C}"/>
                  </a:ext>
                </a:extLst>
              </p:cNvPr>
              <p:cNvSpPr txBox="1">
                <a:spLocks noRot="1" noChangeAspect="1" noMove="1" noResize="1" noEditPoints="1" noAdjustHandles="1" noChangeArrowheads="1" noChangeShapeType="1" noTextEdit="1"/>
              </p:cNvSpPr>
              <p:nvPr/>
            </p:nvSpPr>
            <p:spPr>
              <a:xfrm>
                <a:off x="2584146" y="4163288"/>
                <a:ext cx="4149817" cy="803618"/>
              </a:xfrm>
              <a:prstGeom prst="rect">
                <a:avLst/>
              </a:prstGeom>
              <a:blipFill>
                <a:blip r:embed="rId6"/>
                <a:stretch>
                  <a:fillRect l="-147" t="-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00C546D-E580-8242-4F03-73D9C20A33E9}"/>
                  </a:ext>
                </a:extLst>
              </p:cNvPr>
              <p:cNvSpPr txBox="1"/>
              <p:nvPr/>
            </p:nvSpPr>
            <p:spPr>
              <a:xfrm>
                <a:off x="2679396" y="4820531"/>
                <a:ext cx="4000241" cy="803618"/>
              </a:xfrm>
              <a:prstGeom prst="rect">
                <a:avLst/>
              </a:prstGeom>
              <a:noFill/>
            </p:spPr>
            <p:txBody>
              <a:bodyPr wrap="square" rtlCol="0">
                <a:spAutoFit/>
              </a:bodyPr>
              <a:lstStyle/>
              <a:p>
                <a:r>
                  <a:rPr lang="en-US" sz="1200"/>
                  <a:t>Overall Objective:</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𝐿</m:t>
                      </m:r>
                      <m:r>
                        <a:rPr lang="en-US" sz="1200" b="0" i="1" smtClean="0">
                          <a:latin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1</m:t>
                          </m:r>
                        </m:num>
                        <m:den>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𝐷</m:t>
                              </m:r>
                            </m:e>
                            <m:sub>
                              <m:r>
                                <a:rPr lang="en-US" sz="1200" b="0" i="1" smtClean="0">
                                  <a:latin typeface="Cambria Math" panose="02040503050406030204" pitchFamily="18" charset="0"/>
                                  <a:ea typeface="Cambria Math" panose="02040503050406030204" pitchFamily="18" charset="0"/>
                                </a:rPr>
                                <m:t>𝑣</m:t>
                              </m:r>
                            </m:sub>
                          </m:sSub>
                          <m:r>
                            <a:rPr lang="en-US" sz="1200" i="1">
                              <a:latin typeface="Cambria Math" panose="02040503050406030204" pitchFamily="18" charset="0"/>
                              <a:ea typeface="Cambria Math" panose="02040503050406030204" pitchFamily="18" charset="0"/>
                            </a:rPr>
                            <m:t>|</m:t>
                          </m:r>
                        </m:den>
                      </m:f>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𝐷</m:t>
                              </m:r>
                            </m:e>
                            <m:sub>
                              <m:r>
                                <a:rPr lang="en-US" sz="1200" b="0" i="1" smtClean="0">
                                  <a:latin typeface="Cambria Math" panose="02040503050406030204" pitchFamily="18" charset="0"/>
                                  <a:ea typeface="Cambria Math" panose="02040503050406030204" pitchFamily="18" charset="0"/>
                                </a:rPr>
                                <m:t>𝑣</m:t>
                              </m:r>
                            </m:sub>
                          </m:sSub>
                          <m:r>
                            <a:rPr lang="en-US" sz="1200" i="1">
                              <a:latin typeface="Cambria Math" panose="02040503050406030204" pitchFamily="18" charset="0"/>
                              <a:ea typeface="Cambria Math" panose="02040503050406030204" pitchFamily="18" charset="0"/>
                            </a:rPr>
                            <m:t>|</m:t>
                          </m:r>
                        </m:sup>
                        <m:e>
                          <m:func>
                            <m:funcPr>
                              <m:ctrlPr>
                                <a:rPr lang="en-US" sz="1200" i="1">
                                  <a:latin typeface="Cambria Math" panose="02040503050406030204" pitchFamily="18" charset="0"/>
                                  <a:ea typeface="Cambria Math" panose="02040503050406030204" pitchFamily="18" charset="0"/>
                                </a:rPr>
                              </m:ctrlPr>
                            </m:funcPr>
                            <m:fName>
                              <m:r>
                                <a:rPr lang="en-US" sz="1200" b="0" i="0" smtClean="0">
                                  <a:latin typeface="Cambria Math" panose="02040503050406030204" pitchFamily="18" charset="0"/>
                                  <a:ea typeface="Cambria Math" panose="02040503050406030204" pitchFamily="18" charset="0"/>
                                </a:rPr>
                                <m:t>(−</m:t>
                              </m:r>
                              <m:r>
                                <m:rPr>
                                  <m:sty m:val="p"/>
                                </m:rPr>
                                <a:rPr lang="en-US" sz="1200">
                                  <a:latin typeface="Cambria Math" panose="02040503050406030204" pitchFamily="18" charset="0"/>
                                  <a:ea typeface="Cambria Math" panose="02040503050406030204" pitchFamily="18" charset="0"/>
                                </a:rPr>
                                <m:t>log</m:t>
                              </m:r>
                            </m:fName>
                            <m:e>
                              <m:r>
                                <a:rPr lang="en-US" sz="1200" i="1">
                                  <a:latin typeface="Cambria Math" panose="02040503050406030204" pitchFamily="18" charset="0"/>
                                  <a:ea typeface="Cambria Math" panose="02040503050406030204" pitchFamily="18" charset="0"/>
                                </a:rPr>
                                <m:t>𝑝</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𝑖</m:t>
                                      </m:r>
                                    </m:sub>
                                  </m:sSub>
                                </m:e>
                                <m:e>
                                  <m:acc>
                                    <m:accPr>
                                      <m:chr m:val="̂"/>
                                      <m:ctrlPr>
                                        <a:rPr lang="en-US" sz="1200" i="1">
                                          <a:latin typeface="Cambria Math" panose="02040503050406030204" pitchFamily="18" charset="0"/>
                                          <a:ea typeface="Cambria Math" panose="02040503050406030204" pitchFamily="18" charset="0"/>
                                        </a:rPr>
                                      </m:ctrlPr>
                                    </m:acc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𝑠</m:t>
                                          </m:r>
                                        </m:e>
                                        <m:sub>
                                          <m: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 </m:t>
                                          </m:r>
                                        </m:sub>
                                      </m:sSub>
                                    </m:e>
                                  </m:acc>
                                </m:e>
                              </m:d>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𝐷</m:t>
                                  </m:r>
                                </m:e>
                                <m:sub>
                                  <m:r>
                                    <a:rPr lang="en-US" sz="1200" b="0" i="1" smtClean="0">
                                      <a:latin typeface="Cambria Math" panose="02040503050406030204" pitchFamily="18" charset="0"/>
                                      <a:ea typeface="Cambria Math" panose="02040503050406030204" pitchFamily="18" charset="0"/>
                                    </a:rPr>
                                    <m:t>𝐾𝐿</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𝑔</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𝑦</m:t>
                              </m:r>
                              <m:r>
                                <a:rPr lang="en-US" sz="1200" b="0" i="1" smtClean="0">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𝑠</m:t>
                                      </m:r>
                                    </m:e>
                                    <m:sub>
                                      <m: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 </m:t>
                                      </m:r>
                                    </m:sub>
                                  </m:sSub>
                                </m:e>
                              </m:ac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𝑝</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𝑦</m:t>
                                  </m:r>
                                </m:e>
                                <m:e>
                                  <m:acc>
                                    <m:accPr>
                                      <m:chr m:val="̂"/>
                                      <m:ctrlPr>
                                        <a:rPr lang="en-US" sz="1200" i="1">
                                          <a:latin typeface="Cambria Math" panose="02040503050406030204" pitchFamily="18" charset="0"/>
                                          <a:ea typeface="Cambria Math" panose="02040503050406030204" pitchFamily="18" charset="0"/>
                                        </a:rPr>
                                      </m:ctrlPr>
                                    </m:acc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𝑠</m:t>
                                          </m:r>
                                        </m:e>
                                        <m:sub>
                                          <m: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 </m:t>
                                          </m:r>
                                        </m:sub>
                                      </m:sSub>
                                    </m:e>
                                  </m:acc>
                                </m:e>
                              </m:d>
                              <m:r>
                                <a:rPr lang="en-US" sz="1200" b="0" i="1" smtClean="0">
                                  <a:latin typeface="Cambria Math" panose="02040503050406030204" pitchFamily="18" charset="0"/>
                                  <a:ea typeface="Cambria Math" panose="02040503050406030204" pitchFamily="18" charset="0"/>
                                </a:rPr>
                                <m:t>)</m:t>
                              </m:r>
                            </m:e>
                          </m:func>
                        </m:e>
                      </m:nary>
                    </m:oMath>
                  </m:oMathPara>
                </a14:m>
                <a:endParaRPr lang="en-US" sz="1200"/>
              </a:p>
            </p:txBody>
          </p:sp>
        </mc:Choice>
        <mc:Fallback>
          <p:sp>
            <p:nvSpPr>
              <p:cNvPr id="37" name="TextBox 36">
                <a:extLst>
                  <a:ext uri="{FF2B5EF4-FFF2-40B4-BE49-F238E27FC236}">
                    <a16:creationId xmlns:a16="http://schemas.microsoft.com/office/drawing/2014/main" id="{F00C546D-E580-8242-4F03-73D9C20A33E9}"/>
                  </a:ext>
                </a:extLst>
              </p:cNvPr>
              <p:cNvSpPr txBox="1">
                <a:spLocks noRot="1" noChangeAspect="1" noMove="1" noResize="1" noEditPoints="1" noAdjustHandles="1" noChangeArrowheads="1" noChangeShapeType="1" noTextEdit="1"/>
              </p:cNvSpPr>
              <p:nvPr/>
            </p:nvSpPr>
            <p:spPr>
              <a:xfrm>
                <a:off x="2679396" y="4820531"/>
                <a:ext cx="4000241" cy="803618"/>
              </a:xfrm>
              <a:prstGeom prst="rect">
                <a:avLst/>
              </a:prstGeom>
              <a:blipFill>
                <a:blip r:embed="rId7"/>
                <a:stretch>
                  <a:fillRect l="-152" t="-758"/>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294F21BA-67FB-8A9A-B89E-B58CB4070001}"/>
              </a:ext>
            </a:extLst>
          </p:cNvPr>
          <p:cNvSpPr txBox="1"/>
          <p:nvPr/>
        </p:nvSpPr>
        <p:spPr>
          <a:xfrm>
            <a:off x="6648936" y="1604295"/>
            <a:ext cx="2262277" cy="646331"/>
          </a:xfrm>
          <a:prstGeom prst="rect">
            <a:avLst/>
          </a:prstGeom>
          <a:noFill/>
        </p:spPr>
        <p:txBody>
          <a:bodyPr wrap="square" rtlCol="0">
            <a:spAutoFit/>
          </a:bodyPr>
          <a:lstStyle/>
          <a:p>
            <a:r>
              <a:rPr lang="en-US"/>
              <a:t>Result:</a:t>
            </a:r>
          </a:p>
          <a:p>
            <a:endParaRPr lang="en-US"/>
          </a:p>
        </p:txBody>
      </p:sp>
      <p:pic>
        <p:nvPicPr>
          <p:cNvPr id="5" name="图片 4">
            <a:extLst>
              <a:ext uri="{FF2B5EF4-FFF2-40B4-BE49-F238E27FC236}">
                <a16:creationId xmlns:a16="http://schemas.microsoft.com/office/drawing/2014/main" id="{68BD2487-BE56-C36D-DADA-9CB568340B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6882" y="3368776"/>
            <a:ext cx="2457287" cy="782462"/>
          </a:xfrm>
          <a:prstGeom prst="rect">
            <a:avLst/>
          </a:prstGeom>
        </p:spPr>
      </p:pic>
      <p:pic>
        <p:nvPicPr>
          <p:cNvPr id="10" name="图片 9">
            <a:extLst>
              <a:ext uri="{FF2B5EF4-FFF2-40B4-BE49-F238E27FC236}">
                <a16:creationId xmlns:a16="http://schemas.microsoft.com/office/drawing/2014/main" id="{AAC0AC48-7480-16C3-5CFF-F12CBACE4D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0337" y="1927460"/>
            <a:ext cx="2394600" cy="1510725"/>
          </a:xfrm>
          <a:prstGeom prst="rect">
            <a:avLst/>
          </a:prstGeom>
        </p:spPr>
      </p:pic>
      <p:sp>
        <p:nvSpPr>
          <p:cNvPr id="12" name="文本框 11">
            <a:extLst>
              <a:ext uri="{FF2B5EF4-FFF2-40B4-BE49-F238E27FC236}">
                <a16:creationId xmlns:a16="http://schemas.microsoft.com/office/drawing/2014/main" id="{71F3C45A-DE98-F1C8-3FF9-3E1EB6D04B74}"/>
              </a:ext>
            </a:extLst>
          </p:cNvPr>
          <p:cNvSpPr txBox="1"/>
          <p:nvPr/>
        </p:nvSpPr>
        <p:spPr>
          <a:xfrm>
            <a:off x="6686180" y="4256857"/>
            <a:ext cx="2273396" cy="2292935"/>
          </a:xfrm>
          <a:prstGeom prst="rect">
            <a:avLst/>
          </a:prstGeom>
          <a:noFill/>
        </p:spPr>
        <p:txBody>
          <a:bodyPr wrap="square" rtlCol="0">
            <a:spAutoFit/>
          </a:bodyPr>
          <a:lstStyle/>
          <a:p>
            <a:pPr marL="171450" indent="-171450" algn="l">
              <a:buFont typeface="Wingdings" pitchFamily="2" charset="2"/>
              <a:buChar char="l"/>
            </a:pPr>
            <a:r>
              <a:rPr lang="en-US" altLang="zh-CN" sz="1100" dirty="0" err="1"/>
              <a:t>FedED</a:t>
            </a:r>
            <a:r>
              <a:rPr lang="en-US" altLang="zh-CN" sz="1100" dirty="0"/>
              <a:t> trains with better performance than </a:t>
            </a:r>
            <a:r>
              <a:rPr lang="en-US" altLang="zh-CN" sz="1100" dirty="0" err="1"/>
              <a:t>FedAvg</a:t>
            </a:r>
            <a:r>
              <a:rPr lang="en-US" altLang="zh-CN" sz="1100" dirty="0"/>
              <a:t> while bypassing the need to upload millions/billions of parameters but still needs to download them</a:t>
            </a:r>
          </a:p>
          <a:p>
            <a:pPr marL="171450" indent="-171450" algn="l">
              <a:buFont typeface="Wingdings" pitchFamily="2" charset="2"/>
              <a:buChar char="l"/>
            </a:pPr>
            <a:r>
              <a:rPr lang="en-US" altLang="zh-CN" sz="1100" dirty="0"/>
              <a:t>Requires a central dataset which may not be available in general</a:t>
            </a:r>
          </a:p>
          <a:p>
            <a:pPr marL="171450" indent="-171450" algn="l">
              <a:buFont typeface="Wingdings" pitchFamily="2" charset="2"/>
              <a:buChar char="l"/>
            </a:pPr>
            <a:r>
              <a:rPr lang="en-US" altLang="zh-CN" sz="1100" dirty="0"/>
              <a:t>Might not be able to handle usual Federated Learning assumptions including data/communication heterogeneity among nodes</a:t>
            </a:r>
          </a:p>
          <a:p>
            <a:pPr marL="171450" indent="-171450" algn="l">
              <a:buFont typeface="Wingdings" pitchFamily="2" charset="2"/>
              <a:buChar char="l"/>
            </a:pPr>
            <a:endParaRPr lang="en-US" altLang="zh-CN" sz="1100" dirty="0"/>
          </a:p>
          <a:p>
            <a:pPr marL="171450" indent="-171450" algn="l">
              <a:buFont typeface="Wingdings" pitchFamily="2" charset="2"/>
              <a:buChar char="l"/>
            </a:pPr>
            <a:endParaRPr lang="zh-CN" altLang="en-US" sz="1100" dirty="0"/>
          </a:p>
        </p:txBody>
      </p:sp>
      <p:sp>
        <p:nvSpPr>
          <p:cNvPr id="28" name="文本框 27">
            <a:extLst>
              <a:ext uri="{FF2B5EF4-FFF2-40B4-BE49-F238E27FC236}">
                <a16:creationId xmlns:a16="http://schemas.microsoft.com/office/drawing/2014/main" id="{570A8003-691F-CA5B-7F69-B14C8CD2DD29}"/>
              </a:ext>
            </a:extLst>
          </p:cNvPr>
          <p:cNvSpPr txBox="1"/>
          <p:nvPr/>
        </p:nvSpPr>
        <p:spPr>
          <a:xfrm>
            <a:off x="2604226" y="5599916"/>
            <a:ext cx="4031202" cy="1015663"/>
          </a:xfrm>
          <a:prstGeom prst="rect">
            <a:avLst/>
          </a:prstGeom>
          <a:noFill/>
        </p:spPr>
        <p:txBody>
          <a:bodyPr wrap="square" rtlCol="0">
            <a:spAutoFit/>
          </a:bodyPr>
          <a:lstStyle/>
          <a:p>
            <a:r>
              <a:rPr lang="en-US" altLang="zh-CN" sz="1000" b="1" dirty="0">
                <a:latin typeface="Proxima Nova Rg" panose="02000506030000020004" pitchFamily="50" charset="0"/>
              </a:rPr>
              <a:t>Methodology</a:t>
            </a:r>
          </a:p>
          <a:p>
            <a:r>
              <a:rPr lang="en-US" altLang="zh-CN" sz="1000" dirty="0">
                <a:latin typeface="Proxima Nova Rg" panose="02000506030000020004" pitchFamily="50" charset="0"/>
              </a:rPr>
              <a:t>In the algorithm, instead of sending the model parameters to the central server, we employ knowledge distillation techniques by only uploading predictions to central model. Nodes still rely on retrieving parameters from the central server.</a:t>
            </a:r>
          </a:p>
          <a:p>
            <a:endParaRPr lang="zh-CN" altLang="en-US" sz="1000" dirty="0"/>
          </a:p>
        </p:txBody>
      </p:sp>
      <p:sp>
        <p:nvSpPr>
          <p:cNvPr id="17" name="TextBox 16">
            <a:extLst>
              <a:ext uri="{FF2B5EF4-FFF2-40B4-BE49-F238E27FC236}">
                <a16:creationId xmlns:a16="http://schemas.microsoft.com/office/drawing/2014/main" id="{17EC9D78-5C40-B00C-C02B-8D14FECFCC08}"/>
              </a:ext>
            </a:extLst>
          </p:cNvPr>
          <p:cNvSpPr txBox="1"/>
          <p:nvPr/>
        </p:nvSpPr>
        <p:spPr>
          <a:xfrm>
            <a:off x="6817771" y="6149062"/>
            <a:ext cx="2093441" cy="553998"/>
          </a:xfrm>
          <a:prstGeom prst="rect">
            <a:avLst/>
          </a:prstGeom>
          <a:noFill/>
        </p:spPr>
        <p:txBody>
          <a:bodyPr wrap="square" rtlCol="0">
            <a:spAutoFit/>
          </a:bodyPr>
          <a:lstStyle/>
          <a:p>
            <a:r>
              <a:rPr lang="en-US" sz="1000" b="1" dirty="0" err="1">
                <a:latin typeface="Abadi" panose="020F0502020204030204" pitchFamily="34" charset="0"/>
              </a:rPr>
              <a:t>Github</a:t>
            </a:r>
            <a:r>
              <a:rPr lang="en-US" sz="1000" b="1" dirty="0">
                <a:latin typeface="Abadi" panose="020F0502020204030204" pitchFamily="34" charset="0"/>
              </a:rPr>
              <a:t> link: https://github.com/QianjiaoChen/FedED-project</a:t>
            </a:r>
          </a:p>
        </p:txBody>
      </p:sp>
    </p:spTree>
    <p:extLst>
      <p:ext uri="{BB962C8B-B14F-4D97-AF65-F5344CB8AC3E}">
        <p14:creationId xmlns:p14="http://schemas.microsoft.com/office/powerpoint/2010/main" val="1312150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poster-traditional (1)" id="{15E4A7B2-CAB7-1D43-8034-83176F2ACF57}" vid="{867F8A59-AEE4-CD45-AF00-6B02865559E8}"/>
    </a:ext>
  </a:extLst>
</a:theme>
</file>

<file path=docProps/app.xml><?xml version="1.0" encoding="utf-8"?>
<Properties xmlns="http://schemas.openxmlformats.org/officeDocument/2006/extended-properties" xmlns:vt="http://schemas.openxmlformats.org/officeDocument/2006/docPropsVTypes">
  <Template>4-3_research-poster-traditional</Template>
  <TotalTime>2482</TotalTime>
  <Words>322</Words>
  <Application>Microsoft Office PowerPoint</Application>
  <PresentationFormat>On-screen Show (4:3)</PresentationFormat>
  <Paragraphs>24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Proxima Nova Rg</vt:lpstr>
      <vt:lpstr>Abadi</vt:lpstr>
      <vt:lpstr>Arial</vt:lpstr>
      <vt:lpstr>Calibri</vt:lpstr>
      <vt:lpstr>Papyrus</vt:lpstr>
      <vt:lpstr>Wingdings</vt:lpstr>
      <vt:lpstr>Cambria Math</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Chloe</dc:creator>
  <cp:lastModifiedBy>Chen, Chloe</cp:lastModifiedBy>
  <cp:revision>1</cp:revision>
  <dcterms:created xsi:type="dcterms:W3CDTF">2024-11-24T07:01:28Z</dcterms:created>
  <dcterms:modified xsi:type="dcterms:W3CDTF">2024-12-05T22:04:43Z</dcterms:modified>
</cp:coreProperties>
</file>