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7" r:id="rId4"/>
    <p:sldId id="259" r:id="rId5"/>
    <p:sldId id="263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7"/>
  </p:normalViewPr>
  <p:slideViewPr>
    <p:cSldViewPr snapToGrid="0" snapToObjects="1">
      <p:cViewPr>
        <p:scale>
          <a:sx n="81" d="100"/>
          <a:sy n="81" d="100"/>
        </p:scale>
        <p:origin x="-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0705D-59AE-8D48-A5E5-ED6705C86E00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E562A-327D-9044-8493-E81D468EC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39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b="1" dirty="0">
                <a:latin typeface="Times New Roman" charset="0"/>
                <a:ea typeface="Times New Roman" charset="0"/>
                <a:cs typeface="Times New Roman" charset="0"/>
              </a:rPr>
              <a:t>Trending YouTube Video Statistics</a:t>
            </a:r>
            <a:endParaRPr lang="zh-CN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Yixiang Cao &amp; </a:t>
            </a:r>
            <a:r>
              <a:rPr kumimoji="1" lang="en-US" altLang="zh-CN" dirty="0" err="1" smtClean="0"/>
              <a:t>QianqianTang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33" y="409264"/>
            <a:ext cx="4593166" cy="162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578429"/>
          </a:xfrm>
        </p:spPr>
        <p:txBody>
          <a:bodyPr>
            <a:normAutofit/>
          </a:bodyPr>
          <a:lstStyle/>
          <a:p>
            <a:r>
              <a:rPr kumimoji="1" lang="en-US" altLang="zh-CN" sz="6600" b="1" dirty="0" smtClean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endParaRPr kumimoji="1" lang="zh-CN" altLang="en-US" sz="6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3900" y="2652767"/>
            <a:ext cx="3855720" cy="3011432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16 attributes: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5 numerical attributes</a:t>
            </a:r>
          </a:p>
          <a:p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2 time attributes</a:t>
            </a:r>
          </a:p>
          <a:p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	6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string attributes</a:t>
            </a:r>
          </a:p>
          <a:p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3 bool attributes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D84D782-805B-2448-A8B3-484347D1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2" y="2003716"/>
            <a:ext cx="6277279" cy="1298101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5E2D2DB0-30DC-D348-B479-A68AC47E8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2" y="3970388"/>
            <a:ext cx="6436438" cy="13310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20095" y="1084655"/>
            <a:ext cx="384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Examples </a:t>
            </a:r>
            <a:r>
              <a:rPr kumimoji="1" lang="en-US" altLang="zh-CN" sz="3200" b="1" smtClean="0">
                <a:latin typeface="Times New Roman" charset="0"/>
                <a:ea typeface="Times New Roman" charset="0"/>
                <a:cs typeface="Times New Roman" charset="0"/>
              </a:rPr>
              <a:t>of Dataset: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8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784334" y="0"/>
            <a:ext cx="9601200" cy="821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smtClean="0">
                <a:latin typeface="Times New Roman" charset="0"/>
                <a:ea typeface="Times New Roman" charset="0"/>
                <a:cs typeface="Times New Roman" charset="0"/>
              </a:rPr>
              <a:t>Architecture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55" y="691492"/>
            <a:ext cx="10553700" cy="563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53" y="0"/>
            <a:ext cx="10745813" cy="683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0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0"/>
            <a:ext cx="11108266" cy="70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1267"/>
          </a:xfrm>
        </p:spPr>
        <p:txBody>
          <a:bodyPr/>
          <a:lstStyle/>
          <a:p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Function realization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57867" y="1676400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Attributes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showing</a:t>
            </a:r>
          </a:p>
          <a:p>
            <a:pPr marL="342900" indent="-342900">
              <a:buAutoNum type="arabicPeriod"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Sorting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functions: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800100" lvl="1" indent="-342900">
              <a:buAutoNum type="arabicPeriod"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Numerical: likes</a:t>
            </a:r>
          </a:p>
          <a:p>
            <a:pPr marL="800100" lvl="1" indent="-342900">
              <a:buAutoNum type="arabicPeriod"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Non-numerical: publish time &amp; title</a:t>
            </a:r>
          </a:p>
          <a:p>
            <a:pPr marL="342900" indent="-342900">
              <a:buAutoNum type="arabicPeriod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Filters: </a:t>
            </a:r>
          </a:p>
          <a:p>
            <a:pPr marL="800100" lvl="1" indent="-342900">
              <a:buAutoNum type="arabicPeriod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Numerical: likes</a:t>
            </a:r>
          </a:p>
          <a:p>
            <a:pPr marL="800100" lvl="1" indent="-342900">
              <a:buAutoNum type="arabicPeriod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Non-numerical: tags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217" y="258871"/>
            <a:ext cx="952500" cy="295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271571"/>
            <a:ext cx="1092200" cy="2933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17" y="3819743"/>
            <a:ext cx="1612900" cy="96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67" y="271571"/>
            <a:ext cx="1155700" cy="295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51" y="5209551"/>
            <a:ext cx="6108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0785"/>
            <a:ext cx="9601200" cy="821267"/>
          </a:xfrm>
        </p:spPr>
        <p:txBody>
          <a:bodyPr/>
          <a:lstStyle/>
          <a:p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Function Realization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1582052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4. Data </a:t>
            </a:r>
            <a:r>
              <a:rPr kumimoji="1" lang="en-US" altLang="zh-CN" sz="2800" dirty="0"/>
              <a:t>Visualization</a:t>
            </a:r>
            <a:r>
              <a:rPr kumimoji="1" lang="en-US" altLang="zh-CN" sz="2800" dirty="0" smtClean="0"/>
              <a:t>:</a:t>
            </a:r>
          </a:p>
          <a:p>
            <a:r>
              <a:rPr kumimoji="1" lang="en-US" altLang="zh-CN" sz="2800" dirty="0"/>
              <a:t>	</a:t>
            </a:r>
            <a:r>
              <a:rPr kumimoji="1" lang="en-US" altLang="zh-CN" sz="2800" dirty="0" smtClean="0"/>
              <a:t>1. Statistical </a:t>
            </a:r>
            <a:r>
              <a:rPr kumimoji="1" lang="en-US" altLang="zh-CN" sz="2800" dirty="0"/>
              <a:t>H</a:t>
            </a:r>
            <a:r>
              <a:rPr kumimoji="1" lang="en-US" altLang="zh-CN" sz="2800" dirty="0" smtClean="0"/>
              <a:t>istogram: views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	2. Pie Chart: Category id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	3. Word Cloud: tag </a:t>
            </a:r>
            <a:r>
              <a:rPr kumimoji="1" lang="en-US" altLang="zh-CN" sz="2800" smtClean="0"/>
              <a:t>(crawl </a:t>
            </a:r>
            <a:r>
              <a:rPr kumimoji="1" lang="en-US" altLang="zh-CN" sz="2800" dirty="0" smtClean="0"/>
              <a:t>keywords)</a:t>
            </a:r>
            <a:endParaRPr kumimoji="1" lang="en-US" altLang="zh-CN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39" y="65617"/>
            <a:ext cx="1732094" cy="32765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067" y="79444"/>
            <a:ext cx="1534583" cy="326271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102" y="3588237"/>
            <a:ext cx="4921999" cy="298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Q&amp;A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3854</TotalTime>
  <Words>49</Words>
  <Application>Microsoft Macintosh PowerPoint</Application>
  <PresentationFormat>宽屏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DengXian</vt:lpstr>
      <vt:lpstr>Franklin Gothic Book</vt:lpstr>
      <vt:lpstr>Times New Roman</vt:lpstr>
      <vt:lpstr>华文楷体</vt:lpstr>
      <vt:lpstr>裁剪</vt:lpstr>
      <vt:lpstr>Trending YouTube Video Statistics</vt:lpstr>
      <vt:lpstr>Dataset</vt:lpstr>
      <vt:lpstr>PowerPoint 演示文稿</vt:lpstr>
      <vt:lpstr>PowerPoint 演示文稿</vt:lpstr>
      <vt:lpstr>PowerPoint 演示文稿</vt:lpstr>
      <vt:lpstr>Function realization</vt:lpstr>
      <vt:lpstr>Function Realization</vt:lpstr>
      <vt:lpstr>Q&amp;A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Trending YouTube Video Statistics</dc:title>
  <dc:creator>cao yixiang</dc:creator>
  <cp:lastModifiedBy>cao yixiang</cp:lastModifiedBy>
  <cp:revision>23</cp:revision>
  <dcterms:created xsi:type="dcterms:W3CDTF">2019-12-02T06:43:02Z</dcterms:created>
  <dcterms:modified xsi:type="dcterms:W3CDTF">2019-12-04T22:57:57Z</dcterms:modified>
</cp:coreProperties>
</file>