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61" r:id="rId4"/>
    <p:sldId id="259" r:id="rId5"/>
    <p:sldId id="257" r:id="rId6"/>
    <p:sldId id="260" r:id="rId7"/>
    <p:sldId id="258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91" r:id="rId22"/>
    <p:sldId id="292" r:id="rId23"/>
    <p:sldId id="293" r:id="rId24"/>
    <p:sldId id="294" r:id="rId25"/>
    <p:sldId id="296" r:id="rId26"/>
    <p:sldId id="295" r:id="rId27"/>
    <p:sldId id="297" r:id="rId28"/>
    <p:sldId id="300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81" r:id="rId38"/>
    <p:sldId id="277" r:id="rId39"/>
    <p:sldId id="29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34455-EC35-8347-A996-6120D4D2CBF8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59BD0F-4AAB-E44A-AEF6-F80E0FB578C9}">
      <dgm:prSet phldrT="[文本]"/>
      <dgm:spPr/>
      <dgm:t>
        <a:bodyPr/>
        <a:lstStyle/>
        <a:p>
          <a:r>
            <a:rPr lang="en-US" altLang="zh-CN" dirty="0"/>
            <a:t>M</a:t>
          </a:r>
          <a:r>
            <a:rPr lang="en-US" altLang="zh-Hans" dirty="0"/>
            <a:t>odels</a:t>
          </a:r>
          <a:endParaRPr lang="zh-CN" altLang="en-US" dirty="0"/>
        </a:p>
      </dgm:t>
    </dgm:pt>
    <dgm:pt modelId="{F1D51060-516A-6D4A-9F0B-4697C624EFAB}" type="parTrans" cxnId="{250A2306-8A2A-2E43-995D-1217F52FF2A4}">
      <dgm:prSet/>
      <dgm:spPr/>
      <dgm:t>
        <a:bodyPr/>
        <a:lstStyle/>
        <a:p>
          <a:endParaRPr lang="zh-CN" altLang="en-US"/>
        </a:p>
      </dgm:t>
    </dgm:pt>
    <dgm:pt modelId="{A1E4F92A-8E73-BF44-88D8-C14793724986}" type="sibTrans" cxnId="{250A2306-8A2A-2E43-995D-1217F52FF2A4}">
      <dgm:prSet/>
      <dgm:spPr/>
      <dgm:t>
        <a:bodyPr/>
        <a:lstStyle/>
        <a:p>
          <a:endParaRPr lang="zh-CN" altLang="en-US"/>
        </a:p>
      </dgm:t>
    </dgm:pt>
    <dgm:pt modelId="{75AEA7F8-5BBB-D742-BB85-5D80020E5D24}">
      <dgm:prSet phldrT="[文本]"/>
      <dgm:spPr/>
      <dgm:t>
        <a:bodyPr/>
        <a:lstStyle/>
        <a:p>
          <a:r>
            <a:rPr lang="en-US" altLang="zh-Hans" dirty="0"/>
            <a:t>k-NN</a:t>
          </a:r>
          <a:endParaRPr lang="zh-CN" altLang="en-US" dirty="0"/>
        </a:p>
      </dgm:t>
    </dgm:pt>
    <dgm:pt modelId="{DDA70CA0-EA30-C84D-884C-52912CDE3686}" type="parTrans" cxnId="{4C554634-F5D4-D641-A4B9-C676205E9D17}">
      <dgm:prSet/>
      <dgm:spPr/>
      <dgm:t>
        <a:bodyPr/>
        <a:lstStyle/>
        <a:p>
          <a:endParaRPr lang="zh-CN" altLang="en-US"/>
        </a:p>
      </dgm:t>
    </dgm:pt>
    <dgm:pt modelId="{BD76BF15-26EA-1C40-9121-00F436E56CB1}" type="sibTrans" cxnId="{4C554634-F5D4-D641-A4B9-C676205E9D17}">
      <dgm:prSet/>
      <dgm:spPr/>
      <dgm:t>
        <a:bodyPr/>
        <a:lstStyle/>
        <a:p>
          <a:endParaRPr lang="zh-CN" altLang="en-US"/>
        </a:p>
      </dgm:t>
    </dgm:pt>
    <dgm:pt modelId="{7F0DCCB2-8879-7C4D-9548-FDC5B49E9F80}">
      <dgm:prSet phldrT="[文本]"/>
      <dgm:spPr/>
      <dgm:t>
        <a:bodyPr/>
        <a:lstStyle/>
        <a:p>
          <a:r>
            <a:rPr lang="en-US" altLang="zh-Hans" dirty="0"/>
            <a:t>Decision</a:t>
          </a:r>
          <a:r>
            <a:rPr lang="zh-Hans" altLang="en-US" dirty="0"/>
            <a:t> </a:t>
          </a:r>
          <a:r>
            <a:rPr lang="en-US" altLang="zh-Hans" dirty="0"/>
            <a:t>tree</a:t>
          </a:r>
          <a:endParaRPr lang="zh-CN" altLang="en-US" dirty="0"/>
        </a:p>
      </dgm:t>
    </dgm:pt>
    <dgm:pt modelId="{25797993-326D-A047-8D6F-DA1C4045556F}" type="parTrans" cxnId="{922CA6CB-5355-B048-AF47-2845F3DEED00}">
      <dgm:prSet/>
      <dgm:spPr/>
      <dgm:t>
        <a:bodyPr/>
        <a:lstStyle/>
        <a:p>
          <a:endParaRPr lang="zh-CN" altLang="en-US"/>
        </a:p>
      </dgm:t>
    </dgm:pt>
    <dgm:pt modelId="{7A91EC09-48DA-1747-8494-A06BA7B3E99F}" type="sibTrans" cxnId="{922CA6CB-5355-B048-AF47-2845F3DEED00}">
      <dgm:prSet/>
      <dgm:spPr/>
      <dgm:t>
        <a:bodyPr/>
        <a:lstStyle/>
        <a:p>
          <a:endParaRPr lang="zh-CN" altLang="en-US"/>
        </a:p>
      </dgm:t>
    </dgm:pt>
    <dgm:pt modelId="{17E0743C-DE67-074E-83CF-314B1F0477ED}">
      <dgm:prSet/>
      <dgm:spPr/>
      <dgm:t>
        <a:bodyPr/>
        <a:lstStyle/>
        <a:p>
          <a:r>
            <a:rPr lang="en-US" altLang="zh-CN" dirty="0"/>
            <a:t>B</a:t>
          </a:r>
          <a:r>
            <a:rPr lang="en-US" altLang="zh-Hans" dirty="0"/>
            <a:t>agging</a:t>
          </a:r>
          <a:r>
            <a:rPr lang="zh-Hans" altLang="en-US" dirty="0"/>
            <a:t> </a:t>
          </a:r>
          <a:r>
            <a:rPr lang="en-US" altLang="zh-Hans" dirty="0"/>
            <a:t>with</a:t>
          </a:r>
          <a:r>
            <a:rPr lang="zh-Hans" altLang="en-US" dirty="0"/>
            <a:t> </a:t>
          </a:r>
          <a:r>
            <a:rPr lang="en-US" altLang="zh-Hans" dirty="0"/>
            <a:t>k-NN</a:t>
          </a:r>
          <a:endParaRPr lang="zh-CN" altLang="en-US" dirty="0"/>
        </a:p>
      </dgm:t>
    </dgm:pt>
    <dgm:pt modelId="{06B1D0A5-F0C0-AB41-9784-E01F0748A95C}" type="parTrans" cxnId="{90CF2223-16C1-6F4D-AAC1-F6B063B8E431}">
      <dgm:prSet/>
      <dgm:spPr/>
      <dgm:t>
        <a:bodyPr/>
        <a:lstStyle/>
        <a:p>
          <a:endParaRPr lang="zh-CN" altLang="en-US"/>
        </a:p>
      </dgm:t>
    </dgm:pt>
    <dgm:pt modelId="{28A5B122-4E54-004D-AA74-66ABD7EC7D0E}" type="sibTrans" cxnId="{90CF2223-16C1-6F4D-AAC1-F6B063B8E431}">
      <dgm:prSet/>
      <dgm:spPr/>
      <dgm:t>
        <a:bodyPr/>
        <a:lstStyle/>
        <a:p>
          <a:endParaRPr lang="zh-CN" altLang="en-US"/>
        </a:p>
      </dgm:t>
    </dgm:pt>
    <dgm:pt modelId="{7693E2AB-DE93-EC40-BB61-F38F0DCE2D2A}">
      <dgm:prSet/>
      <dgm:spPr/>
      <dgm:t>
        <a:bodyPr/>
        <a:lstStyle/>
        <a:p>
          <a:r>
            <a:rPr lang="en-US" altLang="zh-CN" dirty="0"/>
            <a:t>C</a:t>
          </a:r>
          <a:r>
            <a:rPr lang="en-US" altLang="zh-Hans" dirty="0"/>
            <a:t>V</a:t>
          </a:r>
          <a:r>
            <a:rPr lang="zh-Hans" altLang="en-US" dirty="0"/>
            <a:t> </a:t>
          </a:r>
          <a:r>
            <a:rPr lang="en-US" altLang="zh-Hans" dirty="0"/>
            <a:t>with</a:t>
          </a:r>
          <a:r>
            <a:rPr lang="zh-Hans" altLang="en-US" dirty="0"/>
            <a:t> </a:t>
          </a:r>
          <a:r>
            <a:rPr lang="en-US" altLang="zh-Hans" dirty="0"/>
            <a:t>k-NN</a:t>
          </a:r>
          <a:endParaRPr lang="zh-CN" altLang="en-US" dirty="0"/>
        </a:p>
      </dgm:t>
    </dgm:pt>
    <dgm:pt modelId="{6935266C-5C28-9A44-B0BE-AFC3423A37B0}" type="parTrans" cxnId="{457356D2-3718-484A-9A4E-50FE5529F200}">
      <dgm:prSet/>
      <dgm:spPr/>
      <dgm:t>
        <a:bodyPr/>
        <a:lstStyle/>
        <a:p>
          <a:endParaRPr lang="zh-CN" altLang="en-US"/>
        </a:p>
      </dgm:t>
    </dgm:pt>
    <dgm:pt modelId="{7C53E678-A517-FE49-BCF5-DBBCA9DD9B37}" type="sibTrans" cxnId="{457356D2-3718-484A-9A4E-50FE5529F200}">
      <dgm:prSet/>
      <dgm:spPr/>
      <dgm:t>
        <a:bodyPr/>
        <a:lstStyle/>
        <a:p>
          <a:endParaRPr lang="zh-CN" altLang="en-US"/>
        </a:p>
      </dgm:t>
    </dgm:pt>
    <dgm:pt modelId="{72C8C144-AAC3-6749-9BE9-35F2BF64E194}">
      <dgm:prSet/>
      <dgm:spPr/>
      <dgm:t>
        <a:bodyPr/>
        <a:lstStyle/>
        <a:p>
          <a:r>
            <a:rPr lang="en-US" altLang="zh-CN" dirty="0"/>
            <a:t>R</a:t>
          </a:r>
          <a:r>
            <a:rPr lang="en-US" altLang="zh-Hans" dirty="0"/>
            <a:t>andom</a:t>
          </a:r>
          <a:r>
            <a:rPr lang="zh-Hans" altLang="en-US" dirty="0"/>
            <a:t> </a:t>
          </a:r>
          <a:r>
            <a:rPr lang="en-US" altLang="zh-Hans" dirty="0"/>
            <a:t>forest</a:t>
          </a:r>
          <a:endParaRPr lang="zh-CN" altLang="en-US" dirty="0"/>
        </a:p>
      </dgm:t>
    </dgm:pt>
    <dgm:pt modelId="{B4D41A74-611A-BC48-BBD1-70609255FF03}" type="parTrans" cxnId="{C1656D8F-0C90-FD4A-BF73-0256DD9BD4FD}">
      <dgm:prSet/>
      <dgm:spPr/>
      <dgm:t>
        <a:bodyPr/>
        <a:lstStyle/>
        <a:p>
          <a:endParaRPr lang="zh-CN" altLang="en-US"/>
        </a:p>
      </dgm:t>
    </dgm:pt>
    <dgm:pt modelId="{E2DE4091-07A7-094D-AB69-06B9A720E126}" type="sibTrans" cxnId="{C1656D8F-0C90-FD4A-BF73-0256DD9BD4FD}">
      <dgm:prSet/>
      <dgm:spPr/>
      <dgm:t>
        <a:bodyPr/>
        <a:lstStyle/>
        <a:p>
          <a:endParaRPr lang="zh-CN" altLang="en-US"/>
        </a:p>
      </dgm:t>
    </dgm:pt>
    <dgm:pt modelId="{A8B28CD7-C29E-2C41-9B94-953C5F78C9CB}">
      <dgm:prSet/>
      <dgm:spPr/>
      <dgm:t>
        <a:bodyPr/>
        <a:lstStyle/>
        <a:p>
          <a:r>
            <a:rPr lang="en-US" altLang="zh-CN" dirty="0"/>
            <a:t>O</a:t>
          </a:r>
          <a:r>
            <a:rPr lang="en-US" altLang="zh-Hans" dirty="0"/>
            <a:t>rdinal</a:t>
          </a:r>
          <a:r>
            <a:rPr lang="zh-Hans" altLang="en-US" dirty="0"/>
            <a:t> </a:t>
          </a:r>
          <a:r>
            <a:rPr lang="en-US" altLang="zh-Hans" dirty="0"/>
            <a:t>Regression</a:t>
          </a:r>
          <a:endParaRPr lang="zh-CN" altLang="en-US" dirty="0"/>
        </a:p>
      </dgm:t>
    </dgm:pt>
    <dgm:pt modelId="{B7EFACCA-E83B-9C49-BF7D-0142DF90D37D}" type="parTrans" cxnId="{92647022-FAD0-7C4D-805E-07F2067579F0}">
      <dgm:prSet/>
      <dgm:spPr/>
      <dgm:t>
        <a:bodyPr/>
        <a:lstStyle/>
        <a:p>
          <a:endParaRPr lang="zh-CN" altLang="en-US"/>
        </a:p>
      </dgm:t>
    </dgm:pt>
    <dgm:pt modelId="{59F1BE18-5A4E-FB42-9EF8-1268963AFC62}" type="sibTrans" cxnId="{92647022-FAD0-7C4D-805E-07F2067579F0}">
      <dgm:prSet/>
      <dgm:spPr/>
      <dgm:t>
        <a:bodyPr/>
        <a:lstStyle/>
        <a:p>
          <a:endParaRPr lang="zh-CN" altLang="en-US"/>
        </a:p>
      </dgm:t>
    </dgm:pt>
    <dgm:pt modelId="{7FA38A27-E8F1-044F-BCFA-E0295A90D225}">
      <dgm:prSet/>
      <dgm:spPr/>
      <dgm:t>
        <a:bodyPr/>
        <a:lstStyle/>
        <a:p>
          <a:r>
            <a:rPr lang="en-US" altLang="zh-CN" dirty="0"/>
            <a:t>C</a:t>
          </a:r>
          <a:r>
            <a:rPr lang="en-US" altLang="zh-Hans" dirty="0"/>
            <a:t>V</a:t>
          </a:r>
          <a:r>
            <a:rPr lang="zh-Hans" altLang="en-US" dirty="0"/>
            <a:t> </a:t>
          </a:r>
          <a:r>
            <a:rPr lang="en-US" altLang="zh-Hans" dirty="0"/>
            <a:t>with</a:t>
          </a:r>
          <a:r>
            <a:rPr lang="zh-Hans" altLang="en-US" dirty="0"/>
            <a:t> </a:t>
          </a:r>
          <a:r>
            <a:rPr lang="en-US" altLang="zh-Hans" dirty="0"/>
            <a:t>decision</a:t>
          </a:r>
          <a:r>
            <a:rPr lang="zh-Hans" altLang="en-US" dirty="0"/>
            <a:t> </a:t>
          </a:r>
          <a:r>
            <a:rPr lang="en-US" altLang="zh-Hans" dirty="0"/>
            <a:t>tree</a:t>
          </a:r>
          <a:endParaRPr lang="zh-CN" altLang="en-US" dirty="0"/>
        </a:p>
      </dgm:t>
    </dgm:pt>
    <dgm:pt modelId="{22F1874C-0FB6-B244-AFD1-E6DC27CA4B1E}" type="parTrans" cxnId="{21BC9EEA-1F01-E142-B0A9-C00B65E7CE1C}">
      <dgm:prSet/>
      <dgm:spPr/>
      <dgm:t>
        <a:bodyPr/>
        <a:lstStyle/>
        <a:p>
          <a:endParaRPr lang="zh-CN" altLang="en-US"/>
        </a:p>
      </dgm:t>
    </dgm:pt>
    <dgm:pt modelId="{AA241E2F-1B3A-8748-AD20-EC09F060AC2F}" type="sibTrans" cxnId="{21BC9EEA-1F01-E142-B0A9-C00B65E7CE1C}">
      <dgm:prSet/>
      <dgm:spPr/>
      <dgm:t>
        <a:bodyPr/>
        <a:lstStyle/>
        <a:p>
          <a:endParaRPr lang="zh-CN" altLang="en-US"/>
        </a:p>
      </dgm:t>
    </dgm:pt>
    <dgm:pt modelId="{C123B814-3B02-FF41-B67D-F0312046FA64}" type="pres">
      <dgm:prSet presAssocID="{DA334455-EC35-8347-A996-6120D4D2CB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2415393-AADD-3540-B3FC-DABF94EE6281}" type="pres">
      <dgm:prSet presAssocID="{7659BD0F-4AAB-E44A-AEF6-F80E0FB578C9}" presName="root1" presStyleCnt="0"/>
      <dgm:spPr/>
    </dgm:pt>
    <dgm:pt modelId="{F4371062-7260-E04F-93B5-508C1BFBF36D}" type="pres">
      <dgm:prSet presAssocID="{7659BD0F-4AAB-E44A-AEF6-F80E0FB578C9}" presName="LevelOneTextNode" presStyleLbl="node0" presStyleIdx="0" presStyleCnt="1" custLinFactNeighborX="-314">
        <dgm:presLayoutVars>
          <dgm:chPref val="3"/>
        </dgm:presLayoutVars>
      </dgm:prSet>
      <dgm:spPr/>
    </dgm:pt>
    <dgm:pt modelId="{2FE27649-5462-2E49-9227-11973F475FA6}" type="pres">
      <dgm:prSet presAssocID="{7659BD0F-4AAB-E44A-AEF6-F80E0FB578C9}" presName="level2hierChild" presStyleCnt="0"/>
      <dgm:spPr/>
    </dgm:pt>
    <dgm:pt modelId="{2C849632-D750-3744-A16A-2CBCB83ADA7D}" type="pres">
      <dgm:prSet presAssocID="{DDA70CA0-EA30-C84D-884C-52912CDE3686}" presName="conn2-1" presStyleLbl="parChTrans1D2" presStyleIdx="0" presStyleCnt="3"/>
      <dgm:spPr/>
    </dgm:pt>
    <dgm:pt modelId="{41E171CF-122A-6442-87A2-3EC5C024E70B}" type="pres">
      <dgm:prSet presAssocID="{DDA70CA0-EA30-C84D-884C-52912CDE3686}" presName="connTx" presStyleLbl="parChTrans1D2" presStyleIdx="0" presStyleCnt="3"/>
      <dgm:spPr/>
    </dgm:pt>
    <dgm:pt modelId="{BC89EB74-7CBF-FD4E-B179-9AB0448153D7}" type="pres">
      <dgm:prSet presAssocID="{75AEA7F8-5BBB-D742-BB85-5D80020E5D24}" presName="root2" presStyleCnt="0"/>
      <dgm:spPr/>
    </dgm:pt>
    <dgm:pt modelId="{F93F66BD-C401-444F-86FC-FF2F705733E4}" type="pres">
      <dgm:prSet presAssocID="{75AEA7F8-5BBB-D742-BB85-5D80020E5D24}" presName="LevelTwoTextNode" presStyleLbl="node2" presStyleIdx="0" presStyleCnt="3">
        <dgm:presLayoutVars>
          <dgm:chPref val="3"/>
        </dgm:presLayoutVars>
      </dgm:prSet>
      <dgm:spPr/>
    </dgm:pt>
    <dgm:pt modelId="{AA5A9144-3554-DD4F-A785-D6E6C8B9B1B8}" type="pres">
      <dgm:prSet presAssocID="{75AEA7F8-5BBB-D742-BB85-5D80020E5D24}" presName="level3hierChild" presStyleCnt="0"/>
      <dgm:spPr/>
    </dgm:pt>
    <dgm:pt modelId="{5C141710-3433-D14A-95D9-365B2081B2D3}" type="pres">
      <dgm:prSet presAssocID="{06B1D0A5-F0C0-AB41-9784-E01F0748A95C}" presName="conn2-1" presStyleLbl="parChTrans1D3" presStyleIdx="0" presStyleCnt="4"/>
      <dgm:spPr/>
    </dgm:pt>
    <dgm:pt modelId="{49A24B7B-6BB0-C947-9295-32321F303FF7}" type="pres">
      <dgm:prSet presAssocID="{06B1D0A5-F0C0-AB41-9784-E01F0748A95C}" presName="connTx" presStyleLbl="parChTrans1D3" presStyleIdx="0" presStyleCnt="4"/>
      <dgm:spPr/>
    </dgm:pt>
    <dgm:pt modelId="{B848E80C-8F82-7348-8750-28E5D8EA2CF3}" type="pres">
      <dgm:prSet presAssocID="{17E0743C-DE67-074E-83CF-314B1F0477ED}" presName="root2" presStyleCnt="0"/>
      <dgm:spPr/>
    </dgm:pt>
    <dgm:pt modelId="{EF482F2C-420A-2A48-B5CD-DCC15937E082}" type="pres">
      <dgm:prSet presAssocID="{17E0743C-DE67-074E-83CF-314B1F0477ED}" presName="LevelTwoTextNode" presStyleLbl="node3" presStyleIdx="0" presStyleCnt="4">
        <dgm:presLayoutVars>
          <dgm:chPref val="3"/>
        </dgm:presLayoutVars>
      </dgm:prSet>
      <dgm:spPr/>
    </dgm:pt>
    <dgm:pt modelId="{D6C044C7-F97F-BF48-9707-BE9E4167737F}" type="pres">
      <dgm:prSet presAssocID="{17E0743C-DE67-074E-83CF-314B1F0477ED}" presName="level3hierChild" presStyleCnt="0"/>
      <dgm:spPr/>
    </dgm:pt>
    <dgm:pt modelId="{40BF072C-CFD9-F843-9978-11DD54AE2EBA}" type="pres">
      <dgm:prSet presAssocID="{6935266C-5C28-9A44-B0BE-AFC3423A37B0}" presName="conn2-1" presStyleLbl="parChTrans1D3" presStyleIdx="1" presStyleCnt="4"/>
      <dgm:spPr/>
    </dgm:pt>
    <dgm:pt modelId="{5341FED7-5F50-034D-AC01-A384ED3F3B86}" type="pres">
      <dgm:prSet presAssocID="{6935266C-5C28-9A44-B0BE-AFC3423A37B0}" presName="connTx" presStyleLbl="parChTrans1D3" presStyleIdx="1" presStyleCnt="4"/>
      <dgm:spPr/>
    </dgm:pt>
    <dgm:pt modelId="{E9E7113A-C447-C647-8FD5-9BDF36C3ADE1}" type="pres">
      <dgm:prSet presAssocID="{7693E2AB-DE93-EC40-BB61-F38F0DCE2D2A}" presName="root2" presStyleCnt="0"/>
      <dgm:spPr/>
    </dgm:pt>
    <dgm:pt modelId="{270897B0-ACCE-9C43-9A12-228EFF1BD91D}" type="pres">
      <dgm:prSet presAssocID="{7693E2AB-DE93-EC40-BB61-F38F0DCE2D2A}" presName="LevelTwoTextNode" presStyleLbl="node3" presStyleIdx="1" presStyleCnt="4">
        <dgm:presLayoutVars>
          <dgm:chPref val="3"/>
        </dgm:presLayoutVars>
      </dgm:prSet>
      <dgm:spPr/>
    </dgm:pt>
    <dgm:pt modelId="{A575B1AE-4C74-5A4D-B5C3-36E2833E3E49}" type="pres">
      <dgm:prSet presAssocID="{7693E2AB-DE93-EC40-BB61-F38F0DCE2D2A}" presName="level3hierChild" presStyleCnt="0"/>
      <dgm:spPr/>
    </dgm:pt>
    <dgm:pt modelId="{F88CA32F-E053-E64E-AEC4-CEE14E63E400}" type="pres">
      <dgm:prSet presAssocID="{25797993-326D-A047-8D6F-DA1C4045556F}" presName="conn2-1" presStyleLbl="parChTrans1D2" presStyleIdx="1" presStyleCnt="3"/>
      <dgm:spPr/>
    </dgm:pt>
    <dgm:pt modelId="{6748E875-421E-CA44-B816-4BB6D4FCE2E9}" type="pres">
      <dgm:prSet presAssocID="{25797993-326D-A047-8D6F-DA1C4045556F}" presName="connTx" presStyleLbl="parChTrans1D2" presStyleIdx="1" presStyleCnt="3"/>
      <dgm:spPr/>
    </dgm:pt>
    <dgm:pt modelId="{8DE629DA-A266-1847-9551-A69B0FE038A1}" type="pres">
      <dgm:prSet presAssocID="{7F0DCCB2-8879-7C4D-9548-FDC5B49E9F80}" presName="root2" presStyleCnt="0"/>
      <dgm:spPr/>
    </dgm:pt>
    <dgm:pt modelId="{E4F97935-0294-B645-A452-06F568884CE3}" type="pres">
      <dgm:prSet presAssocID="{7F0DCCB2-8879-7C4D-9548-FDC5B49E9F80}" presName="LevelTwoTextNode" presStyleLbl="node2" presStyleIdx="1" presStyleCnt="3">
        <dgm:presLayoutVars>
          <dgm:chPref val="3"/>
        </dgm:presLayoutVars>
      </dgm:prSet>
      <dgm:spPr/>
    </dgm:pt>
    <dgm:pt modelId="{FC6EF661-362B-3A41-9BC6-DB665C8EEAF6}" type="pres">
      <dgm:prSet presAssocID="{7F0DCCB2-8879-7C4D-9548-FDC5B49E9F80}" presName="level3hierChild" presStyleCnt="0"/>
      <dgm:spPr/>
    </dgm:pt>
    <dgm:pt modelId="{24947174-3231-7341-ACB5-3C0E8CE3E08A}" type="pres">
      <dgm:prSet presAssocID="{B4D41A74-611A-BC48-BBD1-70609255FF03}" presName="conn2-1" presStyleLbl="parChTrans1D3" presStyleIdx="2" presStyleCnt="4"/>
      <dgm:spPr/>
    </dgm:pt>
    <dgm:pt modelId="{96338BB0-FFFF-9847-8E15-7B7C3FAA3D32}" type="pres">
      <dgm:prSet presAssocID="{B4D41A74-611A-BC48-BBD1-70609255FF03}" presName="connTx" presStyleLbl="parChTrans1D3" presStyleIdx="2" presStyleCnt="4"/>
      <dgm:spPr/>
    </dgm:pt>
    <dgm:pt modelId="{AC306BCA-3E50-8B4D-AAAC-4522370AF521}" type="pres">
      <dgm:prSet presAssocID="{72C8C144-AAC3-6749-9BE9-35F2BF64E194}" presName="root2" presStyleCnt="0"/>
      <dgm:spPr/>
    </dgm:pt>
    <dgm:pt modelId="{5076411B-8E3B-9C47-9E15-A0129DF0E1F9}" type="pres">
      <dgm:prSet presAssocID="{72C8C144-AAC3-6749-9BE9-35F2BF64E194}" presName="LevelTwoTextNode" presStyleLbl="node3" presStyleIdx="2" presStyleCnt="4">
        <dgm:presLayoutVars>
          <dgm:chPref val="3"/>
        </dgm:presLayoutVars>
      </dgm:prSet>
      <dgm:spPr/>
    </dgm:pt>
    <dgm:pt modelId="{1A1C292B-384C-9C4F-91ED-24A9395C2DAE}" type="pres">
      <dgm:prSet presAssocID="{72C8C144-AAC3-6749-9BE9-35F2BF64E194}" presName="level3hierChild" presStyleCnt="0"/>
      <dgm:spPr/>
    </dgm:pt>
    <dgm:pt modelId="{F034F3FC-1988-CB46-8857-7F402A0420E5}" type="pres">
      <dgm:prSet presAssocID="{22F1874C-0FB6-B244-AFD1-E6DC27CA4B1E}" presName="conn2-1" presStyleLbl="parChTrans1D3" presStyleIdx="3" presStyleCnt="4"/>
      <dgm:spPr/>
    </dgm:pt>
    <dgm:pt modelId="{0AF3D879-ACFC-A745-B8E3-437D67432512}" type="pres">
      <dgm:prSet presAssocID="{22F1874C-0FB6-B244-AFD1-E6DC27CA4B1E}" presName="connTx" presStyleLbl="parChTrans1D3" presStyleIdx="3" presStyleCnt="4"/>
      <dgm:spPr/>
    </dgm:pt>
    <dgm:pt modelId="{F735BB40-1A90-9948-A613-FC0BF9D616C1}" type="pres">
      <dgm:prSet presAssocID="{7FA38A27-E8F1-044F-BCFA-E0295A90D225}" presName="root2" presStyleCnt="0"/>
      <dgm:spPr/>
    </dgm:pt>
    <dgm:pt modelId="{B473A56A-8546-CC48-BED5-895496465F12}" type="pres">
      <dgm:prSet presAssocID="{7FA38A27-E8F1-044F-BCFA-E0295A90D225}" presName="LevelTwoTextNode" presStyleLbl="node3" presStyleIdx="3" presStyleCnt="4">
        <dgm:presLayoutVars>
          <dgm:chPref val="3"/>
        </dgm:presLayoutVars>
      </dgm:prSet>
      <dgm:spPr/>
    </dgm:pt>
    <dgm:pt modelId="{2EA24ADF-9C13-3546-9D41-2DB4BC9CA726}" type="pres">
      <dgm:prSet presAssocID="{7FA38A27-E8F1-044F-BCFA-E0295A90D225}" presName="level3hierChild" presStyleCnt="0"/>
      <dgm:spPr/>
    </dgm:pt>
    <dgm:pt modelId="{6A0DDCF5-61AE-5748-BEE3-135F1E86A250}" type="pres">
      <dgm:prSet presAssocID="{B7EFACCA-E83B-9C49-BF7D-0142DF90D37D}" presName="conn2-1" presStyleLbl="parChTrans1D2" presStyleIdx="2" presStyleCnt="3"/>
      <dgm:spPr/>
    </dgm:pt>
    <dgm:pt modelId="{4642DD7B-5D4C-A447-950D-C452C2A965BB}" type="pres">
      <dgm:prSet presAssocID="{B7EFACCA-E83B-9C49-BF7D-0142DF90D37D}" presName="connTx" presStyleLbl="parChTrans1D2" presStyleIdx="2" presStyleCnt="3"/>
      <dgm:spPr/>
    </dgm:pt>
    <dgm:pt modelId="{F1B181FA-AE11-D84E-AB98-FBDC8C3F43F1}" type="pres">
      <dgm:prSet presAssocID="{A8B28CD7-C29E-2C41-9B94-953C5F78C9CB}" presName="root2" presStyleCnt="0"/>
      <dgm:spPr/>
    </dgm:pt>
    <dgm:pt modelId="{B5373B6C-0752-254A-800B-5E274C5DEE39}" type="pres">
      <dgm:prSet presAssocID="{A8B28CD7-C29E-2C41-9B94-953C5F78C9CB}" presName="LevelTwoTextNode" presStyleLbl="node2" presStyleIdx="2" presStyleCnt="3">
        <dgm:presLayoutVars>
          <dgm:chPref val="3"/>
        </dgm:presLayoutVars>
      </dgm:prSet>
      <dgm:spPr/>
    </dgm:pt>
    <dgm:pt modelId="{3DA9D0F9-C9DD-0944-AD0D-987B432147F0}" type="pres">
      <dgm:prSet presAssocID="{A8B28CD7-C29E-2C41-9B94-953C5F78C9CB}" presName="level3hierChild" presStyleCnt="0"/>
      <dgm:spPr/>
    </dgm:pt>
  </dgm:ptLst>
  <dgm:cxnLst>
    <dgm:cxn modelId="{742B1501-BA8F-7745-9AA2-C00B50BE61BC}" type="presOf" srcId="{B7EFACCA-E83B-9C49-BF7D-0142DF90D37D}" destId="{4642DD7B-5D4C-A447-950D-C452C2A965BB}" srcOrd="1" destOrd="0" presId="urn:microsoft.com/office/officeart/2005/8/layout/hierarchy2"/>
    <dgm:cxn modelId="{250A2306-8A2A-2E43-995D-1217F52FF2A4}" srcId="{DA334455-EC35-8347-A996-6120D4D2CBF8}" destId="{7659BD0F-4AAB-E44A-AEF6-F80E0FB578C9}" srcOrd="0" destOrd="0" parTransId="{F1D51060-516A-6D4A-9F0B-4697C624EFAB}" sibTransId="{A1E4F92A-8E73-BF44-88D8-C14793724986}"/>
    <dgm:cxn modelId="{84200408-1E77-FC44-9C9C-9EE7CD3B0460}" type="presOf" srcId="{17E0743C-DE67-074E-83CF-314B1F0477ED}" destId="{EF482F2C-420A-2A48-B5CD-DCC15937E082}" srcOrd="0" destOrd="0" presId="urn:microsoft.com/office/officeart/2005/8/layout/hierarchy2"/>
    <dgm:cxn modelId="{130DC70E-3D63-094C-A389-13F65AAD003E}" type="presOf" srcId="{72C8C144-AAC3-6749-9BE9-35F2BF64E194}" destId="{5076411B-8E3B-9C47-9E15-A0129DF0E1F9}" srcOrd="0" destOrd="0" presId="urn:microsoft.com/office/officeart/2005/8/layout/hierarchy2"/>
    <dgm:cxn modelId="{0A80E80E-C6D7-4349-9C6A-6EA1FF6E6A53}" type="presOf" srcId="{75AEA7F8-5BBB-D742-BB85-5D80020E5D24}" destId="{F93F66BD-C401-444F-86FC-FF2F705733E4}" srcOrd="0" destOrd="0" presId="urn:microsoft.com/office/officeart/2005/8/layout/hierarchy2"/>
    <dgm:cxn modelId="{D4693F11-EE47-A148-AA55-6094E7193CA8}" type="presOf" srcId="{6935266C-5C28-9A44-B0BE-AFC3423A37B0}" destId="{40BF072C-CFD9-F843-9978-11DD54AE2EBA}" srcOrd="0" destOrd="0" presId="urn:microsoft.com/office/officeart/2005/8/layout/hierarchy2"/>
    <dgm:cxn modelId="{92647022-FAD0-7C4D-805E-07F2067579F0}" srcId="{7659BD0F-4AAB-E44A-AEF6-F80E0FB578C9}" destId="{A8B28CD7-C29E-2C41-9B94-953C5F78C9CB}" srcOrd="2" destOrd="0" parTransId="{B7EFACCA-E83B-9C49-BF7D-0142DF90D37D}" sibTransId="{59F1BE18-5A4E-FB42-9EF8-1268963AFC62}"/>
    <dgm:cxn modelId="{90CF2223-16C1-6F4D-AAC1-F6B063B8E431}" srcId="{75AEA7F8-5BBB-D742-BB85-5D80020E5D24}" destId="{17E0743C-DE67-074E-83CF-314B1F0477ED}" srcOrd="0" destOrd="0" parTransId="{06B1D0A5-F0C0-AB41-9784-E01F0748A95C}" sibTransId="{28A5B122-4E54-004D-AA74-66ABD7EC7D0E}"/>
    <dgm:cxn modelId="{4D00F832-A188-3745-B30A-BB7726A43D60}" type="presOf" srcId="{6935266C-5C28-9A44-B0BE-AFC3423A37B0}" destId="{5341FED7-5F50-034D-AC01-A384ED3F3B86}" srcOrd="1" destOrd="0" presId="urn:microsoft.com/office/officeart/2005/8/layout/hierarchy2"/>
    <dgm:cxn modelId="{4C554634-F5D4-D641-A4B9-C676205E9D17}" srcId="{7659BD0F-4AAB-E44A-AEF6-F80E0FB578C9}" destId="{75AEA7F8-5BBB-D742-BB85-5D80020E5D24}" srcOrd="0" destOrd="0" parTransId="{DDA70CA0-EA30-C84D-884C-52912CDE3686}" sibTransId="{BD76BF15-26EA-1C40-9121-00F436E56CB1}"/>
    <dgm:cxn modelId="{31CFE43E-E44B-9F45-AD70-3B0F7BF85FB2}" type="presOf" srcId="{B4D41A74-611A-BC48-BBD1-70609255FF03}" destId="{24947174-3231-7341-ACB5-3C0E8CE3E08A}" srcOrd="0" destOrd="0" presId="urn:microsoft.com/office/officeart/2005/8/layout/hierarchy2"/>
    <dgm:cxn modelId="{6C81D23F-85C4-114D-8BD7-4380F71F6D4C}" type="presOf" srcId="{B4D41A74-611A-BC48-BBD1-70609255FF03}" destId="{96338BB0-FFFF-9847-8E15-7B7C3FAA3D32}" srcOrd="1" destOrd="0" presId="urn:microsoft.com/office/officeart/2005/8/layout/hierarchy2"/>
    <dgm:cxn modelId="{E857C949-4399-9345-8235-884F08CBD388}" type="presOf" srcId="{7FA38A27-E8F1-044F-BCFA-E0295A90D225}" destId="{B473A56A-8546-CC48-BED5-895496465F12}" srcOrd="0" destOrd="0" presId="urn:microsoft.com/office/officeart/2005/8/layout/hierarchy2"/>
    <dgm:cxn modelId="{0336A95F-A771-7240-8D0E-4EFF9D6F095A}" type="presOf" srcId="{06B1D0A5-F0C0-AB41-9784-E01F0748A95C}" destId="{49A24B7B-6BB0-C947-9295-32321F303FF7}" srcOrd="1" destOrd="0" presId="urn:microsoft.com/office/officeart/2005/8/layout/hierarchy2"/>
    <dgm:cxn modelId="{C1656D8F-0C90-FD4A-BF73-0256DD9BD4FD}" srcId="{7F0DCCB2-8879-7C4D-9548-FDC5B49E9F80}" destId="{72C8C144-AAC3-6749-9BE9-35F2BF64E194}" srcOrd="0" destOrd="0" parTransId="{B4D41A74-611A-BC48-BBD1-70609255FF03}" sibTransId="{E2DE4091-07A7-094D-AB69-06B9A720E126}"/>
    <dgm:cxn modelId="{83F35C95-996F-204A-9DBD-4F2A4AD5C47B}" type="presOf" srcId="{25797993-326D-A047-8D6F-DA1C4045556F}" destId="{F88CA32F-E053-E64E-AEC4-CEE14E63E400}" srcOrd="0" destOrd="0" presId="urn:microsoft.com/office/officeart/2005/8/layout/hierarchy2"/>
    <dgm:cxn modelId="{BD625A9E-82B3-BD4C-84D8-CBD5C949E7A8}" type="presOf" srcId="{DA334455-EC35-8347-A996-6120D4D2CBF8}" destId="{C123B814-3B02-FF41-B67D-F0312046FA64}" srcOrd="0" destOrd="0" presId="urn:microsoft.com/office/officeart/2005/8/layout/hierarchy2"/>
    <dgm:cxn modelId="{5C5F7FAB-4B32-F14C-9491-C02364F931DE}" type="presOf" srcId="{B7EFACCA-E83B-9C49-BF7D-0142DF90D37D}" destId="{6A0DDCF5-61AE-5748-BEE3-135F1E86A250}" srcOrd="0" destOrd="0" presId="urn:microsoft.com/office/officeart/2005/8/layout/hierarchy2"/>
    <dgm:cxn modelId="{3B320BB3-46A4-FF4A-867B-B36E7DAF2581}" type="presOf" srcId="{22F1874C-0FB6-B244-AFD1-E6DC27CA4B1E}" destId="{F034F3FC-1988-CB46-8857-7F402A0420E5}" srcOrd="0" destOrd="0" presId="urn:microsoft.com/office/officeart/2005/8/layout/hierarchy2"/>
    <dgm:cxn modelId="{2747BCBF-EF3D-9942-8733-FF2869FEA2C0}" type="presOf" srcId="{A8B28CD7-C29E-2C41-9B94-953C5F78C9CB}" destId="{B5373B6C-0752-254A-800B-5E274C5DEE39}" srcOrd="0" destOrd="0" presId="urn:microsoft.com/office/officeart/2005/8/layout/hierarchy2"/>
    <dgm:cxn modelId="{CFFBDFC0-42AE-3140-A019-F69368D8D0EB}" type="presOf" srcId="{06B1D0A5-F0C0-AB41-9784-E01F0748A95C}" destId="{5C141710-3433-D14A-95D9-365B2081B2D3}" srcOrd="0" destOrd="0" presId="urn:microsoft.com/office/officeart/2005/8/layout/hierarchy2"/>
    <dgm:cxn modelId="{E49774C2-2ACA-6A48-B231-D0CF6F8E2DC8}" type="presOf" srcId="{25797993-326D-A047-8D6F-DA1C4045556F}" destId="{6748E875-421E-CA44-B816-4BB6D4FCE2E9}" srcOrd="1" destOrd="0" presId="urn:microsoft.com/office/officeart/2005/8/layout/hierarchy2"/>
    <dgm:cxn modelId="{922CA6CB-5355-B048-AF47-2845F3DEED00}" srcId="{7659BD0F-4AAB-E44A-AEF6-F80E0FB578C9}" destId="{7F0DCCB2-8879-7C4D-9548-FDC5B49E9F80}" srcOrd="1" destOrd="0" parTransId="{25797993-326D-A047-8D6F-DA1C4045556F}" sibTransId="{7A91EC09-48DA-1747-8494-A06BA7B3E99F}"/>
    <dgm:cxn modelId="{54F577CD-DF0C-C84F-8615-D809C3D4A87A}" type="presOf" srcId="{22F1874C-0FB6-B244-AFD1-E6DC27CA4B1E}" destId="{0AF3D879-ACFC-A745-B8E3-437D67432512}" srcOrd="1" destOrd="0" presId="urn:microsoft.com/office/officeart/2005/8/layout/hierarchy2"/>
    <dgm:cxn modelId="{457356D2-3718-484A-9A4E-50FE5529F200}" srcId="{75AEA7F8-5BBB-D742-BB85-5D80020E5D24}" destId="{7693E2AB-DE93-EC40-BB61-F38F0DCE2D2A}" srcOrd="1" destOrd="0" parTransId="{6935266C-5C28-9A44-B0BE-AFC3423A37B0}" sibTransId="{7C53E678-A517-FE49-BCF5-DBBCA9DD9B37}"/>
    <dgm:cxn modelId="{E62AE0E6-32F0-3F43-B227-E8FE30687337}" type="presOf" srcId="{7659BD0F-4AAB-E44A-AEF6-F80E0FB578C9}" destId="{F4371062-7260-E04F-93B5-508C1BFBF36D}" srcOrd="0" destOrd="0" presId="urn:microsoft.com/office/officeart/2005/8/layout/hierarchy2"/>
    <dgm:cxn modelId="{21BC9EEA-1F01-E142-B0A9-C00B65E7CE1C}" srcId="{7F0DCCB2-8879-7C4D-9548-FDC5B49E9F80}" destId="{7FA38A27-E8F1-044F-BCFA-E0295A90D225}" srcOrd="1" destOrd="0" parTransId="{22F1874C-0FB6-B244-AFD1-E6DC27CA4B1E}" sibTransId="{AA241E2F-1B3A-8748-AD20-EC09F060AC2F}"/>
    <dgm:cxn modelId="{9B5361EC-DB1B-C04D-AE8B-38084F99181F}" type="presOf" srcId="{7F0DCCB2-8879-7C4D-9548-FDC5B49E9F80}" destId="{E4F97935-0294-B645-A452-06F568884CE3}" srcOrd="0" destOrd="0" presId="urn:microsoft.com/office/officeart/2005/8/layout/hierarchy2"/>
    <dgm:cxn modelId="{8D3F3DEE-C889-3944-B567-297DF8D8BD39}" type="presOf" srcId="{7693E2AB-DE93-EC40-BB61-F38F0DCE2D2A}" destId="{270897B0-ACCE-9C43-9A12-228EFF1BD91D}" srcOrd="0" destOrd="0" presId="urn:microsoft.com/office/officeart/2005/8/layout/hierarchy2"/>
    <dgm:cxn modelId="{1C36F8FA-9A1A-2D47-8009-09D683D61242}" type="presOf" srcId="{DDA70CA0-EA30-C84D-884C-52912CDE3686}" destId="{41E171CF-122A-6442-87A2-3EC5C024E70B}" srcOrd="1" destOrd="0" presId="urn:microsoft.com/office/officeart/2005/8/layout/hierarchy2"/>
    <dgm:cxn modelId="{F6C62EFB-29D8-3F40-AFD8-69431DC1B806}" type="presOf" srcId="{DDA70CA0-EA30-C84D-884C-52912CDE3686}" destId="{2C849632-D750-3744-A16A-2CBCB83ADA7D}" srcOrd="0" destOrd="0" presId="urn:microsoft.com/office/officeart/2005/8/layout/hierarchy2"/>
    <dgm:cxn modelId="{28D4B225-BECE-354C-9D23-4982C83DFB57}" type="presParOf" srcId="{C123B814-3B02-FF41-B67D-F0312046FA64}" destId="{32415393-AADD-3540-B3FC-DABF94EE6281}" srcOrd="0" destOrd="0" presId="urn:microsoft.com/office/officeart/2005/8/layout/hierarchy2"/>
    <dgm:cxn modelId="{EF9BB1FD-2C01-9949-828C-468B046B8F02}" type="presParOf" srcId="{32415393-AADD-3540-B3FC-DABF94EE6281}" destId="{F4371062-7260-E04F-93B5-508C1BFBF36D}" srcOrd="0" destOrd="0" presId="urn:microsoft.com/office/officeart/2005/8/layout/hierarchy2"/>
    <dgm:cxn modelId="{7AADA053-4136-2D4F-9B49-17412F28770E}" type="presParOf" srcId="{32415393-AADD-3540-B3FC-DABF94EE6281}" destId="{2FE27649-5462-2E49-9227-11973F475FA6}" srcOrd="1" destOrd="0" presId="urn:microsoft.com/office/officeart/2005/8/layout/hierarchy2"/>
    <dgm:cxn modelId="{B8C2C501-2F25-4043-8FA6-2AEABCA2F304}" type="presParOf" srcId="{2FE27649-5462-2E49-9227-11973F475FA6}" destId="{2C849632-D750-3744-A16A-2CBCB83ADA7D}" srcOrd="0" destOrd="0" presId="urn:microsoft.com/office/officeart/2005/8/layout/hierarchy2"/>
    <dgm:cxn modelId="{E3F606DF-E612-3B4E-9BDC-3ED78DD861BF}" type="presParOf" srcId="{2C849632-D750-3744-A16A-2CBCB83ADA7D}" destId="{41E171CF-122A-6442-87A2-3EC5C024E70B}" srcOrd="0" destOrd="0" presId="urn:microsoft.com/office/officeart/2005/8/layout/hierarchy2"/>
    <dgm:cxn modelId="{FFA751D1-DC10-CF49-8682-05F3DE4C81B9}" type="presParOf" srcId="{2FE27649-5462-2E49-9227-11973F475FA6}" destId="{BC89EB74-7CBF-FD4E-B179-9AB0448153D7}" srcOrd="1" destOrd="0" presId="urn:microsoft.com/office/officeart/2005/8/layout/hierarchy2"/>
    <dgm:cxn modelId="{312F3A1E-719E-B846-8BF2-454759D56E25}" type="presParOf" srcId="{BC89EB74-7CBF-FD4E-B179-9AB0448153D7}" destId="{F93F66BD-C401-444F-86FC-FF2F705733E4}" srcOrd="0" destOrd="0" presId="urn:microsoft.com/office/officeart/2005/8/layout/hierarchy2"/>
    <dgm:cxn modelId="{1C7FD213-AAE3-AA4F-A134-17DC038389F2}" type="presParOf" srcId="{BC89EB74-7CBF-FD4E-B179-9AB0448153D7}" destId="{AA5A9144-3554-DD4F-A785-D6E6C8B9B1B8}" srcOrd="1" destOrd="0" presId="urn:microsoft.com/office/officeart/2005/8/layout/hierarchy2"/>
    <dgm:cxn modelId="{ACDF3471-EFD8-E847-B459-9B0881651D4D}" type="presParOf" srcId="{AA5A9144-3554-DD4F-A785-D6E6C8B9B1B8}" destId="{5C141710-3433-D14A-95D9-365B2081B2D3}" srcOrd="0" destOrd="0" presId="urn:microsoft.com/office/officeart/2005/8/layout/hierarchy2"/>
    <dgm:cxn modelId="{7312184B-BEB0-6346-B932-BD62A9D15263}" type="presParOf" srcId="{5C141710-3433-D14A-95D9-365B2081B2D3}" destId="{49A24B7B-6BB0-C947-9295-32321F303FF7}" srcOrd="0" destOrd="0" presId="urn:microsoft.com/office/officeart/2005/8/layout/hierarchy2"/>
    <dgm:cxn modelId="{83E25406-E94F-A24E-86C7-636FEFF89B3C}" type="presParOf" srcId="{AA5A9144-3554-DD4F-A785-D6E6C8B9B1B8}" destId="{B848E80C-8F82-7348-8750-28E5D8EA2CF3}" srcOrd="1" destOrd="0" presId="urn:microsoft.com/office/officeart/2005/8/layout/hierarchy2"/>
    <dgm:cxn modelId="{A210B08F-D056-9446-AF12-6C071C2E0D5F}" type="presParOf" srcId="{B848E80C-8F82-7348-8750-28E5D8EA2CF3}" destId="{EF482F2C-420A-2A48-B5CD-DCC15937E082}" srcOrd="0" destOrd="0" presId="urn:microsoft.com/office/officeart/2005/8/layout/hierarchy2"/>
    <dgm:cxn modelId="{60BC5DE0-61B0-0F43-8045-CB883F344449}" type="presParOf" srcId="{B848E80C-8F82-7348-8750-28E5D8EA2CF3}" destId="{D6C044C7-F97F-BF48-9707-BE9E4167737F}" srcOrd="1" destOrd="0" presId="urn:microsoft.com/office/officeart/2005/8/layout/hierarchy2"/>
    <dgm:cxn modelId="{A8861BC5-A9F3-0149-B90B-49708CCFE3D0}" type="presParOf" srcId="{AA5A9144-3554-DD4F-A785-D6E6C8B9B1B8}" destId="{40BF072C-CFD9-F843-9978-11DD54AE2EBA}" srcOrd="2" destOrd="0" presId="urn:microsoft.com/office/officeart/2005/8/layout/hierarchy2"/>
    <dgm:cxn modelId="{E6FAFDEC-DA80-CB48-8D0A-749D2D86ADD7}" type="presParOf" srcId="{40BF072C-CFD9-F843-9978-11DD54AE2EBA}" destId="{5341FED7-5F50-034D-AC01-A384ED3F3B86}" srcOrd="0" destOrd="0" presId="urn:microsoft.com/office/officeart/2005/8/layout/hierarchy2"/>
    <dgm:cxn modelId="{5B4080EC-6BB9-6844-9E60-BE5B28049D33}" type="presParOf" srcId="{AA5A9144-3554-DD4F-A785-D6E6C8B9B1B8}" destId="{E9E7113A-C447-C647-8FD5-9BDF36C3ADE1}" srcOrd="3" destOrd="0" presId="urn:microsoft.com/office/officeart/2005/8/layout/hierarchy2"/>
    <dgm:cxn modelId="{CC43CDE9-D204-BD43-9610-A427AD035FD3}" type="presParOf" srcId="{E9E7113A-C447-C647-8FD5-9BDF36C3ADE1}" destId="{270897B0-ACCE-9C43-9A12-228EFF1BD91D}" srcOrd="0" destOrd="0" presId="urn:microsoft.com/office/officeart/2005/8/layout/hierarchy2"/>
    <dgm:cxn modelId="{3E5EA1E0-00A7-B94C-AEB3-82004F8CA778}" type="presParOf" srcId="{E9E7113A-C447-C647-8FD5-9BDF36C3ADE1}" destId="{A575B1AE-4C74-5A4D-B5C3-36E2833E3E49}" srcOrd="1" destOrd="0" presId="urn:microsoft.com/office/officeart/2005/8/layout/hierarchy2"/>
    <dgm:cxn modelId="{8F687BC3-E8D6-884C-BBD1-8D03EAC7ADCD}" type="presParOf" srcId="{2FE27649-5462-2E49-9227-11973F475FA6}" destId="{F88CA32F-E053-E64E-AEC4-CEE14E63E400}" srcOrd="2" destOrd="0" presId="urn:microsoft.com/office/officeart/2005/8/layout/hierarchy2"/>
    <dgm:cxn modelId="{BE713CB5-A2C9-1648-9FC2-30BB657D2D66}" type="presParOf" srcId="{F88CA32F-E053-E64E-AEC4-CEE14E63E400}" destId="{6748E875-421E-CA44-B816-4BB6D4FCE2E9}" srcOrd="0" destOrd="0" presId="urn:microsoft.com/office/officeart/2005/8/layout/hierarchy2"/>
    <dgm:cxn modelId="{7D6C0FD4-55CD-724F-9FB0-143F8EFA3995}" type="presParOf" srcId="{2FE27649-5462-2E49-9227-11973F475FA6}" destId="{8DE629DA-A266-1847-9551-A69B0FE038A1}" srcOrd="3" destOrd="0" presId="urn:microsoft.com/office/officeart/2005/8/layout/hierarchy2"/>
    <dgm:cxn modelId="{98EAEF7A-209B-024E-BE2E-9673E37B536C}" type="presParOf" srcId="{8DE629DA-A266-1847-9551-A69B0FE038A1}" destId="{E4F97935-0294-B645-A452-06F568884CE3}" srcOrd="0" destOrd="0" presId="urn:microsoft.com/office/officeart/2005/8/layout/hierarchy2"/>
    <dgm:cxn modelId="{BC0A36E0-CB67-0C48-9270-B6372060A21E}" type="presParOf" srcId="{8DE629DA-A266-1847-9551-A69B0FE038A1}" destId="{FC6EF661-362B-3A41-9BC6-DB665C8EEAF6}" srcOrd="1" destOrd="0" presId="urn:microsoft.com/office/officeart/2005/8/layout/hierarchy2"/>
    <dgm:cxn modelId="{BD92F382-67D5-6F47-96F4-7DFB4F608916}" type="presParOf" srcId="{FC6EF661-362B-3A41-9BC6-DB665C8EEAF6}" destId="{24947174-3231-7341-ACB5-3C0E8CE3E08A}" srcOrd="0" destOrd="0" presId="urn:microsoft.com/office/officeart/2005/8/layout/hierarchy2"/>
    <dgm:cxn modelId="{499FF856-1351-D04B-867A-E2AAFF32367C}" type="presParOf" srcId="{24947174-3231-7341-ACB5-3C0E8CE3E08A}" destId="{96338BB0-FFFF-9847-8E15-7B7C3FAA3D32}" srcOrd="0" destOrd="0" presId="urn:microsoft.com/office/officeart/2005/8/layout/hierarchy2"/>
    <dgm:cxn modelId="{69991804-C167-9448-A534-CBB6A6A48C9B}" type="presParOf" srcId="{FC6EF661-362B-3A41-9BC6-DB665C8EEAF6}" destId="{AC306BCA-3E50-8B4D-AAAC-4522370AF521}" srcOrd="1" destOrd="0" presId="urn:microsoft.com/office/officeart/2005/8/layout/hierarchy2"/>
    <dgm:cxn modelId="{3DFA8384-27C9-D345-8FEC-63EFD17E0E17}" type="presParOf" srcId="{AC306BCA-3E50-8B4D-AAAC-4522370AF521}" destId="{5076411B-8E3B-9C47-9E15-A0129DF0E1F9}" srcOrd="0" destOrd="0" presId="urn:microsoft.com/office/officeart/2005/8/layout/hierarchy2"/>
    <dgm:cxn modelId="{7D5A0EDD-C7CF-1F4C-A29D-54C92E8CF6F6}" type="presParOf" srcId="{AC306BCA-3E50-8B4D-AAAC-4522370AF521}" destId="{1A1C292B-384C-9C4F-91ED-24A9395C2DAE}" srcOrd="1" destOrd="0" presId="urn:microsoft.com/office/officeart/2005/8/layout/hierarchy2"/>
    <dgm:cxn modelId="{2C58FAB1-EB53-2E43-9C3B-B7A6FDBD6211}" type="presParOf" srcId="{FC6EF661-362B-3A41-9BC6-DB665C8EEAF6}" destId="{F034F3FC-1988-CB46-8857-7F402A0420E5}" srcOrd="2" destOrd="0" presId="urn:microsoft.com/office/officeart/2005/8/layout/hierarchy2"/>
    <dgm:cxn modelId="{D8B4A24B-631C-B74B-878F-62FECDAEC370}" type="presParOf" srcId="{F034F3FC-1988-CB46-8857-7F402A0420E5}" destId="{0AF3D879-ACFC-A745-B8E3-437D67432512}" srcOrd="0" destOrd="0" presId="urn:microsoft.com/office/officeart/2005/8/layout/hierarchy2"/>
    <dgm:cxn modelId="{A7AF13BE-EA4C-C340-8018-AF48B08F1850}" type="presParOf" srcId="{FC6EF661-362B-3A41-9BC6-DB665C8EEAF6}" destId="{F735BB40-1A90-9948-A613-FC0BF9D616C1}" srcOrd="3" destOrd="0" presId="urn:microsoft.com/office/officeart/2005/8/layout/hierarchy2"/>
    <dgm:cxn modelId="{8FC38664-48A7-8E46-94ED-D3D2DF05DF7A}" type="presParOf" srcId="{F735BB40-1A90-9948-A613-FC0BF9D616C1}" destId="{B473A56A-8546-CC48-BED5-895496465F12}" srcOrd="0" destOrd="0" presId="urn:microsoft.com/office/officeart/2005/8/layout/hierarchy2"/>
    <dgm:cxn modelId="{7915B6A5-E8AF-3343-9EEA-879FC2E6DC34}" type="presParOf" srcId="{F735BB40-1A90-9948-A613-FC0BF9D616C1}" destId="{2EA24ADF-9C13-3546-9D41-2DB4BC9CA726}" srcOrd="1" destOrd="0" presId="urn:microsoft.com/office/officeart/2005/8/layout/hierarchy2"/>
    <dgm:cxn modelId="{5AC2DB39-5F94-764C-BCF5-B74595638140}" type="presParOf" srcId="{2FE27649-5462-2E49-9227-11973F475FA6}" destId="{6A0DDCF5-61AE-5748-BEE3-135F1E86A250}" srcOrd="4" destOrd="0" presId="urn:microsoft.com/office/officeart/2005/8/layout/hierarchy2"/>
    <dgm:cxn modelId="{6C1BBCE8-D683-7D40-AA84-38B362A33829}" type="presParOf" srcId="{6A0DDCF5-61AE-5748-BEE3-135F1E86A250}" destId="{4642DD7B-5D4C-A447-950D-C452C2A965BB}" srcOrd="0" destOrd="0" presId="urn:microsoft.com/office/officeart/2005/8/layout/hierarchy2"/>
    <dgm:cxn modelId="{41D571B3-6EBC-2C46-9C2F-E398A6DF4230}" type="presParOf" srcId="{2FE27649-5462-2E49-9227-11973F475FA6}" destId="{F1B181FA-AE11-D84E-AB98-FBDC8C3F43F1}" srcOrd="5" destOrd="0" presId="urn:microsoft.com/office/officeart/2005/8/layout/hierarchy2"/>
    <dgm:cxn modelId="{15B8D81E-94BC-C242-9D72-925F92B790FC}" type="presParOf" srcId="{F1B181FA-AE11-D84E-AB98-FBDC8C3F43F1}" destId="{B5373B6C-0752-254A-800B-5E274C5DEE39}" srcOrd="0" destOrd="0" presId="urn:microsoft.com/office/officeart/2005/8/layout/hierarchy2"/>
    <dgm:cxn modelId="{9BBB10F7-EF3D-7E4D-AFB0-AF7BA03BE050}" type="presParOf" srcId="{F1B181FA-AE11-D84E-AB98-FBDC8C3F43F1}" destId="{3DA9D0F9-C9DD-0944-AD0D-987B432147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CA047-BCB0-E74D-AF52-2DC812343A74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E4E893E3-CE88-B64F-B454-144A3B18EFC3}">
      <dgm:prSet phldrT="[文本]"/>
      <dgm:spPr/>
      <dgm:t>
        <a:bodyPr/>
        <a:lstStyle/>
        <a:p>
          <a:r>
            <a:rPr lang="en-US" altLang="zh-CN" dirty="0"/>
            <a:t>T</a:t>
          </a:r>
          <a:r>
            <a:rPr lang="en-US" altLang="zh-Hans" dirty="0"/>
            <a:t>est</a:t>
          </a:r>
          <a:r>
            <a:rPr lang="zh-Hans" altLang="en-US" dirty="0"/>
            <a:t> </a:t>
          </a:r>
          <a:r>
            <a:rPr lang="en-US" altLang="zh-Hans" dirty="0"/>
            <a:t>data</a:t>
          </a:r>
          <a:r>
            <a:rPr lang="zh-Hans" altLang="en-US" dirty="0"/>
            <a:t> </a:t>
          </a:r>
          <a:r>
            <a:rPr lang="en-US" altLang="zh-Hans" dirty="0"/>
            <a:t>20%</a:t>
          </a:r>
          <a:endParaRPr lang="zh-CN" altLang="en-US" dirty="0"/>
        </a:p>
      </dgm:t>
    </dgm:pt>
    <dgm:pt modelId="{64E70ADE-C111-F94B-8C8F-29A201CD58D0}" type="parTrans" cxnId="{02D1A01A-E531-074A-AA0E-97392A70712A}">
      <dgm:prSet/>
      <dgm:spPr/>
      <dgm:t>
        <a:bodyPr/>
        <a:lstStyle/>
        <a:p>
          <a:endParaRPr lang="zh-CN" altLang="en-US"/>
        </a:p>
      </dgm:t>
    </dgm:pt>
    <dgm:pt modelId="{56C91919-1696-8249-B83F-E651B42B8308}" type="sibTrans" cxnId="{02D1A01A-E531-074A-AA0E-97392A70712A}">
      <dgm:prSet/>
      <dgm:spPr/>
      <dgm:t>
        <a:bodyPr/>
        <a:lstStyle/>
        <a:p>
          <a:endParaRPr lang="zh-CN" altLang="en-US"/>
        </a:p>
      </dgm:t>
    </dgm:pt>
    <dgm:pt modelId="{3752C038-7167-694E-A3D0-AA4C85A09CA7}">
      <dgm:prSet phldrT="[文本]"/>
      <dgm:spPr/>
      <dgm:t>
        <a:bodyPr/>
        <a:lstStyle/>
        <a:p>
          <a:r>
            <a:rPr lang="en-US" altLang="zh-CN" dirty="0" err="1"/>
            <a:t>V</a:t>
          </a:r>
          <a:r>
            <a:rPr lang="en-US" altLang="zh-Hans" dirty="0" err="1"/>
            <a:t>aliation</a:t>
          </a:r>
          <a:r>
            <a:rPr lang="zh-Hans" altLang="en-US" dirty="0"/>
            <a:t> </a:t>
          </a:r>
          <a:r>
            <a:rPr lang="en-US" altLang="zh-Hans" dirty="0"/>
            <a:t>data</a:t>
          </a:r>
          <a:r>
            <a:rPr lang="zh-Hans" altLang="en-US" dirty="0"/>
            <a:t> </a:t>
          </a:r>
          <a:r>
            <a:rPr lang="en-US" altLang="zh-Hans" dirty="0"/>
            <a:t>10%</a:t>
          </a:r>
          <a:endParaRPr lang="zh-CN" altLang="en-US" dirty="0"/>
        </a:p>
      </dgm:t>
    </dgm:pt>
    <dgm:pt modelId="{CD236DB7-E4BD-CE47-B2D6-FAB652617052}" type="parTrans" cxnId="{28B673B2-3F52-2243-AA24-C0BB259C509B}">
      <dgm:prSet/>
      <dgm:spPr/>
      <dgm:t>
        <a:bodyPr/>
        <a:lstStyle/>
        <a:p>
          <a:endParaRPr lang="zh-CN" altLang="en-US"/>
        </a:p>
      </dgm:t>
    </dgm:pt>
    <dgm:pt modelId="{AE5D0F00-E2B7-004A-A3B9-718922475BB3}" type="sibTrans" cxnId="{28B673B2-3F52-2243-AA24-C0BB259C509B}">
      <dgm:prSet/>
      <dgm:spPr/>
      <dgm:t>
        <a:bodyPr/>
        <a:lstStyle/>
        <a:p>
          <a:endParaRPr lang="zh-CN" altLang="en-US"/>
        </a:p>
      </dgm:t>
    </dgm:pt>
    <dgm:pt modelId="{64CC58C1-F353-2047-ACA1-15D4ED10FF29}">
      <dgm:prSet phldrT="[文本]"/>
      <dgm:spPr/>
      <dgm:t>
        <a:bodyPr/>
        <a:lstStyle/>
        <a:p>
          <a:r>
            <a:rPr lang="en-US" altLang="zh-CN" dirty="0"/>
            <a:t>T</a:t>
          </a:r>
          <a:r>
            <a:rPr lang="en-US" altLang="zh-Hans" dirty="0"/>
            <a:t>raining</a:t>
          </a:r>
          <a:r>
            <a:rPr lang="zh-Hans" altLang="en-US" dirty="0"/>
            <a:t> </a:t>
          </a:r>
          <a:r>
            <a:rPr lang="en-US" altLang="zh-Hans" dirty="0"/>
            <a:t>data</a:t>
          </a:r>
          <a:r>
            <a:rPr lang="zh-Hans" altLang="en-US" dirty="0"/>
            <a:t> </a:t>
          </a:r>
          <a:r>
            <a:rPr lang="en-US" altLang="zh-Hans" dirty="0"/>
            <a:t>70%</a:t>
          </a:r>
          <a:endParaRPr lang="zh-CN" altLang="en-US" dirty="0"/>
        </a:p>
      </dgm:t>
    </dgm:pt>
    <dgm:pt modelId="{CAF13AAF-9280-3446-B889-3F10D7355BF6}" type="parTrans" cxnId="{896FD639-9F75-9247-80A2-471C8EAA108C}">
      <dgm:prSet/>
      <dgm:spPr/>
      <dgm:t>
        <a:bodyPr/>
        <a:lstStyle/>
        <a:p>
          <a:endParaRPr lang="zh-CN" altLang="en-US"/>
        </a:p>
      </dgm:t>
    </dgm:pt>
    <dgm:pt modelId="{83DC04A2-0479-B940-8AE6-C4779C13D26E}" type="sibTrans" cxnId="{896FD639-9F75-9247-80A2-471C8EAA108C}">
      <dgm:prSet/>
      <dgm:spPr/>
      <dgm:t>
        <a:bodyPr/>
        <a:lstStyle/>
        <a:p>
          <a:endParaRPr lang="zh-CN" altLang="en-US"/>
        </a:p>
      </dgm:t>
    </dgm:pt>
    <dgm:pt modelId="{01ED39EC-5EC6-4C49-AAD0-9228F8700D86}" type="pres">
      <dgm:prSet presAssocID="{E8FCA047-BCB0-E74D-AF52-2DC812343A74}" presName="Name0" presStyleCnt="0">
        <dgm:presLayoutVars>
          <dgm:dir/>
          <dgm:animLvl val="lvl"/>
          <dgm:resizeHandles val="exact"/>
        </dgm:presLayoutVars>
      </dgm:prSet>
      <dgm:spPr/>
    </dgm:pt>
    <dgm:pt modelId="{1268E543-3F71-E94F-A30A-1301B7C46E2E}" type="pres">
      <dgm:prSet presAssocID="{E4E893E3-CE88-B64F-B454-144A3B18EFC3}" presName="Name8" presStyleCnt="0"/>
      <dgm:spPr/>
    </dgm:pt>
    <dgm:pt modelId="{E68DD47E-1D35-5D48-AB8F-1BFCBDD349EF}" type="pres">
      <dgm:prSet presAssocID="{E4E893E3-CE88-B64F-B454-144A3B18EFC3}" presName="level" presStyleLbl="node1" presStyleIdx="0" presStyleCnt="3" custScaleX="100815">
        <dgm:presLayoutVars>
          <dgm:chMax val="1"/>
          <dgm:bulletEnabled val="1"/>
        </dgm:presLayoutVars>
      </dgm:prSet>
      <dgm:spPr/>
    </dgm:pt>
    <dgm:pt modelId="{7D291025-B31A-804C-8749-59BC40222089}" type="pres">
      <dgm:prSet presAssocID="{E4E893E3-CE88-B64F-B454-144A3B18EFC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DA2330B-38E8-4143-9271-F2912FB40B56}" type="pres">
      <dgm:prSet presAssocID="{3752C038-7167-694E-A3D0-AA4C85A09CA7}" presName="Name8" presStyleCnt="0"/>
      <dgm:spPr/>
    </dgm:pt>
    <dgm:pt modelId="{D429F8FD-CA7F-874E-A361-C07D96F46B86}" type="pres">
      <dgm:prSet presAssocID="{3752C038-7167-694E-A3D0-AA4C85A09CA7}" presName="level" presStyleLbl="node1" presStyleIdx="1" presStyleCnt="3">
        <dgm:presLayoutVars>
          <dgm:chMax val="1"/>
          <dgm:bulletEnabled val="1"/>
        </dgm:presLayoutVars>
      </dgm:prSet>
      <dgm:spPr/>
    </dgm:pt>
    <dgm:pt modelId="{737A5E90-5AB7-C644-A20F-7EB051D575CE}" type="pres">
      <dgm:prSet presAssocID="{3752C038-7167-694E-A3D0-AA4C85A09CA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9339E3-6A01-064C-B233-C7158141F0C0}" type="pres">
      <dgm:prSet presAssocID="{64CC58C1-F353-2047-ACA1-15D4ED10FF29}" presName="Name8" presStyleCnt="0"/>
      <dgm:spPr/>
    </dgm:pt>
    <dgm:pt modelId="{23D2589E-5F5A-A342-9EE7-1DD3D5AC7CB0}" type="pres">
      <dgm:prSet presAssocID="{64CC58C1-F353-2047-ACA1-15D4ED10FF29}" presName="level" presStyleLbl="node1" presStyleIdx="2" presStyleCnt="3">
        <dgm:presLayoutVars>
          <dgm:chMax val="1"/>
          <dgm:bulletEnabled val="1"/>
        </dgm:presLayoutVars>
      </dgm:prSet>
      <dgm:spPr/>
    </dgm:pt>
    <dgm:pt modelId="{4851EF7C-EC7C-834B-97B6-1D7A409DC820}" type="pres">
      <dgm:prSet presAssocID="{64CC58C1-F353-2047-ACA1-15D4ED10FF2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2D1A01A-E531-074A-AA0E-97392A70712A}" srcId="{E8FCA047-BCB0-E74D-AF52-2DC812343A74}" destId="{E4E893E3-CE88-B64F-B454-144A3B18EFC3}" srcOrd="0" destOrd="0" parTransId="{64E70ADE-C111-F94B-8C8F-29A201CD58D0}" sibTransId="{56C91919-1696-8249-B83F-E651B42B8308}"/>
    <dgm:cxn modelId="{2B62A01C-49B7-5340-983D-09E4758C332C}" type="presOf" srcId="{E4E893E3-CE88-B64F-B454-144A3B18EFC3}" destId="{7D291025-B31A-804C-8749-59BC40222089}" srcOrd="1" destOrd="0" presId="urn:microsoft.com/office/officeart/2005/8/layout/pyramid1"/>
    <dgm:cxn modelId="{8058BC2D-C86C-374C-9F8C-5CB796011EA9}" type="presOf" srcId="{3752C038-7167-694E-A3D0-AA4C85A09CA7}" destId="{D429F8FD-CA7F-874E-A361-C07D96F46B86}" srcOrd="0" destOrd="0" presId="urn:microsoft.com/office/officeart/2005/8/layout/pyramid1"/>
    <dgm:cxn modelId="{896FD639-9F75-9247-80A2-471C8EAA108C}" srcId="{E8FCA047-BCB0-E74D-AF52-2DC812343A74}" destId="{64CC58C1-F353-2047-ACA1-15D4ED10FF29}" srcOrd="2" destOrd="0" parTransId="{CAF13AAF-9280-3446-B889-3F10D7355BF6}" sibTransId="{83DC04A2-0479-B940-8AE6-C4779C13D26E}"/>
    <dgm:cxn modelId="{5FF0B858-6AA6-554C-A040-D6C014A72A50}" type="presOf" srcId="{E4E893E3-CE88-B64F-B454-144A3B18EFC3}" destId="{E68DD47E-1D35-5D48-AB8F-1BFCBDD349EF}" srcOrd="0" destOrd="0" presId="urn:microsoft.com/office/officeart/2005/8/layout/pyramid1"/>
    <dgm:cxn modelId="{A4844878-E462-7047-BE4C-B7F5BBDA4C64}" type="presOf" srcId="{3752C038-7167-694E-A3D0-AA4C85A09CA7}" destId="{737A5E90-5AB7-C644-A20F-7EB051D575CE}" srcOrd="1" destOrd="0" presId="urn:microsoft.com/office/officeart/2005/8/layout/pyramid1"/>
    <dgm:cxn modelId="{11010588-149D-ED4F-9E71-36A23D6B7DA5}" type="presOf" srcId="{E8FCA047-BCB0-E74D-AF52-2DC812343A74}" destId="{01ED39EC-5EC6-4C49-AAD0-9228F8700D86}" srcOrd="0" destOrd="0" presId="urn:microsoft.com/office/officeart/2005/8/layout/pyramid1"/>
    <dgm:cxn modelId="{28B673B2-3F52-2243-AA24-C0BB259C509B}" srcId="{E8FCA047-BCB0-E74D-AF52-2DC812343A74}" destId="{3752C038-7167-694E-A3D0-AA4C85A09CA7}" srcOrd="1" destOrd="0" parTransId="{CD236DB7-E4BD-CE47-B2D6-FAB652617052}" sibTransId="{AE5D0F00-E2B7-004A-A3B9-718922475BB3}"/>
    <dgm:cxn modelId="{C1C6EAB3-E944-664C-94E1-839EACFBE1C8}" type="presOf" srcId="{64CC58C1-F353-2047-ACA1-15D4ED10FF29}" destId="{4851EF7C-EC7C-834B-97B6-1D7A409DC820}" srcOrd="1" destOrd="0" presId="urn:microsoft.com/office/officeart/2005/8/layout/pyramid1"/>
    <dgm:cxn modelId="{687024E5-F807-1A46-9512-315653D532CB}" type="presOf" srcId="{64CC58C1-F353-2047-ACA1-15D4ED10FF29}" destId="{23D2589E-5F5A-A342-9EE7-1DD3D5AC7CB0}" srcOrd="0" destOrd="0" presId="urn:microsoft.com/office/officeart/2005/8/layout/pyramid1"/>
    <dgm:cxn modelId="{E1B4BA30-46E4-0E4E-B856-86316DBB70B5}" type="presParOf" srcId="{01ED39EC-5EC6-4C49-AAD0-9228F8700D86}" destId="{1268E543-3F71-E94F-A30A-1301B7C46E2E}" srcOrd="0" destOrd="0" presId="urn:microsoft.com/office/officeart/2005/8/layout/pyramid1"/>
    <dgm:cxn modelId="{A46A7647-ECE8-654A-BF0B-CA5621333346}" type="presParOf" srcId="{1268E543-3F71-E94F-A30A-1301B7C46E2E}" destId="{E68DD47E-1D35-5D48-AB8F-1BFCBDD349EF}" srcOrd="0" destOrd="0" presId="urn:microsoft.com/office/officeart/2005/8/layout/pyramid1"/>
    <dgm:cxn modelId="{2A049D50-2310-B34B-B0A3-E36B070F7523}" type="presParOf" srcId="{1268E543-3F71-E94F-A30A-1301B7C46E2E}" destId="{7D291025-B31A-804C-8749-59BC40222089}" srcOrd="1" destOrd="0" presId="urn:microsoft.com/office/officeart/2005/8/layout/pyramid1"/>
    <dgm:cxn modelId="{DB421E03-6434-7E4B-9400-B3F333B516E4}" type="presParOf" srcId="{01ED39EC-5EC6-4C49-AAD0-9228F8700D86}" destId="{3DA2330B-38E8-4143-9271-F2912FB40B56}" srcOrd="1" destOrd="0" presId="urn:microsoft.com/office/officeart/2005/8/layout/pyramid1"/>
    <dgm:cxn modelId="{CE73B9BF-6B61-8744-9C75-19944D69B7B8}" type="presParOf" srcId="{3DA2330B-38E8-4143-9271-F2912FB40B56}" destId="{D429F8FD-CA7F-874E-A361-C07D96F46B86}" srcOrd="0" destOrd="0" presId="urn:microsoft.com/office/officeart/2005/8/layout/pyramid1"/>
    <dgm:cxn modelId="{20E7E268-083F-1041-B237-762F98F44082}" type="presParOf" srcId="{3DA2330B-38E8-4143-9271-F2912FB40B56}" destId="{737A5E90-5AB7-C644-A20F-7EB051D575CE}" srcOrd="1" destOrd="0" presId="urn:microsoft.com/office/officeart/2005/8/layout/pyramid1"/>
    <dgm:cxn modelId="{18303D62-D228-A94C-BB22-6311F0DF5E83}" type="presParOf" srcId="{01ED39EC-5EC6-4C49-AAD0-9228F8700D86}" destId="{459339E3-6A01-064C-B233-C7158141F0C0}" srcOrd="2" destOrd="0" presId="urn:microsoft.com/office/officeart/2005/8/layout/pyramid1"/>
    <dgm:cxn modelId="{84A95FCC-35AC-8A4D-88E1-97F64D7D70C0}" type="presParOf" srcId="{459339E3-6A01-064C-B233-C7158141F0C0}" destId="{23D2589E-5F5A-A342-9EE7-1DD3D5AC7CB0}" srcOrd="0" destOrd="0" presId="urn:microsoft.com/office/officeart/2005/8/layout/pyramid1"/>
    <dgm:cxn modelId="{4F89BFD8-22AA-0346-8DC8-742E46962CB9}" type="presParOf" srcId="{459339E3-6A01-064C-B233-C7158141F0C0}" destId="{4851EF7C-EC7C-834B-97B6-1D7A409DC82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1062-7260-E04F-93B5-508C1BFBF36D}">
      <dsp:nvSpPr>
        <dsp:cNvPr id="0" name=""/>
        <dsp:cNvSpPr/>
      </dsp:nvSpPr>
      <dsp:spPr>
        <a:xfrm>
          <a:off x="1962300" y="1991685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M</a:t>
          </a:r>
          <a:r>
            <a:rPr lang="en-US" altLang="zh-Hans" sz="2300" kern="1200" dirty="0"/>
            <a:t>odels</a:t>
          </a:r>
          <a:endParaRPr lang="zh-CN" altLang="en-US" sz="2300" kern="1200" dirty="0"/>
        </a:p>
      </dsp:txBody>
      <dsp:txXfrm>
        <a:off x="1987659" y="2017044"/>
        <a:ext cx="1680893" cy="815087"/>
      </dsp:txXfrm>
    </dsp:sp>
    <dsp:sp modelId="{2C849632-D750-3744-A16A-2CBCB83ADA7D}">
      <dsp:nvSpPr>
        <dsp:cNvPr id="0" name=""/>
        <dsp:cNvSpPr/>
      </dsp:nvSpPr>
      <dsp:spPr>
        <a:xfrm rot="17703108">
          <a:off x="3218649" y="1659922"/>
          <a:ext cx="1648607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8607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01738" y="1636615"/>
        <a:ext cx="82430" cy="82430"/>
      </dsp:txXfrm>
    </dsp:sp>
    <dsp:sp modelId="{F93F66BD-C401-444F-86FC-FF2F705733E4}">
      <dsp:nvSpPr>
        <dsp:cNvPr id="0" name=""/>
        <dsp:cNvSpPr/>
      </dsp:nvSpPr>
      <dsp:spPr>
        <a:xfrm>
          <a:off x="4391994" y="498170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k-NN</a:t>
          </a:r>
          <a:endParaRPr lang="zh-CN" altLang="en-US" sz="2300" kern="1200" dirty="0"/>
        </a:p>
      </dsp:txBody>
      <dsp:txXfrm>
        <a:off x="4417353" y="523529"/>
        <a:ext cx="1680893" cy="815087"/>
      </dsp:txXfrm>
    </dsp:sp>
    <dsp:sp modelId="{5C141710-3433-D14A-95D9-365B2081B2D3}">
      <dsp:nvSpPr>
        <dsp:cNvPr id="0" name=""/>
        <dsp:cNvSpPr/>
      </dsp:nvSpPr>
      <dsp:spPr>
        <a:xfrm rot="19457599">
          <a:off x="6043430" y="664246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48603" y="660829"/>
        <a:ext cx="42649" cy="42649"/>
      </dsp:txXfrm>
    </dsp:sp>
    <dsp:sp modelId="{EF482F2C-420A-2A48-B5CD-DCC15937E082}">
      <dsp:nvSpPr>
        <dsp:cNvPr id="0" name=""/>
        <dsp:cNvSpPr/>
      </dsp:nvSpPr>
      <dsp:spPr>
        <a:xfrm>
          <a:off x="6816250" y="331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B</a:t>
          </a:r>
          <a:r>
            <a:rPr lang="en-US" altLang="zh-Hans" sz="2300" kern="1200" dirty="0"/>
            <a:t>agging</a:t>
          </a:r>
          <a:r>
            <a:rPr lang="zh-Hans" altLang="en-US" sz="2300" kern="1200" dirty="0"/>
            <a:t> </a:t>
          </a:r>
          <a:r>
            <a:rPr lang="en-US" altLang="zh-Hans" sz="2300" kern="1200" dirty="0"/>
            <a:t>with</a:t>
          </a:r>
          <a:r>
            <a:rPr lang="zh-Hans" altLang="en-US" sz="2300" kern="1200" dirty="0"/>
            <a:t> </a:t>
          </a:r>
          <a:r>
            <a:rPr lang="en-US" altLang="zh-Hans" sz="2300" kern="1200" dirty="0"/>
            <a:t>k-NN</a:t>
          </a:r>
          <a:endParaRPr lang="zh-CN" altLang="en-US" sz="2300" kern="1200" dirty="0"/>
        </a:p>
      </dsp:txBody>
      <dsp:txXfrm>
        <a:off x="6841609" y="25690"/>
        <a:ext cx="1680893" cy="815087"/>
      </dsp:txXfrm>
    </dsp:sp>
    <dsp:sp modelId="{40BF072C-CFD9-F843-9978-11DD54AE2EBA}">
      <dsp:nvSpPr>
        <dsp:cNvPr id="0" name=""/>
        <dsp:cNvSpPr/>
      </dsp:nvSpPr>
      <dsp:spPr>
        <a:xfrm rot="2142401">
          <a:off x="6043430" y="1162084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48603" y="1158667"/>
        <a:ext cx="42649" cy="42649"/>
      </dsp:txXfrm>
    </dsp:sp>
    <dsp:sp modelId="{270897B0-ACCE-9C43-9A12-228EFF1BD91D}">
      <dsp:nvSpPr>
        <dsp:cNvPr id="0" name=""/>
        <dsp:cNvSpPr/>
      </dsp:nvSpPr>
      <dsp:spPr>
        <a:xfrm>
          <a:off x="6816250" y="996008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</a:t>
          </a:r>
          <a:r>
            <a:rPr lang="en-US" altLang="zh-Hans" sz="2300" kern="1200" dirty="0"/>
            <a:t>V</a:t>
          </a:r>
          <a:r>
            <a:rPr lang="zh-Hans" altLang="en-US" sz="2300" kern="1200" dirty="0"/>
            <a:t> </a:t>
          </a:r>
          <a:r>
            <a:rPr lang="en-US" altLang="zh-Hans" sz="2300" kern="1200" dirty="0"/>
            <a:t>with</a:t>
          </a:r>
          <a:r>
            <a:rPr lang="zh-Hans" altLang="en-US" sz="2300" kern="1200" dirty="0"/>
            <a:t> </a:t>
          </a:r>
          <a:r>
            <a:rPr lang="en-US" altLang="zh-Hans" sz="2300" kern="1200" dirty="0"/>
            <a:t>k-NN</a:t>
          </a:r>
          <a:endParaRPr lang="zh-CN" altLang="en-US" sz="2300" kern="1200" dirty="0"/>
        </a:p>
      </dsp:txBody>
      <dsp:txXfrm>
        <a:off x="6841609" y="1021367"/>
        <a:ext cx="1680893" cy="815087"/>
      </dsp:txXfrm>
    </dsp:sp>
    <dsp:sp modelId="{F88CA32F-E053-E64E-AEC4-CEE14E63E400}">
      <dsp:nvSpPr>
        <dsp:cNvPr id="0" name=""/>
        <dsp:cNvSpPr/>
      </dsp:nvSpPr>
      <dsp:spPr>
        <a:xfrm rot="2129678">
          <a:off x="3614245" y="2655599"/>
          <a:ext cx="85741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7415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21517" y="2652071"/>
        <a:ext cx="42870" cy="42870"/>
      </dsp:txXfrm>
    </dsp:sp>
    <dsp:sp modelId="{E4F97935-0294-B645-A452-06F568884CE3}">
      <dsp:nvSpPr>
        <dsp:cNvPr id="0" name=""/>
        <dsp:cNvSpPr/>
      </dsp:nvSpPr>
      <dsp:spPr>
        <a:xfrm>
          <a:off x="4391994" y="2489523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Decision</a:t>
          </a:r>
          <a:r>
            <a:rPr lang="zh-Hans" altLang="en-US" sz="2300" kern="1200" dirty="0"/>
            <a:t> </a:t>
          </a:r>
          <a:r>
            <a:rPr lang="en-US" altLang="zh-Hans" sz="2300" kern="1200" dirty="0"/>
            <a:t>tree</a:t>
          </a:r>
          <a:endParaRPr lang="zh-CN" altLang="en-US" sz="2300" kern="1200" dirty="0"/>
        </a:p>
      </dsp:txBody>
      <dsp:txXfrm>
        <a:off x="4417353" y="2514882"/>
        <a:ext cx="1680893" cy="815087"/>
      </dsp:txXfrm>
    </dsp:sp>
    <dsp:sp modelId="{24947174-3231-7341-ACB5-3C0E8CE3E08A}">
      <dsp:nvSpPr>
        <dsp:cNvPr id="0" name=""/>
        <dsp:cNvSpPr/>
      </dsp:nvSpPr>
      <dsp:spPr>
        <a:xfrm rot="19457599">
          <a:off x="6043430" y="2655599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48603" y="2652182"/>
        <a:ext cx="42649" cy="42649"/>
      </dsp:txXfrm>
    </dsp:sp>
    <dsp:sp modelId="{5076411B-8E3B-9C47-9E15-A0129DF0E1F9}">
      <dsp:nvSpPr>
        <dsp:cNvPr id="0" name=""/>
        <dsp:cNvSpPr/>
      </dsp:nvSpPr>
      <dsp:spPr>
        <a:xfrm>
          <a:off x="6816250" y="1991685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R</a:t>
          </a:r>
          <a:r>
            <a:rPr lang="en-US" altLang="zh-Hans" sz="2300" kern="1200" dirty="0"/>
            <a:t>andom</a:t>
          </a:r>
          <a:r>
            <a:rPr lang="zh-Hans" altLang="en-US" sz="2300" kern="1200" dirty="0"/>
            <a:t> </a:t>
          </a:r>
          <a:r>
            <a:rPr lang="en-US" altLang="zh-Hans" sz="2300" kern="1200" dirty="0"/>
            <a:t>forest</a:t>
          </a:r>
          <a:endParaRPr lang="zh-CN" altLang="en-US" sz="2300" kern="1200" dirty="0"/>
        </a:p>
      </dsp:txBody>
      <dsp:txXfrm>
        <a:off x="6841609" y="2017044"/>
        <a:ext cx="1680893" cy="815087"/>
      </dsp:txXfrm>
    </dsp:sp>
    <dsp:sp modelId="{F034F3FC-1988-CB46-8857-7F402A0420E5}">
      <dsp:nvSpPr>
        <dsp:cNvPr id="0" name=""/>
        <dsp:cNvSpPr/>
      </dsp:nvSpPr>
      <dsp:spPr>
        <a:xfrm rot="2142401">
          <a:off x="6043430" y="3153437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48603" y="3150020"/>
        <a:ext cx="42649" cy="42649"/>
      </dsp:txXfrm>
    </dsp:sp>
    <dsp:sp modelId="{B473A56A-8546-CC48-BED5-895496465F12}">
      <dsp:nvSpPr>
        <dsp:cNvPr id="0" name=""/>
        <dsp:cNvSpPr/>
      </dsp:nvSpPr>
      <dsp:spPr>
        <a:xfrm>
          <a:off x="6816250" y="2987361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</a:t>
          </a:r>
          <a:r>
            <a:rPr lang="en-US" altLang="zh-Hans" sz="2300" kern="1200" dirty="0"/>
            <a:t>V</a:t>
          </a:r>
          <a:r>
            <a:rPr lang="zh-Hans" altLang="en-US" sz="2300" kern="1200" dirty="0"/>
            <a:t> </a:t>
          </a:r>
          <a:r>
            <a:rPr lang="en-US" altLang="zh-Hans" sz="2300" kern="1200" dirty="0"/>
            <a:t>with</a:t>
          </a:r>
          <a:r>
            <a:rPr lang="zh-Hans" altLang="en-US" sz="2300" kern="1200" dirty="0"/>
            <a:t> </a:t>
          </a:r>
          <a:r>
            <a:rPr lang="en-US" altLang="zh-Hans" sz="2300" kern="1200" dirty="0"/>
            <a:t>decision</a:t>
          </a:r>
          <a:r>
            <a:rPr lang="zh-Hans" altLang="en-US" sz="2300" kern="1200" dirty="0"/>
            <a:t> </a:t>
          </a:r>
          <a:r>
            <a:rPr lang="en-US" altLang="zh-Hans" sz="2300" kern="1200" dirty="0"/>
            <a:t>tree</a:t>
          </a:r>
          <a:endParaRPr lang="zh-CN" altLang="en-US" sz="2300" kern="1200" dirty="0"/>
        </a:p>
      </dsp:txBody>
      <dsp:txXfrm>
        <a:off x="6841609" y="3012720"/>
        <a:ext cx="1680893" cy="815087"/>
      </dsp:txXfrm>
    </dsp:sp>
    <dsp:sp modelId="{6A0DDCF5-61AE-5748-BEE3-135F1E86A250}">
      <dsp:nvSpPr>
        <dsp:cNvPr id="0" name=""/>
        <dsp:cNvSpPr/>
      </dsp:nvSpPr>
      <dsp:spPr>
        <a:xfrm rot="3896892">
          <a:off x="3218649" y="3153437"/>
          <a:ext cx="1648607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8607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01738" y="3130130"/>
        <a:ext cx="82430" cy="82430"/>
      </dsp:txXfrm>
    </dsp:sp>
    <dsp:sp modelId="{B5373B6C-0752-254A-800B-5E274C5DEE39}">
      <dsp:nvSpPr>
        <dsp:cNvPr id="0" name=""/>
        <dsp:cNvSpPr/>
      </dsp:nvSpPr>
      <dsp:spPr>
        <a:xfrm>
          <a:off x="4391994" y="3485200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O</a:t>
          </a:r>
          <a:r>
            <a:rPr lang="en-US" altLang="zh-Hans" sz="2300" kern="1200" dirty="0"/>
            <a:t>rdinal</a:t>
          </a:r>
          <a:r>
            <a:rPr lang="zh-Hans" altLang="en-US" sz="2300" kern="1200" dirty="0"/>
            <a:t> </a:t>
          </a:r>
          <a:r>
            <a:rPr lang="en-US" altLang="zh-Hans" sz="2300" kern="1200" dirty="0"/>
            <a:t>Regression</a:t>
          </a:r>
          <a:endParaRPr lang="zh-CN" altLang="en-US" sz="2300" kern="1200" dirty="0"/>
        </a:p>
      </dsp:txBody>
      <dsp:txXfrm>
        <a:off x="4417353" y="3510559"/>
        <a:ext cx="1680893" cy="815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DD47E-1D35-5D48-AB8F-1BFCBDD349EF}">
      <dsp:nvSpPr>
        <dsp:cNvPr id="0" name=""/>
        <dsp:cNvSpPr/>
      </dsp:nvSpPr>
      <dsp:spPr>
        <a:xfrm>
          <a:off x="3490916" y="0"/>
          <a:ext cx="3533767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T</a:t>
          </a:r>
          <a:r>
            <a:rPr lang="en-US" altLang="zh-Hans" sz="4500" kern="1200" dirty="0"/>
            <a:t>est</a:t>
          </a:r>
          <a:r>
            <a:rPr lang="zh-Hans" altLang="en-US" sz="4500" kern="1200" dirty="0"/>
            <a:t> </a:t>
          </a:r>
          <a:r>
            <a:rPr lang="en-US" altLang="zh-Hans" sz="4500" kern="1200" dirty="0"/>
            <a:t>data</a:t>
          </a:r>
          <a:r>
            <a:rPr lang="zh-Hans" altLang="en-US" sz="4500" kern="1200" dirty="0"/>
            <a:t> </a:t>
          </a:r>
          <a:r>
            <a:rPr lang="en-US" altLang="zh-Hans" sz="4500" kern="1200" dirty="0"/>
            <a:t>20%</a:t>
          </a:r>
          <a:endParaRPr lang="zh-CN" altLang="en-US" sz="4500" kern="1200" dirty="0"/>
        </a:p>
      </dsp:txBody>
      <dsp:txXfrm>
        <a:off x="3490916" y="0"/>
        <a:ext cx="3533767" cy="1450446"/>
      </dsp:txXfrm>
    </dsp:sp>
    <dsp:sp modelId="{D429F8FD-CA7F-874E-A361-C07D96F46B86}">
      <dsp:nvSpPr>
        <dsp:cNvPr id="0" name=""/>
        <dsp:cNvSpPr/>
      </dsp:nvSpPr>
      <dsp:spPr>
        <a:xfrm>
          <a:off x="1752599" y="1450446"/>
          <a:ext cx="70104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 err="1"/>
            <a:t>V</a:t>
          </a:r>
          <a:r>
            <a:rPr lang="en-US" altLang="zh-Hans" sz="4500" kern="1200" dirty="0" err="1"/>
            <a:t>aliation</a:t>
          </a:r>
          <a:r>
            <a:rPr lang="zh-Hans" altLang="en-US" sz="4500" kern="1200" dirty="0"/>
            <a:t> </a:t>
          </a:r>
          <a:r>
            <a:rPr lang="en-US" altLang="zh-Hans" sz="4500" kern="1200" dirty="0"/>
            <a:t>data</a:t>
          </a:r>
          <a:r>
            <a:rPr lang="zh-Hans" altLang="en-US" sz="4500" kern="1200" dirty="0"/>
            <a:t> </a:t>
          </a:r>
          <a:r>
            <a:rPr lang="en-US" altLang="zh-Hans" sz="4500" kern="1200" dirty="0"/>
            <a:t>10%</a:t>
          </a:r>
          <a:endParaRPr lang="zh-CN" altLang="en-US" sz="4500" kern="1200" dirty="0"/>
        </a:p>
      </dsp:txBody>
      <dsp:txXfrm>
        <a:off x="2979419" y="1450446"/>
        <a:ext cx="4556760" cy="1450446"/>
      </dsp:txXfrm>
    </dsp:sp>
    <dsp:sp modelId="{23D2589E-5F5A-A342-9EE7-1DD3D5AC7CB0}">
      <dsp:nvSpPr>
        <dsp:cNvPr id="0" name=""/>
        <dsp:cNvSpPr/>
      </dsp:nvSpPr>
      <dsp:spPr>
        <a:xfrm>
          <a:off x="0" y="2900892"/>
          <a:ext cx="105156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T</a:t>
          </a:r>
          <a:r>
            <a:rPr lang="en-US" altLang="zh-Hans" sz="4500" kern="1200" dirty="0"/>
            <a:t>raining</a:t>
          </a:r>
          <a:r>
            <a:rPr lang="zh-Hans" altLang="en-US" sz="4500" kern="1200" dirty="0"/>
            <a:t> </a:t>
          </a:r>
          <a:r>
            <a:rPr lang="en-US" altLang="zh-Hans" sz="4500" kern="1200" dirty="0"/>
            <a:t>data</a:t>
          </a:r>
          <a:r>
            <a:rPr lang="zh-Hans" altLang="en-US" sz="4500" kern="1200" dirty="0"/>
            <a:t> </a:t>
          </a:r>
          <a:r>
            <a:rPr lang="en-US" altLang="zh-Hans" sz="4500" kern="1200" dirty="0"/>
            <a:t>70%</a:t>
          </a:r>
          <a:endParaRPr lang="zh-CN" altLang="en-US" sz="4500" kern="1200" dirty="0"/>
        </a:p>
      </dsp:txBody>
      <dsp:txXfrm>
        <a:off x="1840229" y="2900892"/>
        <a:ext cx="6835140" cy="145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80037-7459-3742-90B7-4124ED5BE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3C455-6B1E-EA40-A481-C572A71B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1612E-2F8D-6E43-B245-8902F462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E97D6-0C0A-CD44-8FAC-96D178F9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B9BADED-5083-2D44-8A7A-5496D7D2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3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6BE88-0642-BE4D-B889-583F294E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F60C8323-89C4-DD4C-8E44-09898A59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3DEA4-031B-C642-B39A-77E5B9CF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2DBCB-9457-3447-AA0E-28DE817B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67BAF7C-0871-FD4C-9BA0-1F39A891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1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617F60-7CB4-0540-8F32-BA33501FE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493076AA-FD7D-774F-8E78-71E9D1A8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DD940-06CA-1644-8C78-A12C70B0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E5F57-FA59-9148-A86A-9585DC6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D4C2114-7DCF-2648-8747-6F221A79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4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07658-B037-7645-973E-644F8599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E1B8B-82CA-324E-A84F-0923A7CD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26FD7-6835-8F48-B89C-FE30A3AC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93170-A114-754C-AF81-E39A9B77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99A42E-3DD0-154E-A986-31FDAD9A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396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BC514-6EC6-8641-BD6C-751008E0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B03F0-0CFF-6A4F-92E2-CD554971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D12C-BF6C-BC4D-B983-47242D58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9972D-047C-544D-B574-FFCDF618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763DE59-024D-A34F-A986-BA83F3D4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23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643FE-CC32-2943-9F11-FA7F31BD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921F8-2923-D04B-BB01-F6F958D0C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1D501C-BD22-4343-A033-81D749AA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EC7C6-DD3F-5C40-8A07-08BE935B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20129E-F5FD-7C42-8917-89948698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88512E9-B90C-1A40-8F1A-397EC1E8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4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0E6F3-4900-2741-B8A7-79F36BA3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B4199-F9EA-C94A-9B53-45EF18561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9502EF-908C-2F4E-9CF3-8D786164D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DCB111-88F6-A244-BC8C-19BF447BD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DFD242-6D8A-8E42-8C0F-1F3FFB9D4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5775DA-3683-AF44-9455-38AD5678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A2DF9-7DDA-D446-8F2E-D534D472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605B61C-0335-E842-9394-F381BBF8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02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41EE0-7942-EE46-8D51-7D22300E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BDB433-6E1B-BF48-B2A1-ECEDC62D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6126A9-C494-E448-A5A1-03146989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691DAC5B-AB89-2A47-B94B-31A2A495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45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A9F1B-D054-5140-B44F-6B515BE7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A414BC-C7E2-C64D-AAAF-18C37DB7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C548A8C-CDAF-0C44-9EB3-A7273886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2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8D393-8566-BF4D-8377-3B615BA3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A4BC2-BE0B-234B-AE7C-961D9DF3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55FEC-F3F7-9146-B019-733E896C7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C5EC6-4CF2-9A4B-B553-5ADDCCA6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562BA-132C-274B-8252-C8EF40DA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F7255A6-7E2D-5A4C-8408-69920DDF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66CC3-8962-8A46-B719-E20AF0F7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D9155-EE0F-0749-9E7E-7A6E787A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1C773-DD39-5C43-A36E-B8DB0E7F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26CFA-E832-5F44-927C-6D2FC437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39D4F-20EF-C443-8D7B-F9B3794E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FDD84814-7EA0-5F41-BE6D-A83EBF60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05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FC2A21-2E28-A54A-89E9-25EE3EFB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7B1B75-B22A-734C-89E7-729674F70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A8FF9-BCDC-A247-B508-FD4B10328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161B-1804-AA48-83BE-0C771E4EDDE6}" type="datetimeFigureOut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DE04E-C3C5-C540-BE4A-8ECE753D9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5A98682-5C98-A449-8FCC-610F2750D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5C0D-58D0-614B-93D6-9C5B089BD3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361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lr.cs.umass.edu/ml/machine-learning-databases/ca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E9678-019A-6F4E-AC11-323A8CFC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Car Evaluation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011141-EDC1-1948-9616-08C4AB399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Hans" altLang="en-US" dirty="0"/>
              <a:t>    </a:t>
            </a:r>
            <a:r>
              <a:rPr kumimoji="1" lang="en-US" altLang="zh-CN" dirty="0"/>
              <a:t>B</a:t>
            </a:r>
            <a:r>
              <a:rPr kumimoji="1" lang="en-US" altLang="zh-Hans" dirty="0"/>
              <a:t>y </a:t>
            </a:r>
            <a:r>
              <a:rPr kumimoji="1" lang="en-US" altLang="zh-Hans" dirty="0" err="1"/>
              <a:t>Yuhan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Meng,Xueqian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Zhang,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Yuhang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2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73F1C-06C2-F347-9D37-FA990894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Models: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6F44A80-2EA5-C540-8686-79B36DD11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03383"/>
              </p:ext>
            </p:extLst>
          </p:nvPr>
        </p:nvGraphicFramePr>
        <p:xfrm>
          <a:off x="3683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42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12FF4-947D-FF43-A315-FA6126A0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FDB731-1442-6B47-BC6B-9DA056352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241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95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B88B-DFB9-7D4B-AC78-684F6BEC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1:k-NN</a:t>
            </a:r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54B43B-1C47-DE49-9AAA-E51D9B8F8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16826"/>
              </p:ext>
            </p:extLst>
          </p:nvPr>
        </p:nvGraphicFramePr>
        <p:xfrm>
          <a:off x="1168400" y="1487488"/>
          <a:ext cx="10515600" cy="15942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781759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5195808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4771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1144149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58793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82989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0942392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891504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04363968"/>
                    </a:ext>
                  </a:extLst>
                </a:gridCol>
              </a:tblGrid>
              <a:tr h="359834"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K-value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03736"/>
                  </a:ext>
                </a:extLst>
              </a:tr>
              <a:tr h="34967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88.4892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89.2086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92.8058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</a:t>
                      </a:r>
                      <a:r>
                        <a:rPr lang="en-US" altLang="zh-Hans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89.9281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94.2446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93.5252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52925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K-value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42344"/>
                  </a:ext>
                </a:extLst>
              </a:tr>
              <a:tr h="496938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89.2086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89.2086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89.2086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93.5252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89.9281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26739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9C2B271D-68C3-1549-8B83-DD82D975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3136900"/>
            <a:ext cx="11874500" cy="3754806"/>
          </a:xfrm>
          <a:prstGeom prst="rect">
            <a:avLst/>
          </a:prstGeom>
        </p:spPr>
      </p:pic>
      <p:sp>
        <p:nvSpPr>
          <p:cNvPr id="30" name="圆角矩形 29">
            <a:extLst>
              <a:ext uri="{FF2B5EF4-FFF2-40B4-BE49-F238E27FC236}">
                <a16:creationId xmlns:a16="http://schemas.microsoft.com/office/drawing/2014/main" id="{F765B673-2FC1-5C4C-8365-D4A2B51FE1C9}"/>
              </a:ext>
            </a:extLst>
          </p:cNvPr>
          <p:cNvSpPr/>
          <p:nvPr/>
        </p:nvSpPr>
        <p:spPr>
          <a:xfrm>
            <a:off x="9334500" y="1487488"/>
            <a:ext cx="1193800" cy="7096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24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54B43B-1C47-DE49-9AAA-E51D9B8F8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52634"/>
              </p:ext>
            </p:extLst>
          </p:nvPr>
        </p:nvGraphicFramePr>
        <p:xfrm>
          <a:off x="1168400" y="1487488"/>
          <a:ext cx="10515600" cy="15942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781759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5195808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4771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1144149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58793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82989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0942392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891504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04363968"/>
                    </a:ext>
                  </a:extLst>
                </a:gridCol>
              </a:tblGrid>
              <a:tr h="359834"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K-value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03736"/>
                  </a:ext>
                </a:extLst>
              </a:tr>
              <a:tr h="34967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88.4892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89.2086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92.8058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</a:t>
                      </a:r>
                      <a:r>
                        <a:rPr lang="en-US" altLang="zh-Hans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89.9281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94.2446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93.5252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52925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K-value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42344"/>
                  </a:ext>
                </a:extLst>
              </a:tr>
              <a:tr h="496938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89.2086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89.2086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89.2086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93.5252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89.9281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26739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BFE5B88B-DFB9-7D4B-AC78-684F6BEC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1:k-NN</a:t>
            </a:r>
            <a:endParaRPr kumimoji="1"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C2B271D-68C3-1549-8B83-DD82D975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3136900"/>
            <a:ext cx="11874500" cy="3754806"/>
          </a:xfrm>
          <a:prstGeom prst="rect">
            <a:avLst/>
          </a:prstGeom>
        </p:spPr>
      </p:pic>
      <p:sp>
        <p:nvSpPr>
          <p:cNvPr id="30" name="圆角矩形 29">
            <a:extLst>
              <a:ext uri="{FF2B5EF4-FFF2-40B4-BE49-F238E27FC236}">
                <a16:creationId xmlns:a16="http://schemas.microsoft.com/office/drawing/2014/main" id="{F765B673-2FC1-5C4C-8365-D4A2B51FE1C9}"/>
              </a:ext>
            </a:extLst>
          </p:cNvPr>
          <p:cNvSpPr/>
          <p:nvPr/>
        </p:nvSpPr>
        <p:spPr>
          <a:xfrm>
            <a:off x="9334500" y="1487488"/>
            <a:ext cx="1193800" cy="7096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67DF51-8E8A-4E41-9CDA-C486ADC60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348097"/>
            <a:ext cx="10325100" cy="1981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CB4B2D5A-8718-BA4E-A056-BCAD68F70E4C}"/>
              </a:ext>
            </a:extLst>
          </p:cNvPr>
          <p:cNvSpPr/>
          <p:nvPr/>
        </p:nvSpPr>
        <p:spPr>
          <a:xfrm>
            <a:off x="838200" y="3949700"/>
            <a:ext cx="2387600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90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0C4D7-34AC-554A-9EED-0FE4D66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agging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</a:t>
            </a:r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60593-FBB1-074E-A287-722977F7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925"/>
            <a:ext cx="3352800" cy="4351338"/>
          </a:xfrm>
        </p:spPr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Hans" dirty="0"/>
              <a:t>00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bootstrap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samples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each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value(k=1…16)</a:t>
            </a:r>
          </a:p>
          <a:p>
            <a:r>
              <a:rPr kumimoji="1" lang="en-US" altLang="zh-Hans" dirty="0"/>
              <a:t>Get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prediction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majority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voting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C18AD-301B-794B-9CA9-218A3C0A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690688"/>
            <a:ext cx="86233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4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091-BCE2-3B49-ADDF-B70BD452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agging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</a:t>
            </a:r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FA4303-8C25-944A-836B-CA3D49C4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58854"/>
              </p:ext>
            </p:extLst>
          </p:nvPr>
        </p:nvGraphicFramePr>
        <p:xfrm>
          <a:off x="1168400" y="1487488"/>
          <a:ext cx="10515600" cy="15942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781759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5195808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4771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1144149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58793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82989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0942392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891504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04363968"/>
                    </a:ext>
                  </a:extLst>
                </a:gridCol>
              </a:tblGrid>
              <a:tr h="359834"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K-value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03736"/>
                  </a:ext>
                </a:extLst>
              </a:tr>
              <a:tr h="34967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94.2446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87.769</a:t>
                      </a:r>
                      <a:r>
                        <a:rPr lang="en-US" altLang="zh-Hans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93.5252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89.2086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94.2446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93.5252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52925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K-value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42344"/>
                  </a:ext>
                </a:extLst>
              </a:tr>
              <a:tr h="496938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92.8058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91.3669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91.3669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91.3669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26739"/>
                  </a:ext>
                </a:extLst>
              </a:tr>
            </a:tbl>
          </a:graphicData>
        </a:graphic>
      </p:graphicFrame>
      <p:sp>
        <p:nvSpPr>
          <p:cNvPr id="5" name="圆角矩形 4">
            <a:extLst>
              <a:ext uri="{FF2B5EF4-FFF2-40B4-BE49-F238E27FC236}">
                <a16:creationId xmlns:a16="http://schemas.microsoft.com/office/drawing/2014/main" id="{25FBF812-F982-B749-B23F-3040BFC78F57}"/>
              </a:ext>
            </a:extLst>
          </p:cNvPr>
          <p:cNvSpPr/>
          <p:nvPr/>
        </p:nvSpPr>
        <p:spPr>
          <a:xfrm>
            <a:off x="7010400" y="1487488"/>
            <a:ext cx="1193800" cy="7096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EC5961D-95C7-0C45-9F0C-0EF47A721300}"/>
              </a:ext>
            </a:extLst>
          </p:cNvPr>
          <p:cNvSpPr/>
          <p:nvPr/>
        </p:nvSpPr>
        <p:spPr>
          <a:xfrm>
            <a:off x="2336800" y="1489076"/>
            <a:ext cx="1193800" cy="7096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4A714F-0FDE-3747-851B-04149981DFF8}"/>
              </a:ext>
            </a:extLst>
          </p:cNvPr>
          <p:cNvSpPr txBox="1"/>
          <p:nvPr/>
        </p:nvSpPr>
        <p:spPr>
          <a:xfrm>
            <a:off x="1168400" y="3911600"/>
            <a:ext cx="1018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" pitchFamily="2" charset="0"/>
              </a:rPr>
              <a:t>When</a:t>
            </a:r>
            <a:r>
              <a:rPr lang="zh-Hans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k=1, because it is then just memorizing the training datasets, and if query point is near a noise point, </a:t>
            </a:r>
            <a:r>
              <a:rPr lang="en-US" altLang="zh-Hans" i="1" dirty="0">
                <a:latin typeface="Times" pitchFamily="2" charset="0"/>
              </a:rPr>
              <a:t>k-NN</a:t>
            </a:r>
            <a:r>
              <a:rPr lang="en-US" altLang="zh-CN" dirty="0">
                <a:latin typeface="Times" pitchFamily="2" charset="0"/>
              </a:rPr>
              <a:t> will predict the label of the noise point in all cases, which leads to increased overfitting and bad generalization performance. Hence, it is generally better to increase k to limit the influence of noise points on the decision boundary. 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2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091-BCE2-3B49-ADDF-B70BD452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agging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FA4303-8C25-944A-836B-CA3D49C4ED66}"/>
              </a:ext>
            </a:extLst>
          </p:cNvPr>
          <p:cNvGraphicFramePr>
            <a:graphicFrameLocks noGrp="1"/>
          </p:cNvGraphicFramePr>
          <p:nvPr/>
        </p:nvGraphicFramePr>
        <p:xfrm>
          <a:off x="1168400" y="1487488"/>
          <a:ext cx="10515600" cy="15942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781759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5195808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4771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1144149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58793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82989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0942392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891504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04363968"/>
                    </a:ext>
                  </a:extLst>
                </a:gridCol>
              </a:tblGrid>
              <a:tr h="359834"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K-value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03736"/>
                  </a:ext>
                </a:extLst>
              </a:tr>
              <a:tr h="34967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94.2446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87.769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93.5252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89.2086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94.2446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93.5252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52925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K-value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r>
                        <a:rPr lang="en-US" altLang="zh-Hans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42344"/>
                  </a:ext>
                </a:extLst>
              </a:tr>
              <a:tr h="496938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92.8058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91.3669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91.3669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91.3669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26739"/>
                  </a:ext>
                </a:extLst>
              </a:tr>
            </a:tbl>
          </a:graphicData>
        </a:graphic>
      </p:graphicFrame>
      <p:sp>
        <p:nvSpPr>
          <p:cNvPr id="5" name="圆角矩形 4">
            <a:extLst>
              <a:ext uri="{FF2B5EF4-FFF2-40B4-BE49-F238E27FC236}">
                <a16:creationId xmlns:a16="http://schemas.microsoft.com/office/drawing/2014/main" id="{25FBF812-F982-B749-B23F-3040BFC78F57}"/>
              </a:ext>
            </a:extLst>
          </p:cNvPr>
          <p:cNvSpPr/>
          <p:nvPr/>
        </p:nvSpPr>
        <p:spPr>
          <a:xfrm>
            <a:off x="7010400" y="1487488"/>
            <a:ext cx="1193800" cy="7096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EC5961D-95C7-0C45-9F0C-0EF47A721300}"/>
              </a:ext>
            </a:extLst>
          </p:cNvPr>
          <p:cNvSpPr/>
          <p:nvPr/>
        </p:nvSpPr>
        <p:spPr>
          <a:xfrm>
            <a:off x="2336800" y="1489076"/>
            <a:ext cx="1193800" cy="7096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4A714F-0FDE-3747-851B-04149981DFF8}"/>
              </a:ext>
            </a:extLst>
          </p:cNvPr>
          <p:cNvSpPr txBox="1"/>
          <p:nvPr/>
        </p:nvSpPr>
        <p:spPr>
          <a:xfrm>
            <a:off x="1168400" y="3911600"/>
            <a:ext cx="1018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" pitchFamily="2" charset="0"/>
              </a:rPr>
              <a:t>When</a:t>
            </a:r>
            <a:r>
              <a:rPr lang="zh-Hans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k=1, because it is then just memorizing the training datasets, and if query point is near a noise point, </a:t>
            </a:r>
            <a:r>
              <a:rPr lang="en-US" altLang="zh-Hans" i="1" dirty="0">
                <a:latin typeface="Times" pitchFamily="2" charset="0"/>
              </a:rPr>
              <a:t>k-NN</a:t>
            </a:r>
            <a:r>
              <a:rPr lang="en-US" altLang="zh-CN" dirty="0">
                <a:latin typeface="Times" pitchFamily="2" charset="0"/>
              </a:rPr>
              <a:t> will predict the label of the noise point in all cases, which leads to increased overfitting and bad generalization performance. Hence, it is generally better to increase k to limit the influence of noise points on the decision boundary. 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54A83FF-463E-F546-AB3B-59F5D8DC55D2}"/>
              </a:ext>
            </a:extLst>
          </p:cNvPr>
          <p:cNvCxnSpPr>
            <a:cxnSpLocks/>
          </p:cNvCxnSpPr>
          <p:nvPr/>
        </p:nvCxnSpPr>
        <p:spPr>
          <a:xfrm>
            <a:off x="2095500" y="1346200"/>
            <a:ext cx="1651000" cy="965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C11BCAF0-B724-E645-885F-C6282A61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5375"/>
            <a:ext cx="10274300" cy="1854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圆角矩形 12">
            <a:extLst>
              <a:ext uri="{FF2B5EF4-FFF2-40B4-BE49-F238E27FC236}">
                <a16:creationId xmlns:a16="http://schemas.microsoft.com/office/drawing/2014/main" id="{8AB239AE-ECA5-F047-BA8C-F52C26EE64CE}"/>
              </a:ext>
            </a:extLst>
          </p:cNvPr>
          <p:cNvSpPr/>
          <p:nvPr/>
        </p:nvSpPr>
        <p:spPr>
          <a:xfrm>
            <a:off x="876300" y="3797300"/>
            <a:ext cx="2387600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75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CDFD-FBCF-F244-991B-C7D78418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</a:t>
            </a:r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B244CD7-2A63-B045-8962-0F6D0595F803}"/>
              </a:ext>
            </a:extLst>
          </p:cNvPr>
          <p:cNvGrpSpPr/>
          <p:nvPr/>
        </p:nvGrpSpPr>
        <p:grpSpPr>
          <a:xfrm>
            <a:off x="0" y="1385340"/>
            <a:ext cx="12192000" cy="5841507"/>
            <a:chOff x="0" y="1385340"/>
            <a:chExt cx="12192000" cy="584150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F5C1C4-C4D0-E74F-8BA2-46CC760FE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85340"/>
              <a:ext cx="12192000" cy="5231907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AE0AAB3-F96B-F545-9921-10E02E8D6D3F}"/>
                </a:ext>
              </a:extLst>
            </p:cNvPr>
            <p:cNvSpPr txBox="1"/>
            <p:nvPr/>
          </p:nvSpPr>
          <p:spPr>
            <a:xfrm>
              <a:off x="3883104" y="6007647"/>
              <a:ext cx="1107996" cy="1219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6000" dirty="0"/>
                <a:t>…</a:t>
              </a:r>
              <a:endParaRPr kumimoji="1" lang="zh-CN" alt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642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CDFD-FBCF-F244-991B-C7D78418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</a:t>
            </a:r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B244CD7-2A63-B045-8962-0F6D0595F803}"/>
              </a:ext>
            </a:extLst>
          </p:cNvPr>
          <p:cNvGrpSpPr/>
          <p:nvPr/>
        </p:nvGrpSpPr>
        <p:grpSpPr>
          <a:xfrm>
            <a:off x="0" y="1385340"/>
            <a:ext cx="12192000" cy="5841507"/>
            <a:chOff x="0" y="1385340"/>
            <a:chExt cx="12192000" cy="584150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F5C1C4-C4D0-E74F-8BA2-46CC760FE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85340"/>
              <a:ext cx="12192000" cy="5231907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AE0AAB3-F96B-F545-9921-10E02E8D6D3F}"/>
                </a:ext>
              </a:extLst>
            </p:cNvPr>
            <p:cNvSpPr txBox="1"/>
            <p:nvPr/>
          </p:nvSpPr>
          <p:spPr>
            <a:xfrm>
              <a:off x="3883104" y="6007647"/>
              <a:ext cx="1107996" cy="1219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6000" dirty="0"/>
                <a:t>…</a:t>
              </a:r>
              <a:endParaRPr kumimoji="1" lang="zh-CN" altLang="en-US" sz="6000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FC6A4AE-1A0D-CE42-A9F4-61C4C55E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2710903"/>
            <a:ext cx="10350500" cy="1473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741765-3A34-0546-B43D-9C5FC1A9F67B}"/>
              </a:ext>
            </a:extLst>
          </p:cNvPr>
          <p:cNvSpPr/>
          <p:nvPr/>
        </p:nvSpPr>
        <p:spPr>
          <a:xfrm>
            <a:off x="838200" y="3771900"/>
            <a:ext cx="6883400" cy="2293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55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CDFD-FBCF-F244-991B-C7D78418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B244CD7-2A63-B045-8962-0F6D0595F803}"/>
              </a:ext>
            </a:extLst>
          </p:cNvPr>
          <p:cNvGrpSpPr/>
          <p:nvPr/>
        </p:nvGrpSpPr>
        <p:grpSpPr>
          <a:xfrm>
            <a:off x="0" y="1385340"/>
            <a:ext cx="12192000" cy="5841507"/>
            <a:chOff x="0" y="1385340"/>
            <a:chExt cx="12192000" cy="584150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F5C1C4-C4D0-E74F-8BA2-46CC760FE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85340"/>
              <a:ext cx="12192000" cy="5231907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AE0AAB3-F96B-F545-9921-10E02E8D6D3F}"/>
                </a:ext>
              </a:extLst>
            </p:cNvPr>
            <p:cNvSpPr txBox="1"/>
            <p:nvPr/>
          </p:nvSpPr>
          <p:spPr>
            <a:xfrm>
              <a:off x="3883104" y="6007647"/>
              <a:ext cx="1107996" cy="1219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6000" dirty="0"/>
                <a:t>…</a:t>
              </a:r>
              <a:endParaRPr kumimoji="1" lang="zh-CN" altLang="en-US" sz="6000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FC6A4AE-1A0D-CE42-A9F4-61C4C55E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2710903"/>
            <a:ext cx="10350500" cy="1473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741765-3A34-0546-B43D-9C5FC1A9F67B}"/>
              </a:ext>
            </a:extLst>
          </p:cNvPr>
          <p:cNvSpPr/>
          <p:nvPr/>
        </p:nvSpPr>
        <p:spPr>
          <a:xfrm>
            <a:off x="838200" y="3771900"/>
            <a:ext cx="6883400" cy="2293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353C8D-5CC0-CB46-AA21-F06D0AF37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3397646"/>
            <a:ext cx="10248900" cy="977900"/>
          </a:xfrm>
          <a:prstGeom prst="rect">
            <a:avLst/>
          </a:prstGeom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A7F0471-4871-9545-BFFA-B23665B92BE3}"/>
              </a:ext>
            </a:extLst>
          </p:cNvPr>
          <p:cNvSpPr/>
          <p:nvPr/>
        </p:nvSpPr>
        <p:spPr>
          <a:xfrm>
            <a:off x="323850" y="3886596"/>
            <a:ext cx="2317750" cy="48895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38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64BFCAE-88CC-2B46-93C8-17589DC0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36756" cy="1054608"/>
          </a:xfrm>
        </p:spPr>
        <p:txBody>
          <a:bodyPr>
            <a:normAutofit/>
          </a:bodyPr>
          <a:lstStyle/>
          <a:p>
            <a:r>
              <a:rPr kumimoji="1" lang="en-US" altLang="zh-Hans" sz="4800" dirty="0"/>
              <a:t>Car</a:t>
            </a:r>
            <a:r>
              <a:rPr kumimoji="1" lang="zh-Hans" altLang="en-US" sz="4800" dirty="0"/>
              <a:t> </a:t>
            </a:r>
            <a:r>
              <a:rPr kumimoji="1" lang="en-US" altLang="zh-Hans" sz="4800" dirty="0"/>
              <a:t>Evaluation</a:t>
            </a:r>
            <a:endParaRPr kumimoji="1" lang="zh-CN" altLang="en-US" sz="4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B7D9F9-99E7-BC45-82D7-DA0BFED4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527649"/>
            <a:ext cx="6172200" cy="4873625"/>
          </a:xfrm>
        </p:spPr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Hans" dirty="0"/>
              <a:t>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Resource</a:t>
            </a:r>
          </a:p>
          <a:p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Displaying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&amp;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Processing</a:t>
            </a:r>
          </a:p>
          <a:p>
            <a:r>
              <a:rPr kumimoji="1" lang="en-US" altLang="zh-Hans" dirty="0"/>
              <a:t>Fit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Models</a:t>
            </a:r>
          </a:p>
          <a:p>
            <a:r>
              <a:rPr kumimoji="1" lang="en-US" altLang="zh-Hans" dirty="0"/>
              <a:t>Model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Selection</a:t>
            </a:r>
          </a:p>
          <a:p>
            <a:r>
              <a:rPr kumimoji="1" lang="en-US" altLang="zh-Hans" dirty="0"/>
              <a:t>Feature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Selection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81AD8D-ACEB-D14D-99A2-C4FB28B2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78" y="3169919"/>
            <a:ext cx="5402101" cy="322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551B-F3D6-4E4A-A293-90A0ABC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 Model</a:t>
            </a:r>
            <a:r>
              <a:rPr kumimoji="1" lang="zh-Hans" altLang="en-US" dirty="0"/>
              <a:t> </a:t>
            </a:r>
            <a:r>
              <a:rPr kumimoji="1" lang="en-US" altLang="zh-CN" dirty="0"/>
              <a:t>4</a:t>
            </a:r>
            <a:r>
              <a:rPr kumimoji="1" lang="en-US" altLang="zh-Hans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87D8A-87FE-344F-96D7-00323376F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1396999"/>
            <a:ext cx="8067272" cy="5318689"/>
          </a:xfrm>
        </p:spPr>
      </p:pic>
    </p:spTree>
    <p:extLst>
      <p:ext uri="{BB962C8B-B14F-4D97-AF65-F5344CB8AC3E}">
        <p14:creationId xmlns:p14="http://schemas.microsoft.com/office/powerpoint/2010/main" val="426800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D59C-04B3-214B-BE62-E282F381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-Model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(Gini)</a:t>
            </a:r>
            <a:endParaRPr lang="en-US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ED632B5D-A4E1-A041-BD7C-FACA99CE1C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3798" y="1690688"/>
          <a:ext cx="9804403" cy="16336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00629">
                  <a:extLst>
                    <a:ext uri="{9D8B030D-6E8A-4147-A177-3AD203B41FA5}">
                      <a16:colId xmlns:a16="http://schemas.microsoft.com/office/drawing/2014/main" val="3778175902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3551958082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11477154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611441496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1575879327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3482989784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709423928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Max_Depth</a:t>
                      </a:r>
                      <a:endParaRPr lang="en-US" altLang="zh-Han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03736"/>
                  </a:ext>
                </a:extLst>
              </a:tr>
              <a:tr h="38038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80.5755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82.0144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85.6115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88.4892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92.8058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52925"/>
                  </a:ext>
                </a:extLst>
              </a:tr>
              <a:tr h="38038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Max_Depth</a:t>
                      </a:r>
                      <a:endParaRPr lang="en-US" altLang="zh-Han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42344"/>
                  </a:ext>
                </a:extLst>
              </a:tr>
              <a:tr h="507133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95.6835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98.5612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26739"/>
                  </a:ext>
                </a:extLst>
              </a:tr>
            </a:tbl>
          </a:graphicData>
        </a:graphic>
      </p:graphicFrame>
      <p:sp>
        <p:nvSpPr>
          <p:cNvPr id="6" name="圆角矩形 29">
            <a:extLst>
              <a:ext uri="{FF2B5EF4-FFF2-40B4-BE49-F238E27FC236}">
                <a16:creationId xmlns:a16="http://schemas.microsoft.com/office/drawing/2014/main" id="{A7C5FBDD-D7F5-824C-B213-7FCC46B2AA9E}"/>
              </a:ext>
            </a:extLst>
          </p:cNvPr>
          <p:cNvSpPr/>
          <p:nvPr/>
        </p:nvSpPr>
        <p:spPr>
          <a:xfrm>
            <a:off x="8218489" y="2392681"/>
            <a:ext cx="1389856" cy="93166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29">
            <a:extLst>
              <a:ext uri="{FF2B5EF4-FFF2-40B4-BE49-F238E27FC236}">
                <a16:creationId xmlns:a16="http://schemas.microsoft.com/office/drawing/2014/main" id="{603698AB-AF19-4B41-A83A-CA9ED6ADE4E7}"/>
              </a:ext>
            </a:extLst>
          </p:cNvPr>
          <p:cNvSpPr/>
          <p:nvPr/>
        </p:nvSpPr>
        <p:spPr>
          <a:xfrm>
            <a:off x="9608345" y="2392681"/>
            <a:ext cx="1389856" cy="93166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F5239F-393B-4842-86ED-A82A4CCA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3784842"/>
            <a:ext cx="857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5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D59C-04B3-214B-BE62-E282F381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-Model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(Gini)</a:t>
            </a:r>
            <a:endParaRPr lang="en-US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ED632B5D-A4E1-A041-BD7C-FACA99CE1C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3798" y="1690688"/>
          <a:ext cx="9804403" cy="16336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00629">
                  <a:extLst>
                    <a:ext uri="{9D8B030D-6E8A-4147-A177-3AD203B41FA5}">
                      <a16:colId xmlns:a16="http://schemas.microsoft.com/office/drawing/2014/main" val="3778175902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3551958082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11477154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611441496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1575879327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3482989784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709423928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Max_Depth</a:t>
                      </a:r>
                      <a:endParaRPr lang="en-US" altLang="zh-Han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03736"/>
                  </a:ext>
                </a:extLst>
              </a:tr>
              <a:tr h="38038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80.5755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82.0144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85.6115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88.4892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92.8058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52925"/>
                  </a:ext>
                </a:extLst>
              </a:tr>
              <a:tr h="38038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Max_Depth</a:t>
                      </a:r>
                      <a:endParaRPr lang="en-US" altLang="zh-Han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42344"/>
                  </a:ext>
                </a:extLst>
              </a:tr>
              <a:tr h="507133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92.0863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95.6835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98.5612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26739"/>
                  </a:ext>
                </a:extLst>
              </a:tr>
            </a:tbl>
          </a:graphicData>
        </a:graphic>
      </p:graphicFrame>
      <p:sp>
        <p:nvSpPr>
          <p:cNvPr id="6" name="圆角矩形 29">
            <a:extLst>
              <a:ext uri="{FF2B5EF4-FFF2-40B4-BE49-F238E27FC236}">
                <a16:creationId xmlns:a16="http://schemas.microsoft.com/office/drawing/2014/main" id="{A7C5FBDD-D7F5-824C-B213-7FCC46B2AA9E}"/>
              </a:ext>
            </a:extLst>
          </p:cNvPr>
          <p:cNvSpPr/>
          <p:nvPr/>
        </p:nvSpPr>
        <p:spPr>
          <a:xfrm>
            <a:off x="8218489" y="2507518"/>
            <a:ext cx="1193800" cy="7096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29">
            <a:extLst>
              <a:ext uri="{FF2B5EF4-FFF2-40B4-BE49-F238E27FC236}">
                <a16:creationId xmlns:a16="http://schemas.microsoft.com/office/drawing/2014/main" id="{603698AB-AF19-4B41-A83A-CA9ED6ADE4E7}"/>
              </a:ext>
            </a:extLst>
          </p:cNvPr>
          <p:cNvSpPr/>
          <p:nvPr/>
        </p:nvSpPr>
        <p:spPr>
          <a:xfrm>
            <a:off x="9608345" y="2501412"/>
            <a:ext cx="1193800" cy="7096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F5239F-393B-4842-86ED-A82A4CCA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3784842"/>
            <a:ext cx="85725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741817-CB70-E747-908E-C5C0CC78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603500"/>
            <a:ext cx="10477500" cy="1651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9864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5C58-3352-CA4C-A53A-6287F29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-Model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(Entropy)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1890BF-C6CF-9043-9CA5-90B09FCC02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3798" y="1690688"/>
          <a:ext cx="9804403" cy="16336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00629">
                  <a:extLst>
                    <a:ext uri="{9D8B030D-6E8A-4147-A177-3AD203B41FA5}">
                      <a16:colId xmlns:a16="http://schemas.microsoft.com/office/drawing/2014/main" val="3778175902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3551958082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11477154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611441496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1575879327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3482989784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709423928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Max_Depth</a:t>
                      </a:r>
                      <a:endParaRPr lang="en-US" altLang="zh-Han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03736"/>
                  </a:ext>
                </a:extLst>
              </a:tr>
              <a:tr h="38038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80.5755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82.0144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84.8921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86.3309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91.3669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52925"/>
                  </a:ext>
                </a:extLst>
              </a:tr>
              <a:tr h="38038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Max_Depth</a:t>
                      </a:r>
                      <a:endParaRPr lang="en-US" altLang="zh-Han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42344"/>
                  </a:ext>
                </a:extLst>
              </a:tr>
              <a:tr h="507133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95.6835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97.8417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26739"/>
                  </a:ext>
                </a:extLst>
              </a:tr>
            </a:tbl>
          </a:graphicData>
        </a:graphic>
      </p:graphicFrame>
      <p:sp>
        <p:nvSpPr>
          <p:cNvPr id="5" name="圆角矩形 29">
            <a:extLst>
              <a:ext uri="{FF2B5EF4-FFF2-40B4-BE49-F238E27FC236}">
                <a16:creationId xmlns:a16="http://schemas.microsoft.com/office/drawing/2014/main" id="{75AC3A27-48C6-B742-A7DF-A92DB19B08D9}"/>
              </a:ext>
            </a:extLst>
          </p:cNvPr>
          <p:cNvSpPr/>
          <p:nvPr/>
        </p:nvSpPr>
        <p:spPr>
          <a:xfrm>
            <a:off x="6805613" y="2389632"/>
            <a:ext cx="1360486" cy="93471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29">
            <a:extLst>
              <a:ext uri="{FF2B5EF4-FFF2-40B4-BE49-F238E27FC236}">
                <a16:creationId xmlns:a16="http://schemas.microsoft.com/office/drawing/2014/main" id="{27FF4D03-E42C-F84E-A590-EC68A541C579}"/>
              </a:ext>
            </a:extLst>
          </p:cNvPr>
          <p:cNvSpPr/>
          <p:nvPr/>
        </p:nvSpPr>
        <p:spPr>
          <a:xfrm>
            <a:off x="8166098" y="2389632"/>
            <a:ext cx="1416051" cy="93471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29">
            <a:extLst>
              <a:ext uri="{FF2B5EF4-FFF2-40B4-BE49-F238E27FC236}">
                <a16:creationId xmlns:a16="http://schemas.microsoft.com/office/drawing/2014/main" id="{49C4B50D-BB09-3B41-BD46-C0A211D730CF}"/>
              </a:ext>
            </a:extLst>
          </p:cNvPr>
          <p:cNvSpPr/>
          <p:nvPr/>
        </p:nvSpPr>
        <p:spPr>
          <a:xfrm>
            <a:off x="9582149" y="2389632"/>
            <a:ext cx="1416051" cy="93471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04C5D8-28D5-B64A-9008-887A30DC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9" y="3595812"/>
            <a:ext cx="857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1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5C58-3352-CA4C-A53A-6287F29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-Model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(Entropy)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1890BF-C6CF-9043-9CA5-90B09FCC02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3798" y="1690688"/>
          <a:ext cx="9804403" cy="16336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00629">
                  <a:extLst>
                    <a:ext uri="{9D8B030D-6E8A-4147-A177-3AD203B41FA5}">
                      <a16:colId xmlns:a16="http://schemas.microsoft.com/office/drawing/2014/main" val="3778175902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3551958082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11477154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611441496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1575879327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3482989784"/>
                    </a:ext>
                  </a:extLst>
                </a:gridCol>
                <a:gridCol w="1400629">
                  <a:extLst>
                    <a:ext uri="{9D8B030D-6E8A-4147-A177-3AD203B41FA5}">
                      <a16:colId xmlns:a16="http://schemas.microsoft.com/office/drawing/2014/main" val="709423928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Max_Depth</a:t>
                      </a:r>
                      <a:endParaRPr lang="en-US" altLang="zh-Han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03736"/>
                  </a:ext>
                </a:extLst>
              </a:tr>
              <a:tr h="38038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80.5755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82.0144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84.8921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86.3309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91.3669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52925"/>
                  </a:ext>
                </a:extLst>
              </a:tr>
              <a:tr h="38038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Max_Depth</a:t>
                      </a:r>
                      <a:endParaRPr lang="en-US" altLang="zh-Han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42344"/>
                  </a:ext>
                </a:extLst>
              </a:tr>
              <a:tr h="507133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Hans" b="1" dirty="0"/>
                        <a:t>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95.6835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97.8417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26739"/>
                  </a:ext>
                </a:extLst>
              </a:tr>
            </a:tbl>
          </a:graphicData>
        </a:graphic>
      </p:graphicFrame>
      <p:sp>
        <p:nvSpPr>
          <p:cNvPr id="5" name="圆角矩形 29">
            <a:extLst>
              <a:ext uri="{FF2B5EF4-FFF2-40B4-BE49-F238E27FC236}">
                <a16:creationId xmlns:a16="http://schemas.microsoft.com/office/drawing/2014/main" id="{75AC3A27-48C6-B742-A7DF-A92DB19B08D9}"/>
              </a:ext>
            </a:extLst>
          </p:cNvPr>
          <p:cNvSpPr/>
          <p:nvPr/>
        </p:nvSpPr>
        <p:spPr>
          <a:xfrm>
            <a:off x="6805613" y="2507518"/>
            <a:ext cx="1193800" cy="7096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29">
            <a:extLst>
              <a:ext uri="{FF2B5EF4-FFF2-40B4-BE49-F238E27FC236}">
                <a16:creationId xmlns:a16="http://schemas.microsoft.com/office/drawing/2014/main" id="{27FF4D03-E42C-F84E-A590-EC68A541C579}"/>
              </a:ext>
            </a:extLst>
          </p:cNvPr>
          <p:cNvSpPr/>
          <p:nvPr/>
        </p:nvSpPr>
        <p:spPr>
          <a:xfrm>
            <a:off x="8166099" y="2505137"/>
            <a:ext cx="1193800" cy="7096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29">
            <a:extLst>
              <a:ext uri="{FF2B5EF4-FFF2-40B4-BE49-F238E27FC236}">
                <a16:creationId xmlns:a16="http://schemas.microsoft.com/office/drawing/2014/main" id="{49C4B50D-BB09-3B41-BD46-C0A211D730CF}"/>
              </a:ext>
            </a:extLst>
          </p:cNvPr>
          <p:cNvSpPr/>
          <p:nvPr/>
        </p:nvSpPr>
        <p:spPr>
          <a:xfrm>
            <a:off x="9582150" y="2505137"/>
            <a:ext cx="1193800" cy="7096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04C5D8-28D5-B64A-9008-887A30DC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9" y="3595812"/>
            <a:ext cx="857250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3021F1-918B-8C4B-9310-B858C8BB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2546350"/>
            <a:ext cx="10541000" cy="17653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6733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C0E7-3729-F54B-B6F3-57D34D8C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-Model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34CCE8A-70BC-6146-8F96-CE56264E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261" y="1862138"/>
            <a:ext cx="9505951" cy="4351338"/>
          </a:xfrm>
        </p:spPr>
        <p:txBody>
          <a:bodyPr/>
          <a:lstStyle/>
          <a:p>
            <a:r>
              <a:rPr kumimoji="1" lang="en-US" altLang="zh-CN" dirty="0"/>
              <a:t>Fit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en-US" altLang="zh-Hans" dirty="0"/>
              <a:t>00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bootstrap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sample</a:t>
            </a:r>
            <a:r>
              <a:rPr kumimoji="1" lang="en-US" altLang="zh-CN" dirty="0"/>
              <a:t>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individual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classifiers</a:t>
            </a:r>
            <a:endParaRPr kumimoji="1" lang="en-US" altLang="zh-Hans" dirty="0"/>
          </a:p>
          <a:p>
            <a:r>
              <a:rPr kumimoji="1" lang="en-US" altLang="zh-Hans" dirty="0"/>
              <a:t>Get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prediction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majority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voting</a:t>
            </a:r>
          </a:p>
          <a:p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B10ED-0A42-B748-B282-A244E96F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206918"/>
            <a:ext cx="10414000" cy="2489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6363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CDFD-FBCF-F244-991B-C7D78418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</a:t>
            </a:r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B244CD7-2A63-B045-8962-0F6D0595F803}"/>
              </a:ext>
            </a:extLst>
          </p:cNvPr>
          <p:cNvGrpSpPr/>
          <p:nvPr/>
        </p:nvGrpSpPr>
        <p:grpSpPr>
          <a:xfrm>
            <a:off x="0" y="1385340"/>
            <a:ext cx="12192000" cy="5841507"/>
            <a:chOff x="0" y="1385340"/>
            <a:chExt cx="12192000" cy="584150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F5C1C4-C4D0-E74F-8BA2-46CC760FE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85340"/>
              <a:ext cx="12192000" cy="5231907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AE0AAB3-F96B-F545-9921-10E02E8D6D3F}"/>
                </a:ext>
              </a:extLst>
            </p:cNvPr>
            <p:cNvSpPr txBox="1"/>
            <p:nvPr/>
          </p:nvSpPr>
          <p:spPr>
            <a:xfrm>
              <a:off x="3883104" y="6007647"/>
              <a:ext cx="1107996" cy="1219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6000" dirty="0"/>
                <a:t>…</a:t>
              </a:r>
              <a:endParaRPr kumimoji="1" lang="zh-CN" altLang="en-US" sz="600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305221B-02F9-D246-AE9F-2F80AA7CA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28" y="4082098"/>
            <a:ext cx="6599061" cy="10109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38DB5-7EA6-1C4A-A5B7-E77BA3C64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928" y="2361531"/>
            <a:ext cx="6718301" cy="13275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741765-3A34-0546-B43D-9C5FC1A9F67B}"/>
              </a:ext>
            </a:extLst>
          </p:cNvPr>
          <p:cNvSpPr/>
          <p:nvPr/>
        </p:nvSpPr>
        <p:spPr>
          <a:xfrm>
            <a:off x="2024378" y="4417073"/>
            <a:ext cx="6800851" cy="292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837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8B32-C90F-6246-BEF4-764E60A0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99B0B-BC2E-6643-838F-5A2FDA66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6" y="1328739"/>
            <a:ext cx="5229224" cy="5229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F965C7-5763-C64F-92B5-4A7F2538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8" y="2268540"/>
            <a:ext cx="6464300" cy="2768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圆角矩形 29">
            <a:extLst>
              <a:ext uri="{FF2B5EF4-FFF2-40B4-BE49-F238E27FC236}">
                <a16:creationId xmlns:a16="http://schemas.microsoft.com/office/drawing/2014/main" id="{F237384E-48B4-9F44-BDBD-47A6EE3085B2}"/>
              </a:ext>
            </a:extLst>
          </p:cNvPr>
          <p:cNvSpPr/>
          <p:nvPr/>
        </p:nvSpPr>
        <p:spPr>
          <a:xfrm>
            <a:off x="9682955" y="5821364"/>
            <a:ext cx="818357" cy="50799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759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EA24-D9CC-C948-9728-722A21F4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Random forest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A84C77-33B8-F34C-8DDA-7867B3FE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70" y="4641851"/>
            <a:ext cx="7150100" cy="965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2593BF-A956-9E4B-9556-C73E3C4E2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20" y="1496085"/>
            <a:ext cx="10464800" cy="2552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圆角矩形 29">
            <a:extLst>
              <a:ext uri="{FF2B5EF4-FFF2-40B4-BE49-F238E27FC236}">
                <a16:creationId xmlns:a16="http://schemas.microsoft.com/office/drawing/2014/main" id="{52D1437E-D5A5-5C47-84FE-7426C6389171}"/>
              </a:ext>
            </a:extLst>
          </p:cNvPr>
          <p:cNvSpPr/>
          <p:nvPr/>
        </p:nvSpPr>
        <p:spPr>
          <a:xfrm>
            <a:off x="5877720" y="3557277"/>
            <a:ext cx="1175546" cy="50799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29">
            <a:extLst>
              <a:ext uri="{FF2B5EF4-FFF2-40B4-BE49-F238E27FC236}">
                <a16:creationId xmlns:a16="http://schemas.microsoft.com/office/drawing/2014/main" id="{B2C968C3-DCF4-344A-894E-8C647264BF88}"/>
              </a:ext>
            </a:extLst>
          </p:cNvPr>
          <p:cNvSpPr/>
          <p:nvPr/>
        </p:nvSpPr>
        <p:spPr>
          <a:xfrm>
            <a:off x="8217849" y="3540786"/>
            <a:ext cx="1175546" cy="50799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649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3EACF-8CDE-A047-A409-B49568F3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 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Ordinal Regression</a:t>
            </a:r>
            <a:endParaRPr kumimoji="1" lang="zh-CN" altLang="en-US" dirty="0"/>
          </a:p>
        </p:txBody>
      </p:sp>
      <p:pic>
        <p:nvPicPr>
          <p:cNvPr id="4" name="Picture 2" descr="_images/ordinal_1.png">
            <a:extLst>
              <a:ext uri="{FF2B5EF4-FFF2-40B4-BE49-F238E27FC236}">
                <a16:creationId xmlns:a16="http://schemas.microsoft.com/office/drawing/2014/main" id="{F1A2C216-2F87-9949-A76C-860C7FB989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78" y="1960005"/>
            <a:ext cx="6232906" cy="418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3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6DED8-FB7A-0C4F-A325-458E40E3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Hans" dirty="0"/>
              <a:t>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Resource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FC7D5-1DDF-9846-81B1-6EB016172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284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AC115-80AA-7B40-A49D-BE635A3E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Ordinal Regression</a:t>
            </a:r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4EEEA-DA1F-7544-A76E-26E37A93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 : ordered response</a:t>
            </a:r>
          </a:p>
          <a:p>
            <a:endParaRPr lang="en-US" altLang="zh-CN" dirty="0"/>
          </a:p>
          <a:p>
            <a:r>
              <a:rPr kumimoji="1" lang="en-US" altLang="zh-Hans" dirty="0"/>
              <a:t>Class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Labels : </a:t>
            </a:r>
            <a:r>
              <a:rPr kumimoji="1" lang="en-US" altLang="zh-Hans" dirty="0" err="1"/>
              <a:t>unacc</a:t>
            </a:r>
            <a:r>
              <a:rPr kumimoji="1" lang="en-US" altLang="zh-Hans" dirty="0"/>
              <a:t> , </a:t>
            </a:r>
            <a:r>
              <a:rPr kumimoji="1" lang="en-US" altLang="zh-Hans" dirty="0" err="1"/>
              <a:t>acc</a:t>
            </a:r>
            <a:r>
              <a:rPr kumimoji="1" lang="en-US" altLang="zh-Hans" dirty="0"/>
              <a:t> , good , </a:t>
            </a:r>
            <a:r>
              <a:rPr kumimoji="1" lang="en-US" altLang="zh-Hans" dirty="0" err="1"/>
              <a:t>vgood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lang="en-US" altLang="zh-Hans" dirty="0" err="1"/>
              <a:t>polr</a:t>
            </a:r>
            <a:r>
              <a:rPr lang="en-US" altLang="zh-Hans" dirty="0"/>
              <a:t>(class ~ safety + </a:t>
            </a:r>
            <a:r>
              <a:rPr lang="en-US" altLang="zh-Hans" dirty="0" err="1"/>
              <a:t>lug_boot</a:t>
            </a:r>
            <a:r>
              <a:rPr lang="en-US" altLang="zh-Hans" dirty="0"/>
              <a:t> + doors + buying + </a:t>
            </a:r>
            <a:r>
              <a:rPr lang="en-US" altLang="zh-Hans" dirty="0" err="1"/>
              <a:t>maint</a:t>
            </a:r>
            <a:r>
              <a:rPr lang="en-US" altLang="zh-Hans" dirty="0"/>
              <a:t>, data=</a:t>
            </a:r>
            <a:r>
              <a:rPr lang="en-US" altLang="zh-Hans" dirty="0" err="1"/>
              <a:t>trainingData</a:t>
            </a:r>
            <a:r>
              <a:rPr lang="en-US" altLang="zh-Hans" dirty="0"/>
              <a:t> , Hess=T)</a:t>
            </a:r>
          </a:p>
        </p:txBody>
      </p:sp>
    </p:spTree>
    <p:extLst>
      <p:ext uri="{BB962C8B-B14F-4D97-AF65-F5344CB8AC3E}">
        <p14:creationId xmlns:p14="http://schemas.microsoft.com/office/powerpoint/2010/main" val="1918375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50AE9-8AF1-E744-95AA-99A08DEA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Ordinal Regression</a:t>
            </a:r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64DB6-282C-0D46-943E-2C8905A2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599"/>
            <a:ext cx="10515600" cy="2519363"/>
          </a:xfrm>
        </p:spPr>
        <p:txBody>
          <a:bodyPr/>
          <a:lstStyle/>
          <a:p>
            <a:r>
              <a:rPr kumimoji="1" lang="en-US" altLang="zh-Hans" dirty="0"/>
              <a:t>Class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Labels : </a:t>
            </a:r>
            <a:r>
              <a:rPr kumimoji="1" lang="en-US" altLang="zh-Hans" dirty="0" err="1"/>
              <a:t>unacc</a:t>
            </a:r>
            <a:r>
              <a:rPr kumimoji="1" lang="en-US" altLang="zh-Hans" dirty="0"/>
              <a:t> , </a:t>
            </a:r>
            <a:r>
              <a:rPr kumimoji="1" lang="en-US" altLang="zh-Hans" dirty="0" err="1"/>
              <a:t>acc</a:t>
            </a:r>
            <a:r>
              <a:rPr kumimoji="1" lang="en-US" altLang="zh-Hans" dirty="0"/>
              <a:t> , good , </a:t>
            </a:r>
            <a:r>
              <a:rPr kumimoji="1" lang="en-US" altLang="zh-Hans" dirty="0" err="1"/>
              <a:t>vgood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lang="en-US" altLang="zh-Hans" dirty="0" err="1"/>
              <a:t>polr</a:t>
            </a:r>
            <a:r>
              <a:rPr lang="en-US" altLang="zh-Hans" dirty="0"/>
              <a:t>(class ~ safety + </a:t>
            </a:r>
            <a:r>
              <a:rPr lang="en-US" altLang="zh-Hans" dirty="0" err="1"/>
              <a:t>lug_boot</a:t>
            </a:r>
            <a:r>
              <a:rPr lang="en-US" altLang="zh-Hans" dirty="0"/>
              <a:t> + doors + buying + </a:t>
            </a:r>
            <a:r>
              <a:rPr lang="en-US" altLang="zh-Hans" dirty="0" err="1"/>
              <a:t>maint</a:t>
            </a:r>
            <a:r>
              <a:rPr lang="en-US" altLang="zh-Hans" dirty="0"/>
              <a:t>, data=</a:t>
            </a:r>
            <a:r>
              <a:rPr lang="en-US" altLang="zh-Hans" dirty="0" err="1"/>
              <a:t>trainingData</a:t>
            </a:r>
            <a:r>
              <a:rPr lang="en-US" altLang="zh-Hans" dirty="0"/>
              <a:t> , Hess=T)</a:t>
            </a:r>
          </a:p>
        </p:txBody>
      </p:sp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331D912A-AD74-694E-A77E-1F005F88F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96572"/>
              </p:ext>
            </p:extLst>
          </p:nvPr>
        </p:nvGraphicFramePr>
        <p:xfrm>
          <a:off x="838200" y="1772857"/>
          <a:ext cx="927099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333">
                  <a:extLst>
                    <a:ext uri="{9D8B030D-6E8A-4147-A177-3AD203B41FA5}">
                      <a16:colId xmlns:a16="http://schemas.microsoft.com/office/drawing/2014/main" val="3223406994"/>
                    </a:ext>
                  </a:extLst>
                </a:gridCol>
                <a:gridCol w="3090333">
                  <a:extLst>
                    <a:ext uri="{9D8B030D-6E8A-4147-A177-3AD203B41FA5}">
                      <a16:colId xmlns:a16="http://schemas.microsoft.com/office/drawing/2014/main" val="2437051916"/>
                    </a:ext>
                  </a:extLst>
                </a:gridCol>
                <a:gridCol w="3090333">
                  <a:extLst>
                    <a:ext uri="{9D8B030D-6E8A-4147-A177-3AD203B41FA5}">
                      <a16:colId xmlns:a16="http://schemas.microsoft.com/office/drawing/2014/main" val="406246144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TRUE: </a:t>
                      </a:r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good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6335"/>
                  </a:ext>
                </a:extLst>
              </a:tr>
              <a:tr h="55880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unacc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Not </a:t>
                      </a: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prefered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50337"/>
                  </a:ext>
                </a:extLst>
              </a:tr>
              <a:tr h="558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prefered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1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DFCB0-3AF5-C84F-839A-3ED38D92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Ordinal Regression</a:t>
            </a:r>
            <a:endParaRPr kumimoji="1"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AA314A-0DBC-1F41-86A1-6E528FDF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5" y="1898777"/>
            <a:ext cx="5209765" cy="4351338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B0F20F4-53B1-C748-BA79-DF19719AA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050052"/>
              </p:ext>
            </p:extLst>
          </p:nvPr>
        </p:nvGraphicFramePr>
        <p:xfrm>
          <a:off x="5608320" y="1898777"/>
          <a:ext cx="6266688" cy="456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48">
                  <a:extLst>
                    <a:ext uri="{9D8B030D-6E8A-4147-A177-3AD203B41FA5}">
                      <a16:colId xmlns:a16="http://schemas.microsoft.com/office/drawing/2014/main" val="2551842226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1144095063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1495007813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976535480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465604672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3310108706"/>
                    </a:ext>
                  </a:extLst>
                </a:gridCol>
              </a:tblGrid>
              <a:tr h="652635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 and Confusion matrix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16395"/>
                  </a:ext>
                </a:extLst>
              </a:tr>
              <a:tr h="65263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Predicted Class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79063"/>
                  </a:ext>
                </a:extLst>
              </a:tr>
              <a:tr h="652635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Unacc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Vgood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99314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Unacc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49265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75878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202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Vgood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9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139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DFCB0-3AF5-C84F-839A-3ED38D92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Ordinal Regression</a:t>
            </a:r>
            <a:endParaRPr kumimoji="1"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AA314A-0DBC-1F41-86A1-6E528FDF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5" y="1690688"/>
            <a:ext cx="5209765" cy="4351338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B0F20F4-53B1-C748-BA79-DF19719AA72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08320" y="1898777"/>
          <a:ext cx="6266688" cy="456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48">
                  <a:extLst>
                    <a:ext uri="{9D8B030D-6E8A-4147-A177-3AD203B41FA5}">
                      <a16:colId xmlns:a16="http://schemas.microsoft.com/office/drawing/2014/main" val="2551842226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1144095063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1495007813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976535480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465604672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3310108706"/>
                    </a:ext>
                  </a:extLst>
                </a:gridCol>
              </a:tblGrid>
              <a:tr h="652635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 and Confusion matrix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16395"/>
                  </a:ext>
                </a:extLst>
              </a:tr>
              <a:tr h="65263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Predicted Class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79063"/>
                  </a:ext>
                </a:extLst>
              </a:tr>
              <a:tr h="652635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Unacc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Vgood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99314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Unacc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49265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75878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202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Vgood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94684"/>
                  </a:ext>
                </a:extLst>
              </a:tr>
            </a:tbl>
          </a:graphicData>
        </a:graphic>
      </p:graphicFrame>
      <p:sp>
        <p:nvSpPr>
          <p:cNvPr id="5" name="TextBox 5">
            <a:extLst>
              <a:ext uri="{FF2B5EF4-FFF2-40B4-BE49-F238E27FC236}">
                <a16:creationId xmlns:a16="http://schemas.microsoft.com/office/drawing/2014/main" id="{375F2824-8B12-994F-BA93-08FCD12E7721}"/>
              </a:ext>
            </a:extLst>
          </p:cNvPr>
          <p:cNvSpPr txBox="1"/>
          <p:nvPr/>
        </p:nvSpPr>
        <p:spPr>
          <a:xfrm>
            <a:off x="2702833" y="3305005"/>
            <a:ext cx="4881465" cy="76944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Accuracy = 0.7225</a:t>
            </a:r>
          </a:p>
        </p:txBody>
      </p:sp>
    </p:spTree>
    <p:extLst>
      <p:ext uri="{BB962C8B-B14F-4D97-AF65-F5344CB8AC3E}">
        <p14:creationId xmlns:p14="http://schemas.microsoft.com/office/powerpoint/2010/main" val="3600139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DFCB0-3AF5-C84F-839A-3ED38D92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Ordinal Regression</a:t>
            </a:r>
            <a:endParaRPr kumimoji="1"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AA314A-0DBC-1F41-86A1-6E528FDF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5" y="1690688"/>
            <a:ext cx="5209765" cy="4351338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B0F20F4-53B1-C748-BA79-DF19719AA72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08320" y="1898777"/>
          <a:ext cx="6266688" cy="456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48">
                  <a:extLst>
                    <a:ext uri="{9D8B030D-6E8A-4147-A177-3AD203B41FA5}">
                      <a16:colId xmlns:a16="http://schemas.microsoft.com/office/drawing/2014/main" val="2551842226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1144095063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1495007813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976535480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465604672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3310108706"/>
                    </a:ext>
                  </a:extLst>
                </a:gridCol>
              </a:tblGrid>
              <a:tr h="652635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 and Confusion matrix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16395"/>
                  </a:ext>
                </a:extLst>
              </a:tr>
              <a:tr h="65263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Predicted Class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79063"/>
                  </a:ext>
                </a:extLst>
              </a:tr>
              <a:tr h="652635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Unacc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Vgood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99314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Unacc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49265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75878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202"/>
                  </a:ext>
                </a:extLst>
              </a:tr>
              <a:tr h="6526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Vgood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94684"/>
                  </a:ext>
                </a:extLst>
              </a:tr>
            </a:tbl>
          </a:graphicData>
        </a:graphic>
      </p:graphicFrame>
      <p:sp>
        <p:nvSpPr>
          <p:cNvPr id="5" name="TextBox 5">
            <a:extLst>
              <a:ext uri="{FF2B5EF4-FFF2-40B4-BE49-F238E27FC236}">
                <a16:creationId xmlns:a16="http://schemas.microsoft.com/office/drawing/2014/main" id="{375F2824-8B12-994F-BA93-08FCD12E7721}"/>
              </a:ext>
            </a:extLst>
          </p:cNvPr>
          <p:cNvSpPr txBox="1"/>
          <p:nvPr/>
        </p:nvSpPr>
        <p:spPr>
          <a:xfrm>
            <a:off x="2702833" y="3305005"/>
            <a:ext cx="4881465" cy="76944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Accuracy = 0.7225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D773AF-91DC-B344-AFD3-82FE24EAD3C2}"/>
              </a:ext>
            </a:extLst>
          </p:cNvPr>
          <p:cNvSpPr/>
          <p:nvPr/>
        </p:nvSpPr>
        <p:spPr>
          <a:xfrm>
            <a:off x="3003437" y="4412036"/>
            <a:ext cx="4108221" cy="76944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00000"/>
                </a:solidFill>
              </a:rPr>
              <a:t>MSE = 0.4432</a:t>
            </a:r>
          </a:p>
        </p:txBody>
      </p:sp>
    </p:spTree>
    <p:extLst>
      <p:ext uri="{BB962C8B-B14F-4D97-AF65-F5344CB8AC3E}">
        <p14:creationId xmlns:p14="http://schemas.microsoft.com/office/powerpoint/2010/main" val="696284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723EF-CCD8-DD48-AA08-A026DB2B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Ordinal Regression</a:t>
            </a:r>
            <a:endParaRPr kumimoji="1"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E4A711-E701-4B4A-9C0D-532B8DA75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234" y="2108994"/>
            <a:ext cx="8705532" cy="43527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BC6DDB1-5BE8-7944-8D6A-1A5F3D7FA3C4}"/>
              </a:ext>
            </a:extLst>
          </p:cNvPr>
          <p:cNvSpPr/>
          <p:nvPr/>
        </p:nvSpPr>
        <p:spPr>
          <a:xfrm>
            <a:off x="4663556" y="2047812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Diagnostics </a:t>
            </a:r>
            <a:endParaRPr lang="zh-CN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6434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D5B94-3B4C-AC42-8058-F3D10525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Model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kumimoji="1"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kumimoji="1" lang="zh-Han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Ordinal Regression</a:t>
            </a:r>
            <a:endParaRPr kumimoji="1" lang="zh-CN" alt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2DB01AA-F1A5-0349-9E16-06DD0E9DA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370293"/>
              </p:ext>
            </p:extLst>
          </p:nvPr>
        </p:nvGraphicFramePr>
        <p:xfrm>
          <a:off x="838200" y="1979168"/>
          <a:ext cx="10515600" cy="188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822543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458527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188920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874579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9291968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0098092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1813821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4215362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167963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32082894"/>
                    </a:ext>
                  </a:extLst>
                </a:gridCol>
              </a:tblGrid>
              <a:tr h="627380"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Hans" sz="32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 fold cross validation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61361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8312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29341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9ADE781A-481B-BE4A-B904-01048185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1308"/>
            <a:ext cx="10515600" cy="14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73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FD834-2ED9-9941-8602-24277711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en-US" altLang="zh-Hans" dirty="0"/>
              <a:t>odel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Selection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28E9A-8D24-4244-BA89-F2FE30D0F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33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44799-1569-EB41-AF9A-3880721C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-M</a:t>
            </a:r>
            <a:r>
              <a:rPr kumimoji="1" lang="en-US" altLang="zh-Hans" dirty="0"/>
              <a:t>odel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Selection</a:t>
            </a:r>
            <a:endParaRPr kumimoji="1"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551223A8-9901-894E-8F1F-886C6210D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579406"/>
              </p:ext>
            </p:extLst>
          </p:nvPr>
        </p:nvGraphicFramePr>
        <p:xfrm>
          <a:off x="435864" y="1823720"/>
          <a:ext cx="1112215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69">
                  <a:extLst>
                    <a:ext uri="{9D8B030D-6E8A-4147-A177-3AD203B41FA5}">
                      <a16:colId xmlns:a16="http://schemas.microsoft.com/office/drawing/2014/main" val="3397613685"/>
                    </a:ext>
                  </a:extLst>
                </a:gridCol>
                <a:gridCol w="1390269">
                  <a:extLst>
                    <a:ext uri="{9D8B030D-6E8A-4147-A177-3AD203B41FA5}">
                      <a16:colId xmlns:a16="http://schemas.microsoft.com/office/drawing/2014/main" val="2775489676"/>
                    </a:ext>
                  </a:extLst>
                </a:gridCol>
                <a:gridCol w="1390269">
                  <a:extLst>
                    <a:ext uri="{9D8B030D-6E8A-4147-A177-3AD203B41FA5}">
                      <a16:colId xmlns:a16="http://schemas.microsoft.com/office/drawing/2014/main" val="1066042706"/>
                    </a:ext>
                  </a:extLst>
                </a:gridCol>
                <a:gridCol w="1390269">
                  <a:extLst>
                    <a:ext uri="{9D8B030D-6E8A-4147-A177-3AD203B41FA5}">
                      <a16:colId xmlns:a16="http://schemas.microsoft.com/office/drawing/2014/main" val="874083687"/>
                    </a:ext>
                  </a:extLst>
                </a:gridCol>
                <a:gridCol w="1390269">
                  <a:extLst>
                    <a:ext uri="{9D8B030D-6E8A-4147-A177-3AD203B41FA5}">
                      <a16:colId xmlns:a16="http://schemas.microsoft.com/office/drawing/2014/main" val="3803590453"/>
                    </a:ext>
                  </a:extLst>
                </a:gridCol>
                <a:gridCol w="1390269">
                  <a:extLst>
                    <a:ext uri="{9D8B030D-6E8A-4147-A177-3AD203B41FA5}">
                      <a16:colId xmlns:a16="http://schemas.microsoft.com/office/drawing/2014/main" val="2923827309"/>
                    </a:ext>
                  </a:extLst>
                </a:gridCol>
                <a:gridCol w="1390269">
                  <a:extLst>
                    <a:ext uri="{9D8B030D-6E8A-4147-A177-3AD203B41FA5}">
                      <a16:colId xmlns:a16="http://schemas.microsoft.com/office/drawing/2014/main" val="1019947045"/>
                    </a:ext>
                  </a:extLst>
                </a:gridCol>
                <a:gridCol w="1390269">
                  <a:extLst>
                    <a:ext uri="{9D8B030D-6E8A-4147-A177-3AD203B41FA5}">
                      <a16:colId xmlns:a16="http://schemas.microsoft.com/office/drawing/2014/main" val="3524694005"/>
                    </a:ext>
                  </a:extLst>
                </a:gridCol>
              </a:tblGrid>
              <a:tr h="355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r>
                        <a:rPr lang="en-US" altLang="zh-Hans" dirty="0"/>
                        <a:t>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Hans" dirty="0"/>
                        <a:t>-NN(k=7)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Hans" dirty="0"/>
                        <a:t>agging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with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k-NN(k=5)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ans" dirty="0"/>
                        <a:t>10</a:t>
                      </a:r>
                      <a:r>
                        <a:rPr kumimoji="1" lang="zh-Hans" altLang="en-US" dirty="0"/>
                        <a:t> </a:t>
                      </a:r>
                      <a:r>
                        <a:rPr kumimoji="1" lang="en-US" altLang="zh-Hans" dirty="0"/>
                        <a:t>Fold</a:t>
                      </a:r>
                      <a:r>
                        <a:rPr kumimoji="1" lang="zh-Hans" altLang="en-US" dirty="0"/>
                        <a:t> </a:t>
                      </a:r>
                      <a:r>
                        <a:rPr lang="en-US" altLang="zh-Hans" dirty="0"/>
                        <a:t>CV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with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k-NN(k=5)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r>
                        <a:rPr lang="en-US" altLang="zh-Hans" dirty="0"/>
                        <a:t>ecision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Hans" dirty="0"/>
                        <a:t>andom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forest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V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with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decision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</a:t>
                      </a:r>
                      <a:r>
                        <a:rPr lang="en-US" altLang="zh-Hans" dirty="0"/>
                        <a:t>rdinary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Regression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6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Hans" dirty="0"/>
                        <a:t>ccuracy(%)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r>
                        <a:rPr lang="en-US" altLang="zh-Hans" dirty="0"/>
                        <a:t>1.33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r>
                        <a:rPr lang="en-US" altLang="zh-Hans" dirty="0"/>
                        <a:t>3.06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r>
                        <a:rPr lang="en-US" altLang="zh-Hans" dirty="0"/>
                        <a:t>3.06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r>
                        <a:rPr lang="en-US" altLang="zh-Hans" dirty="0"/>
                        <a:t>7.11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r>
                        <a:rPr lang="en-US" altLang="zh-Hans" dirty="0"/>
                        <a:t>7.40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r>
                        <a:rPr lang="en-US" altLang="zh-Hans" dirty="0"/>
                        <a:t>6.53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en-US" altLang="zh-Hans" dirty="0"/>
                        <a:t>2.25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078877"/>
                  </a:ext>
                </a:extLst>
              </a:tr>
            </a:tbl>
          </a:graphicData>
        </a:graphic>
      </p:graphicFrame>
      <p:sp>
        <p:nvSpPr>
          <p:cNvPr id="3" name="圆角矩形 2">
            <a:extLst>
              <a:ext uri="{FF2B5EF4-FFF2-40B4-BE49-F238E27FC236}">
                <a16:creationId xmlns:a16="http://schemas.microsoft.com/office/drawing/2014/main" id="{9B18D1DE-FD36-0D40-B6DA-FAFDCD238FE6}"/>
              </a:ext>
            </a:extLst>
          </p:cNvPr>
          <p:cNvSpPr/>
          <p:nvPr/>
        </p:nvSpPr>
        <p:spPr>
          <a:xfrm>
            <a:off x="7376160" y="2743200"/>
            <a:ext cx="1402080" cy="3657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BD362F-59CA-7D4C-A80D-DEF3C744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40" y="3157728"/>
            <a:ext cx="7620000" cy="38100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88BC603-3BAC-424D-BA1F-1E0D4D97B282}"/>
              </a:ext>
            </a:extLst>
          </p:cNvPr>
          <p:cNvCxnSpPr/>
          <p:nvPr/>
        </p:nvCxnSpPr>
        <p:spPr>
          <a:xfrm flipH="1">
            <a:off x="7193280" y="3157728"/>
            <a:ext cx="829056" cy="103632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29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71E5D4-391B-6B4B-802C-0EB0DC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</a:t>
            </a:r>
            <a:r>
              <a:rPr kumimoji="1" lang="en-US" altLang="zh-Han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hank</a:t>
            </a:r>
            <a:r>
              <a:rPr kumimoji="1" lang="zh-Hans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you</a:t>
            </a:r>
            <a:r>
              <a:rPr kumimoji="1" lang="zh-Hans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Han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!</a:t>
            </a:r>
            <a:endParaRPr kumimoji="1"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BF0BF-D351-4C40-BD51-84A4C9BEF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77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54F09-8319-8E4A-AB95-BAE91950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</a:t>
            </a:r>
            <a:r>
              <a:rPr kumimoji="1" lang="en-US" altLang="zh-CN" dirty="0"/>
              <a:t>D</a:t>
            </a:r>
            <a:r>
              <a:rPr kumimoji="1" lang="en-US" altLang="zh-Hans" dirty="0"/>
              <a:t>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Resource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50690-B213-3F43-9725-BD39207B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>
              <a:hlinkClick r:id="rId2"/>
            </a:endParaRPr>
          </a:p>
          <a:p>
            <a:r>
              <a:rPr lang="en-US" altLang="zh-CN" b="1" dirty="0"/>
              <a:t>Data Set</a:t>
            </a:r>
            <a:r>
              <a:rPr lang="en-US" altLang="zh-Hans" b="1" dirty="0"/>
              <a:t>:</a:t>
            </a:r>
            <a:r>
              <a:rPr lang="zh-Hans" altLang="en-US" b="1" dirty="0"/>
              <a:t> </a:t>
            </a:r>
            <a:r>
              <a:rPr lang="en-US" altLang="zh-CN" dirty="0"/>
              <a:t>Car Evaluation Data Set </a:t>
            </a:r>
          </a:p>
          <a:p>
            <a:r>
              <a:rPr lang="en-US" altLang="zh-Hans" b="1" dirty="0"/>
              <a:t>Information:</a:t>
            </a:r>
            <a:r>
              <a:rPr lang="zh-Hans" altLang="en-US" b="1" dirty="0"/>
              <a:t> </a:t>
            </a:r>
            <a:r>
              <a:rPr lang="en-US" altLang="zh-CN" dirty="0"/>
              <a:t>Car Evaluation from UCL machine learning repository, which is derived from simple hierarchical decision model. </a:t>
            </a:r>
          </a:p>
          <a:p>
            <a:r>
              <a:rPr lang="en-US" altLang="zh-Hans" b="1" dirty="0"/>
              <a:t>Online</a:t>
            </a:r>
            <a:r>
              <a:rPr lang="zh-Hans" altLang="en-US" b="1" dirty="0"/>
              <a:t> </a:t>
            </a:r>
            <a:r>
              <a:rPr lang="en-US" altLang="zh-Hans" b="1" dirty="0"/>
              <a:t>resource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CN" u="sng" dirty="0">
                <a:hlinkClick r:id="rId2"/>
              </a:rPr>
              <a:t>http://mlr.cs.umass.edu/ml/machine-learning-databases/car/</a:t>
            </a:r>
            <a:endParaRPr lang="en-US" altLang="zh-CN" u="sng" dirty="0"/>
          </a:p>
          <a:p>
            <a:r>
              <a:rPr lang="en-US" altLang="zh-CN" b="1" dirty="0"/>
              <a:t>Creator:</a:t>
            </a:r>
            <a:r>
              <a:rPr lang="en-US" altLang="zh-CN" dirty="0"/>
              <a:t> Marko </a:t>
            </a:r>
            <a:r>
              <a:rPr lang="en-US" altLang="zh-CN" dirty="0" err="1"/>
              <a:t>Bohanec</a:t>
            </a:r>
            <a:r>
              <a:rPr lang="en-US" altLang="zh-CN" dirty="0"/>
              <a:t> </a:t>
            </a:r>
          </a:p>
          <a:p>
            <a:r>
              <a:rPr lang="en-US" altLang="zh-CN" b="1" dirty="0"/>
              <a:t>Donors: 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1. Marko </a:t>
            </a:r>
            <a:r>
              <a:rPr lang="en-US" altLang="zh-CN" dirty="0" err="1"/>
              <a:t>Bohanec</a:t>
            </a:r>
            <a:r>
              <a:rPr lang="en-US" altLang="zh-CN" dirty="0"/>
              <a:t> (</a:t>
            </a:r>
            <a:r>
              <a:rPr lang="en-US" altLang="zh-CN" dirty="0" err="1"/>
              <a:t>marko.bohanec</a:t>
            </a:r>
            <a:r>
              <a:rPr lang="en-US" altLang="zh-CN" dirty="0"/>
              <a:t> </a:t>
            </a:r>
            <a:r>
              <a:rPr lang="en-US" altLang="zh-Hans" b="1" dirty="0"/>
              <a:t>@</a:t>
            </a:r>
            <a:r>
              <a:rPr lang="en-US" altLang="zh-CN" dirty="0" err="1"/>
              <a:t>ijs.si</a:t>
            </a:r>
            <a:r>
              <a:rPr lang="en-US" altLang="zh-CN" dirty="0"/>
              <a:t>) 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en-US" altLang="zh-CN" dirty="0" err="1"/>
              <a:t>Blaz</a:t>
            </a:r>
            <a:r>
              <a:rPr lang="en-US" altLang="zh-CN" dirty="0"/>
              <a:t> </a:t>
            </a:r>
            <a:r>
              <a:rPr lang="en-US" altLang="zh-CN" dirty="0" err="1"/>
              <a:t>Zupan</a:t>
            </a:r>
            <a:r>
              <a:rPr lang="en-US" altLang="zh-CN" dirty="0"/>
              <a:t> (</a:t>
            </a:r>
            <a:r>
              <a:rPr lang="en-US" altLang="zh-CN" dirty="0" err="1"/>
              <a:t>blaz.zupan</a:t>
            </a:r>
            <a:r>
              <a:rPr lang="en-US" altLang="zh-CN" dirty="0"/>
              <a:t> </a:t>
            </a:r>
            <a:r>
              <a:rPr lang="en-US" altLang="zh-Hans" b="1" dirty="0"/>
              <a:t>@</a:t>
            </a:r>
            <a:r>
              <a:rPr lang="en-US" altLang="zh-CN" dirty="0" err="1"/>
              <a:t>ijs.si</a:t>
            </a:r>
            <a:r>
              <a:rPr lang="en-US" altLang="zh-CN" dirty="0"/>
              <a:t>)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73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EB60-4E89-424D-B2B8-997B1E2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Hans" dirty="0"/>
              <a:t>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Displaying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&amp;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Processing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45FB9-5358-114C-80D2-28E767176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35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7AE24-A70F-0042-A9D4-8708A71F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</a:t>
            </a:r>
            <a:r>
              <a:rPr kumimoji="1" lang="en-US" altLang="zh-CN" dirty="0"/>
              <a:t>D</a:t>
            </a:r>
            <a:r>
              <a:rPr kumimoji="1" lang="en-US" altLang="zh-Hans" dirty="0"/>
              <a:t>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Displaying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&amp;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12B13-F6A7-2647-A2F6-3E7A7479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707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N</a:t>
            </a:r>
            <a:r>
              <a:rPr kumimoji="1" lang="en-US" altLang="zh-Hans" dirty="0"/>
              <a:t>umber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Instances:1728</a:t>
            </a:r>
          </a:p>
          <a:p>
            <a:r>
              <a:rPr kumimoji="1" lang="en-US" altLang="zh-Hans" dirty="0"/>
              <a:t>Number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Attributes:6</a:t>
            </a:r>
          </a:p>
          <a:p>
            <a:pPr marL="0" indent="0">
              <a:buNone/>
            </a:pPr>
            <a:r>
              <a:rPr lang="zh-Hans" altLang="en-US" dirty="0"/>
              <a:t>   </a:t>
            </a:r>
            <a:r>
              <a:rPr lang="en-US" altLang="zh-Hans" dirty="0"/>
              <a:t>-</a:t>
            </a:r>
            <a:r>
              <a:rPr lang="en-US" altLang="zh-CN" dirty="0"/>
              <a:t>buying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 err="1"/>
              <a:t>vhigh,high.med,low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</a:t>
            </a:r>
            <a:r>
              <a:rPr lang="en-US" altLang="zh-Hans" dirty="0"/>
              <a:t>-</a:t>
            </a:r>
            <a:r>
              <a:rPr lang="en-US" altLang="zh-Hans" dirty="0" err="1"/>
              <a:t>maint:vhigh,high,med,low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</a:t>
            </a:r>
            <a:r>
              <a:rPr lang="en-US" altLang="zh-Hans" dirty="0"/>
              <a:t>-doors:2,3,4,5more</a:t>
            </a:r>
          </a:p>
          <a:p>
            <a:pPr marL="0" indent="0">
              <a:buNone/>
            </a:pPr>
            <a:r>
              <a:rPr lang="zh-Hans" altLang="en-US" dirty="0"/>
              <a:t>   </a:t>
            </a:r>
            <a:r>
              <a:rPr lang="en-US" altLang="zh-Hans" dirty="0"/>
              <a:t>-persons:2,4,more</a:t>
            </a:r>
          </a:p>
          <a:p>
            <a:pPr marL="0" indent="0">
              <a:buNone/>
            </a:pPr>
            <a:r>
              <a:rPr lang="zh-Hans" altLang="en-US" dirty="0"/>
              <a:t>   </a:t>
            </a:r>
            <a:r>
              <a:rPr lang="en-US" altLang="zh-Hans" dirty="0"/>
              <a:t>-</a:t>
            </a:r>
            <a:r>
              <a:rPr lang="en-US" altLang="zh-Hans" dirty="0" err="1"/>
              <a:t>lug_boot:small,med,big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</a:t>
            </a:r>
            <a:r>
              <a:rPr lang="en-US" altLang="zh-Hans" dirty="0"/>
              <a:t>-</a:t>
            </a:r>
            <a:r>
              <a:rPr lang="en-US" altLang="zh-Hans" dirty="0" err="1"/>
              <a:t>safety:low,med,high</a:t>
            </a:r>
            <a:endParaRPr kumimoji="1" lang="en-US" altLang="zh-Hans" dirty="0"/>
          </a:p>
          <a:p>
            <a:r>
              <a:rPr kumimoji="1" lang="en-US" altLang="zh-Hans" dirty="0"/>
              <a:t>Class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Labels:unacc,acc,good,vgood</a:t>
            </a:r>
            <a:endParaRPr lang="en-US" altLang="zh-Hans" dirty="0"/>
          </a:p>
          <a:p>
            <a:pPr>
              <a:buFontTx/>
              <a:buChar char="-"/>
            </a:pPr>
            <a:endParaRPr kumimoji="1" lang="en-US" altLang="zh-Han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0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A5D77-CA76-D74E-959C-434D09D7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</a:t>
            </a:r>
            <a:r>
              <a:rPr kumimoji="1" lang="en-US" altLang="zh-CN" dirty="0"/>
              <a:t>D</a:t>
            </a:r>
            <a:r>
              <a:rPr kumimoji="1" lang="en-US" altLang="zh-Hans" dirty="0"/>
              <a:t>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displaying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&amp;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processing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E9D3B2F-76AF-5243-B6A7-DBC6E8716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703165"/>
              </p:ext>
            </p:extLst>
          </p:nvPr>
        </p:nvGraphicFramePr>
        <p:xfrm>
          <a:off x="838200" y="1825625"/>
          <a:ext cx="105156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61078399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3811592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883868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685261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8672839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00484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64303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buying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maint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doors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persons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Lug-boot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safety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label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8389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small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unacc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5555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small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unacc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4747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small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unacc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5347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unacc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4772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unacc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898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unacc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9629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big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unacc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979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big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unacc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846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big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unacc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5216887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F6D096D-2A3A-1844-8814-E1316A482AEA}"/>
              </a:ext>
            </a:extLst>
          </p:cNvPr>
          <p:cNvSpPr txBox="1"/>
          <p:nvPr/>
        </p:nvSpPr>
        <p:spPr>
          <a:xfrm>
            <a:off x="749300" y="1388825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Hans" dirty="0"/>
              <a:t>irst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9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lines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6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F099D-7028-1C48-A468-952332A7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-</a:t>
            </a:r>
            <a:r>
              <a:rPr kumimoji="1" lang="en-US" altLang="zh-CN" dirty="0"/>
              <a:t>D</a:t>
            </a:r>
            <a:r>
              <a:rPr kumimoji="1" lang="en-US" altLang="zh-Hans" dirty="0"/>
              <a:t>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Displaying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&amp;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84B31-8E92-8B48-98FA-D280A7E2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38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Hans" dirty="0"/>
              <a:t>ince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k-NN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models,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transform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dataset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k-NN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model:</a:t>
            </a:r>
          </a:p>
          <a:p>
            <a:pPr marL="0" indent="0">
              <a:buNone/>
            </a:pPr>
            <a:endParaRPr kumimoji="1" lang="en-US" altLang="zh-Han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8AA54D4-39AF-1848-92F2-B00DB4D9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31284"/>
              </p:ext>
            </p:extLst>
          </p:nvPr>
        </p:nvGraphicFramePr>
        <p:xfrm>
          <a:off x="1207008" y="3298825"/>
          <a:ext cx="10007092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42406">
                  <a:extLst>
                    <a:ext uri="{9D8B030D-6E8A-4147-A177-3AD203B41FA5}">
                      <a16:colId xmlns:a16="http://schemas.microsoft.com/office/drawing/2014/main" val="2577631721"/>
                    </a:ext>
                  </a:extLst>
                </a:gridCol>
                <a:gridCol w="1967746">
                  <a:extLst>
                    <a:ext uri="{9D8B030D-6E8A-4147-A177-3AD203B41FA5}">
                      <a16:colId xmlns:a16="http://schemas.microsoft.com/office/drawing/2014/main" val="3736314825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2327214960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2381412338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1849639310"/>
                    </a:ext>
                  </a:extLst>
                </a:gridCol>
              </a:tblGrid>
              <a:tr h="359682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buying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0" dirty="0"/>
                        <a:t>Low</a:t>
                      </a:r>
                      <a:r>
                        <a:rPr lang="en-US" altLang="zh-Hans" b="0" dirty="0">
                          <a:sym typeface="Wingdings" pitchFamily="2" charset="2"/>
                        </a:rPr>
                        <a:t>0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0" dirty="0"/>
                        <a:t>Med</a:t>
                      </a:r>
                      <a:r>
                        <a:rPr lang="en-US" altLang="zh-Hans" b="0" dirty="0">
                          <a:sym typeface="Wingdings" pitchFamily="2" charset="2"/>
                        </a:rPr>
                        <a:t>1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0" dirty="0"/>
                        <a:t>High</a:t>
                      </a:r>
                      <a:r>
                        <a:rPr lang="en-US" altLang="zh-Hans" b="0" dirty="0">
                          <a:sym typeface="Wingdings" pitchFamily="2" charset="2"/>
                        </a:rPr>
                        <a:t>2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0" dirty="0"/>
                        <a:t>Vhigh</a:t>
                      </a:r>
                      <a:r>
                        <a:rPr lang="en-US" altLang="zh-Hans" b="0" dirty="0">
                          <a:sym typeface="Wingdings" pitchFamily="2" charset="2"/>
                        </a:rPr>
                        <a:t>3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04755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maint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Low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Med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High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Vhigh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65766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r>
                        <a:rPr lang="en-US" altLang="zh-Hans" dirty="0"/>
                        <a:t>doors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5more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75902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r>
                        <a:rPr lang="en-US" altLang="zh-Hans" dirty="0"/>
                        <a:t>ersons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r>
                        <a:rPr lang="en-US" altLang="zh-Hans" dirty="0"/>
                        <a:t>ore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25434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</a:t>
                      </a:r>
                      <a:r>
                        <a:rPr lang="en-US" altLang="zh-Hans" dirty="0" err="1"/>
                        <a:t>ug_boot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>
                          <a:sym typeface="Wingdings" pitchFamily="2" charset="2"/>
                        </a:rPr>
                        <a:t>small0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r>
                        <a:rPr lang="en-US" altLang="zh-Hans" dirty="0"/>
                        <a:t>ed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en-US" altLang="zh-Hans" dirty="0"/>
                        <a:t>ig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4925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altLang="zh-Hans" dirty="0"/>
                        <a:t>afety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Low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Med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High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69703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r>
                        <a:rPr kumimoji="1" lang="en-US" altLang="zh-Hans" dirty="0"/>
                        <a:t>Class</a:t>
                      </a:r>
                      <a:r>
                        <a:rPr kumimoji="1" lang="zh-Hans" altLang="en-US" dirty="0"/>
                        <a:t> </a:t>
                      </a:r>
                      <a:r>
                        <a:rPr kumimoji="1" lang="en-US" altLang="zh-Hans" dirty="0"/>
                        <a:t>Labels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r>
                        <a:rPr lang="en-US" altLang="zh-Hans" dirty="0"/>
                        <a:t>nacc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Hans" dirty="0"/>
                        <a:t>cc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r>
                        <a:rPr lang="en-US" altLang="zh-Hans" dirty="0"/>
                        <a:t>ood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r>
                        <a:rPr lang="en-US" altLang="zh-Hans" dirty="0"/>
                        <a:t>good</a:t>
                      </a:r>
                      <a:r>
                        <a:rPr lang="en-US" altLang="zh-Hans" dirty="0">
                          <a:sym typeface="Wingdings" pitchFamily="2" charset="2"/>
                        </a:rPr>
                        <a:t>3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91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1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9EBB3-2E5E-F744-819C-AABE2A5D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Goal:</a:t>
            </a:r>
            <a:br>
              <a:rPr kumimoji="1" lang="en-US" altLang="zh-Hans" dirty="0"/>
            </a:br>
            <a:r>
              <a:rPr kumimoji="1" lang="en-US" altLang="zh-Hans" dirty="0"/>
              <a:t>Try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dataset!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E673F-6CA7-9D4F-B95C-9EBE01ED3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91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1150</Words>
  <Application>Microsoft Macintosh PowerPoint</Application>
  <PresentationFormat>Widescreen</PresentationFormat>
  <Paragraphs>577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等线</vt:lpstr>
      <vt:lpstr>等线 Light</vt:lpstr>
      <vt:lpstr>Arial</vt:lpstr>
      <vt:lpstr>Helvetica Neue</vt:lpstr>
      <vt:lpstr>Times</vt:lpstr>
      <vt:lpstr>Wingdings</vt:lpstr>
      <vt:lpstr>Office 主题​​</vt:lpstr>
      <vt:lpstr>Car Evaluation</vt:lpstr>
      <vt:lpstr>Car Evaluation</vt:lpstr>
      <vt:lpstr>Data Resource</vt:lpstr>
      <vt:lpstr>-Data Resource</vt:lpstr>
      <vt:lpstr>Data Displaying &amp; Processing</vt:lpstr>
      <vt:lpstr>-Data Displaying &amp; Processing</vt:lpstr>
      <vt:lpstr>-Data displaying &amp; processing</vt:lpstr>
      <vt:lpstr>-Data Displaying &amp; Processing</vt:lpstr>
      <vt:lpstr>Goal: Try to find the best model to fit our dataset!</vt:lpstr>
      <vt:lpstr>Models:</vt:lpstr>
      <vt:lpstr>-Data split </vt:lpstr>
      <vt:lpstr>-Model 1:k-NN</vt:lpstr>
      <vt:lpstr>-Model 1:k-NN</vt:lpstr>
      <vt:lpstr>-Model 2: Bagging with k-NN</vt:lpstr>
      <vt:lpstr>- Model 2: Bagging with k-NN</vt:lpstr>
      <vt:lpstr>- Model 2: Bagging with k-NN</vt:lpstr>
      <vt:lpstr>- Model 3: 10 Fold CV with k-NN</vt:lpstr>
      <vt:lpstr>- Model 3: 10 Fold CV with k-NN</vt:lpstr>
      <vt:lpstr>- Model 3: 10 Fold CV with k-NN</vt:lpstr>
      <vt:lpstr>- Model 4: Decision Tree</vt:lpstr>
      <vt:lpstr>-Model 4: Decision Tree (Gini)</vt:lpstr>
      <vt:lpstr>-Model 4: Decision Tree (Gini)</vt:lpstr>
      <vt:lpstr>-Model 4: Decision Tree (Entropy)</vt:lpstr>
      <vt:lpstr>-Model 4: Decision Tree (Entropy)</vt:lpstr>
      <vt:lpstr>-Model 5: Random Forest</vt:lpstr>
      <vt:lpstr>- Model 6: 10 Fold CV with Decision Tree</vt:lpstr>
      <vt:lpstr>Feature selection: Random forest</vt:lpstr>
      <vt:lpstr>Feature selection: Random forest</vt:lpstr>
      <vt:lpstr>- Model 7: Ordinal Regression</vt:lpstr>
      <vt:lpstr>- Model 7: Ordinal Regression</vt:lpstr>
      <vt:lpstr>- Model 7: Ordinal Regression</vt:lpstr>
      <vt:lpstr>- Model 7: Ordinal Regression</vt:lpstr>
      <vt:lpstr>- Model 7: Ordinal Regression</vt:lpstr>
      <vt:lpstr>- Model 7: Ordinal Regression</vt:lpstr>
      <vt:lpstr>- Model 7: Ordinal Regression</vt:lpstr>
      <vt:lpstr>- Model 7: Ordinal Regression</vt:lpstr>
      <vt:lpstr>Model Selection</vt:lpstr>
      <vt:lpstr>-Model Selection</vt:lpstr>
      <vt:lpstr>Thank you 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Evaluation</dc:title>
  <dc:creator>Microsoft Office 用户</dc:creator>
  <cp:lastModifiedBy>Microsoft Office User</cp:lastModifiedBy>
  <cp:revision>60</cp:revision>
  <dcterms:created xsi:type="dcterms:W3CDTF">2018-11-30T22:35:25Z</dcterms:created>
  <dcterms:modified xsi:type="dcterms:W3CDTF">2018-12-04T06:03:50Z</dcterms:modified>
</cp:coreProperties>
</file>