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87" r:id="rId3"/>
    <p:sldId id="261" r:id="rId4"/>
    <p:sldId id="295" r:id="rId5"/>
    <p:sldId id="286" r:id="rId6"/>
    <p:sldId id="289" r:id="rId7"/>
    <p:sldId id="290" r:id="rId8"/>
    <p:sldId id="292" r:id="rId9"/>
    <p:sldId id="291" r:id="rId10"/>
    <p:sldId id="293" r:id="rId11"/>
    <p:sldId id="294" r:id="rId12"/>
    <p:sldId id="296" r:id="rId13"/>
    <p:sldId id="297" r:id="rId14"/>
    <p:sldId id="268" r:id="rId15"/>
  </p:sldIdLst>
  <p:sldSz cx="12192000" cy="6858000"/>
  <p:notesSz cx="6858000" cy="9144000"/>
  <p:embeddedFontLst>
    <p:embeddedFont>
      <p:font typeface="Helvetica Neue Light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jsWLLi/+RmSFvgdkdiqco/pXaw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6D18"/>
    <a:srgbClr val="B26416"/>
    <a:srgbClr val="9654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6" name="Google Shape;1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0" name="Google Shape;19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6315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0" name="Google Shape;19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09709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0" name="Google Shape;19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0768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0" name="Google Shape;19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32775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0" name="Google Shape;19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2870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0" name="Google Shape;19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0" name="Google Shape;19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127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0" name="Google Shape;19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0508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0" name="Google Shape;19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6092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0" name="Google Shape;19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0667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0" name="Google Shape;19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5866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0" name="Google Shape;19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1067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age 2:3">
  <p:cSld name="Title page 2:3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15"/>
          <p:cNvPicPr preferRelativeResize="0"/>
          <p:nvPr/>
        </p:nvPicPr>
        <p:blipFill rotWithShape="1">
          <a:blip r:embed="rId2">
            <a:alphaModFix/>
          </a:blip>
          <a:srcRect l="6879" t="26162"/>
          <a:stretch/>
        </p:blipFill>
        <p:spPr>
          <a:xfrm>
            <a:off x="192088" y="188912"/>
            <a:ext cx="11807825" cy="648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5"/>
          <p:cNvSpPr/>
          <p:nvPr/>
        </p:nvSpPr>
        <p:spPr>
          <a:xfrm>
            <a:off x="135627" y="123307"/>
            <a:ext cx="4264252" cy="2566105"/>
          </a:xfrm>
          <a:custGeom>
            <a:avLst/>
            <a:gdLst/>
            <a:ahLst/>
            <a:cxnLst/>
            <a:rect l="l" t="t" r="r" b="b"/>
            <a:pathLst>
              <a:path w="4488028" h="2937993" extrusionOk="0">
                <a:moveTo>
                  <a:pt x="0" y="0"/>
                </a:moveTo>
                <a:lnTo>
                  <a:pt x="4488028" y="0"/>
                </a:lnTo>
                <a:lnTo>
                  <a:pt x="0" y="293799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75686"/>
                </a:srgbClr>
              </a:gs>
              <a:gs pos="41000">
                <a:srgbClr val="FFFFFF">
                  <a:alpha val="75686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3480000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" name="Google Shape;15;p15"/>
          <p:cNvSpPr/>
          <p:nvPr/>
        </p:nvSpPr>
        <p:spPr>
          <a:xfrm>
            <a:off x="5439210" y="1484556"/>
            <a:ext cx="6752790" cy="259259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5"/>
          <p:cNvSpPr txBox="1">
            <a:spLocks noGrp="1"/>
          </p:cNvSpPr>
          <p:nvPr>
            <p:ph type="title"/>
          </p:nvPr>
        </p:nvSpPr>
        <p:spPr>
          <a:xfrm>
            <a:off x="5854313" y="1897994"/>
            <a:ext cx="5988996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Times New Roman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7" name="Google Shape;17;p15"/>
          <p:cNvCxnSpPr/>
          <p:nvPr/>
        </p:nvCxnSpPr>
        <p:spPr>
          <a:xfrm>
            <a:off x="5854930" y="3353694"/>
            <a:ext cx="6144864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" name="Google Shape;18;p15"/>
          <p:cNvSpPr txBox="1">
            <a:spLocks noGrp="1"/>
          </p:cNvSpPr>
          <p:nvPr>
            <p:ph type="body" idx="1"/>
          </p:nvPr>
        </p:nvSpPr>
        <p:spPr>
          <a:xfrm>
            <a:off x="5854313" y="3528836"/>
            <a:ext cx="6145601" cy="349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1" cap="none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9" name="Google Shape;1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74475" y="4227755"/>
            <a:ext cx="2817525" cy="2630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7843" y="310016"/>
            <a:ext cx="2883161" cy="1125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age 3:2">
  <p:cSld name="Title page 3:2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24"/>
          <p:cNvPicPr preferRelativeResize="0"/>
          <p:nvPr/>
        </p:nvPicPr>
        <p:blipFill rotWithShape="1">
          <a:blip r:embed="rId2">
            <a:alphaModFix/>
          </a:blip>
          <a:srcRect l="38" r="37"/>
          <a:stretch/>
        </p:blipFill>
        <p:spPr>
          <a:xfrm>
            <a:off x="192088" y="188912"/>
            <a:ext cx="11807825" cy="64801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24"/>
          <p:cNvSpPr/>
          <p:nvPr/>
        </p:nvSpPr>
        <p:spPr>
          <a:xfrm>
            <a:off x="135627" y="123307"/>
            <a:ext cx="4264252" cy="2566105"/>
          </a:xfrm>
          <a:custGeom>
            <a:avLst/>
            <a:gdLst/>
            <a:ahLst/>
            <a:cxnLst/>
            <a:rect l="l" t="t" r="r" b="b"/>
            <a:pathLst>
              <a:path w="4488028" h="2937993" extrusionOk="0">
                <a:moveTo>
                  <a:pt x="0" y="0"/>
                </a:moveTo>
                <a:lnTo>
                  <a:pt x="4488028" y="0"/>
                </a:lnTo>
                <a:lnTo>
                  <a:pt x="0" y="293799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75686"/>
                </a:srgbClr>
              </a:gs>
              <a:gs pos="41000">
                <a:srgbClr val="FFFFFF">
                  <a:alpha val="75686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3480000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4" name="Google Shape;74;p24"/>
          <p:cNvSpPr/>
          <p:nvPr/>
        </p:nvSpPr>
        <p:spPr>
          <a:xfrm>
            <a:off x="6746488" y="1484556"/>
            <a:ext cx="5445512" cy="13024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24"/>
          <p:cNvSpPr txBox="1">
            <a:spLocks noGrp="1"/>
          </p:cNvSpPr>
          <p:nvPr>
            <p:ph type="title"/>
          </p:nvPr>
        </p:nvSpPr>
        <p:spPr>
          <a:xfrm>
            <a:off x="7015277" y="1620230"/>
            <a:ext cx="498463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Times New Roman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76" name="Google Shape;76;p24"/>
          <p:cNvCxnSpPr/>
          <p:nvPr/>
        </p:nvCxnSpPr>
        <p:spPr>
          <a:xfrm>
            <a:off x="7015280" y="2357122"/>
            <a:ext cx="4984633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7" name="Google Shape;77;p24"/>
          <p:cNvSpPr txBox="1">
            <a:spLocks noGrp="1"/>
          </p:cNvSpPr>
          <p:nvPr>
            <p:ph type="body" idx="1"/>
          </p:nvPr>
        </p:nvSpPr>
        <p:spPr>
          <a:xfrm>
            <a:off x="7015279" y="2473900"/>
            <a:ext cx="4984634" cy="349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cap="none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78" name="Google Shape;7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74475" y="4227755"/>
            <a:ext cx="2817525" cy="2630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7843" y="310016"/>
            <a:ext cx="2883161" cy="1125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age 3:3">
  <p:cSld name="Title page 3:3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25"/>
          <p:cNvPicPr preferRelativeResize="0"/>
          <p:nvPr/>
        </p:nvPicPr>
        <p:blipFill rotWithShape="1">
          <a:blip r:embed="rId2">
            <a:alphaModFix/>
          </a:blip>
          <a:srcRect l="38" r="37"/>
          <a:stretch/>
        </p:blipFill>
        <p:spPr>
          <a:xfrm>
            <a:off x="192088" y="188912"/>
            <a:ext cx="11807825" cy="64801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25"/>
          <p:cNvSpPr/>
          <p:nvPr/>
        </p:nvSpPr>
        <p:spPr>
          <a:xfrm>
            <a:off x="135627" y="123307"/>
            <a:ext cx="4264252" cy="2566105"/>
          </a:xfrm>
          <a:custGeom>
            <a:avLst/>
            <a:gdLst/>
            <a:ahLst/>
            <a:cxnLst/>
            <a:rect l="l" t="t" r="r" b="b"/>
            <a:pathLst>
              <a:path w="4488028" h="2937993" extrusionOk="0">
                <a:moveTo>
                  <a:pt x="0" y="0"/>
                </a:moveTo>
                <a:lnTo>
                  <a:pt x="4488028" y="0"/>
                </a:lnTo>
                <a:lnTo>
                  <a:pt x="0" y="293799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75686"/>
                </a:srgbClr>
              </a:gs>
              <a:gs pos="41000">
                <a:srgbClr val="FFFFFF">
                  <a:alpha val="75686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3480000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3" name="Google Shape;83;p25"/>
          <p:cNvSpPr/>
          <p:nvPr/>
        </p:nvSpPr>
        <p:spPr>
          <a:xfrm>
            <a:off x="5439210" y="1484556"/>
            <a:ext cx="6752790" cy="259259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5"/>
          <p:cNvSpPr txBox="1">
            <a:spLocks noGrp="1"/>
          </p:cNvSpPr>
          <p:nvPr>
            <p:ph type="title"/>
          </p:nvPr>
        </p:nvSpPr>
        <p:spPr>
          <a:xfrm>
            <a:off x="5854313" y="1897994"/>
            <a:ext cx="5988996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Times New Roman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5" name="Google Shape;85;p25"/>
          <p:cNvCxnSpPr/>
          <p:nvPr/>
        </p:nvCxnSpPr>
        <p:spPr>
          <a:xfrm>
            <a:off x="5854930" y="3353694"/>
            <a:ext cx="6144864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6" name="Google Shape;86;p25"/>
          <p:cNvSpPr txBox="1">
            <a:spLocks noGrp="1"/>
          </p:cNvSpPr>
          <p:nvPr>
            <p:ph type="body" idx="1"/>
          </p:nvPr>
        </p:nvSpPr>
        <p:spPr>
          <a:xfrm>
            <a:off x="5854313" y="3528836"/>
            <a:ext cx="6145601" cy="349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1" cap="none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87" name="Google Shape;8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74475" y="4227755"/>
            <a:ext cx="2817525" cy="2630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7843" y="310016"/>
            <a:ext cx="2883161" cy="1125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Image onl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6"/>
          <p:cNvSpPr>
            <a:spLocks noGrp="1"/>
          </p:cNvSpPr>
          <p:nvPr>
            <p:ph type="pic" idx="2"/>
          </p:nvPr>
        </p:nvSpPr>
        <p:spPr>
          <a:xfrm>
            <a:off x="192088" y="188913"/>
            <a:ext cx="11807825" cy="64801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91" name="Google Shape;91;p26"/>
          <p:cNvSpPr txBox="1">
            <a:spLocks noGrp="1"/>
          </p:cNvSpPr>
          <p:nvPr>
            <p:ph type="title"/>
          </p:nvPr>
        </p:nvSpPr>
        <p:spPr>
          <a:xfrm>
            <a:off x="2114325" y="-646645"/>
            <a:ext cx="936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7"/>
          <p:cNvSpPr>
            <a:spLocks noGrp="1"/>
          </p:cNvSpPr>
          <p:nvPr>
            <p:ph type="pic" idx="2"/>
          </p:nvPr>
        </p:nvSpPr>
        <p:spPr>
          <a:xfrm>
            <a:off x="192088" y="188913"/>
            <a:ext cx="11807825" cy="64801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94" name="Google Shape;94;p27"/>
          <p:cNvSpPr txBox="1">
            <a:spLocks noGrp="1"/>
          </p:cNvSpPr>
          <p:nvPr>
            <p:ph type="ctrTitle"/>
          </p:nvPr>
        </p:nvSpPr>
        <p:spPr>
          <a:xfrm>
            <a:off x="1524000" y="699247"/>
            <a:ext cx="9144000" cy="2948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Times New Roman"/>
              <a:buNone/>
              <a:defRPr sz="96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7"/>
          <p:cNvSpPr txBox="1">
            <a:spLocks noGrp="1"/>
          </p:cNvSpPr>
          <p:nvPr>
            <p:ph type="subTitle" idx="1"/>
          </p:nvPr>
        </p:nvSpPr>
        <p:spPr>
          <a:xfrm>
            <a:off x="1524000" y="3780000"/>
            <a:ext cx="9144000" cy="1534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3200"/>
              <a:buNone/>
              <a:defRPr sz="3200" b="0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+ content" type="obj">
  <p:cSld name="OBJEC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8"/>
          <p:cNvSpPr txBox="1">
            <a:spLocks noGrp="1"/>
          </p:cNvSpPr>
          <p:nvPr>
            <p:ph type="title"/>
          </p:nvPr>
        </p:nvSpPr>
        <p:spPr>
          <a:xfrm>
            <a:off x="1620000" y="359999"/>
            <a:ext cx="8820000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880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Times New Roman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8"/>
          <p:cNvSpPr txBox="1">
            <a:spLocks noGrp="1"/>
          </p:cNvSpPr>
          <p:nvPr>
            <p:ph type="body" idx="1"/>
          </p:nvPr>
        </p:nvSpPr>
        <p:spPr>
          <a:xfrm>
            <a:off x="1620000" y="2159999"/>
            <a:ext cx="8820000" cy="39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+ content dark">
  <p:cSld name="Headline + content dar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9"/>
          <p:cNvSpPr/>
          <p:nvPr/>
        </p:nvSpPr>
        <p:spPr>
          <a:xfrm>
            <a:off x="192088" y="187656"/>
            <a:ext cx="11807825" cy="64814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9"/>
          <p:cNvSpPr txBox="1">
            <a:spLocks noGrp="1"/>
          </p:cNvSpPr>
          <p:nvPr>
            <p:ph type="title"/>
          </p:nvPr>
        </p:nvSpPr>
        <p:spPr>
          <a:xfrm>
            <a:off x="1620000" y="359999"/>
            <a:ext cx="8820000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880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mes New Roman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9"/>
          <p:cNvSpPr txBox="1">
            <a:spLocks noGrp="1"/>
          </p:cNvSpPr>
          <p:nvPr>
            <p:ph type="body" idx="1"/>
          </p:nvPr>
        </p:nvSpPr>
        <p:spPr>
          <a:xfrm>
            <a:off x="1620000" y="2159999"/>
            <a:ext cx="8820000" cy="39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683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2200"/>
              <a:buChar char="•"/>
              <a:defRPr>
                <a:solidFill>
                  <a:schemeClr val="lt1"/>
                </a:solidFill>
              </a:defRPr>
            </a:lvl1pPr>
            <a:lvl2pPr marL="914400" lvl="1" indent="-3683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Char char="-"/>
              <a:defRPr>
                <a:solidFill>
                  <a:schemeClr val="lt1"/>
                </a:solidFill>
              </a:defRPr>
            </a:lvl2pPr>
            <a:lvl3pPr marL="1371600" lvl="2" indent="-3683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Char char="-"/>
              <a:defRPr>
                <a:solidFill>
                  <a:schemeClr val="lt1"/>
                </a:solidFill>
              </a:defRPr>
            </a:lvl3pPr>
            <a:lvl4pPr marL="1828800" lvl="3" indent="-3683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Char char="-"/>
              <a:defRPr>
                <a:solidFill>
                  <a:schemeClr val="lt1"/>
                </a:solidFill>
              </a:defRPr>
            </a:lvl4pPr>
            <a:lvl5pPr marL="2286000" lvl="4" indent="-3683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Char char="-"/>
              <a:defRPr>
                <a:solidFill>
                  <a:schemeClr val="lt1"/>
                </a:solidFill>
              </a:defRPr>
            </a:lvl5pPr>
            <a:lvl6pPr marL="2743200" lvl="5" indent="-3683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Char char="-"/>
              <a:defRPr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+ diagram etc">
  <p:cSld name="Headline + diagram etc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0"/>
          <p:cNvSpPr txBox="1">
            <a:spLocks noGrp="1"/>
          </p:cNvSpPr>
          <p:nvPr>
            <p:ph type="title"/>
          </p:nvPr>
        </p:nvSpPr>
        <p:spPr>
          <a:xfrm>
            <a:off x="1620000" y="359999"/>
            <a:ext cx="8820000" cy="1199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Times New Roman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0"/>
          <p:cNvSpPr txBox="1">
            <a:spLocks noGrp="1"/>
          </p:cNvSpPr>
          <p:nvPr>
            <p:ph type="body" idx="1"/>
          </p:nvPr>
        </p:nvSpPr>
        <p:spPr>
          <a:xfrm>
            <a:off x="1620000" y="1559859"/>
            <a:ext cx="8820000" cy="4560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+ diagram dark">
  <p:cSld name="Headline + diagram dark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1"/>
          <p:cNvSpPr/>
          <p:nvPr/>
        </p:nvSpPr>
        <p:spPr>
          <a:xfrm>
            <a:off x="192088" y="187656"/>
            <a:ext cx="11807825" cy="64814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1"/>
          <p:cNvSpPr txBox="1">
            <a:spLocks noGrp="1"/>
          </p:cNvSpPr>
          <p:nvPr>
            <p:ph type="title"/>
          </p:nvPr>
        </p:nvSpPr>
        <p:spPr>
          <a:xfrm>
            <a:off x="1620000" y="359999"/>
            <a:ext cx="8820000" cy="1199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mes New Roman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1"/>
          <p:cNvSpPr txBox="1">
            <a:spLocks noGrp="1"/>
          </p:cNvSpPr>
          <p:nvPr>
            <p:ph type="body" idx="1"/>
          </p:nvPr>
        </p:nvSpPr>
        <p:spPr>
          <a:xfrm>
            <a:off x="1620000" y="1559859"/>
            <a:ext cx="8820000" cy="4560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683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2200"/>
              <a:buChar char="•"/>
              <a:defRPr>
                <a:solidFill>
                  <a:schemeClr val="lt1"/>
                </a:solidFill>
              </a:defRPr>
            </a:lvl1pPr>
            <a:lvl2pPr marL="914400" lvl="1" indent="-3683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Char char="-"/>
              <a:defRPr>
                <a:solidFill>
                  <a:schemeClr val="lt1"/>
                </a:solidFill>
              </a:defRPr>
            </a:lvl2pPr>
            <a:lvl3pPr marL="1371600" lvl="2" indent="-3683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Char char="-"/>
              <a:defRPr>
                <a:solidFill>
                  <a:schemeClr val="lt1"/>
                </a:solidFill>
              </a:defRPr>
            </a:lvl3pPr>
            <a:lvl4pPr marL="1828800" lvl="3" indent="-3683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Char char="-"/>
              <a:defRPr>
                <a:solidFill>
                  <a:schemeClr val="lt1"/>
                </a:solidFill>
              </a:defRPr>
            </a:lvl4pPr>
            <a:lvl5pPr marL="2286000" lvl="4" indent="-3683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Char char="-"/>
              <a:defRPr>
                <a:solidFill>
                  <a:schemeClr val="lt1"/>
                </a:solidFill>
              </a:defRPr>
            </a:lvl5pPr>
            <a:lvl6pPr marL="2743200" lvl="5" indent="-3683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Char char="-"/>
              <a:defRPr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 even more space">
  <p:cSld name="For even more spac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2"/>
          <p:cNvSpPr txBox="1">
            <a:spLocks noGrp="1"/>
          </p:cNvSpPr>
          <p:nvPr>
            <p:ph type="title"/>
          </p:nvPr>
        </p:nvSpPr>
        <p:spPr>
          <a:xfrm>
            <a:off x="900000" y="188913"/>
            <a:ext cx="10440000" cy="1071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Times New Roman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32"/>
          <p:cNvSpPr txBox="1">
            <a:spLocks noGrp="1"/>
          </p:cNvSpPr>
          <p:nvPr>
            <p:ph type="body" idx="1"/>
          </p:nvPr>
        </p:nvSpPr>
        <p:spPr>
          <a:xfrm>
            <a:off x="900000" y="1260000"/>
            <a:ext cx="10440000" cy="5409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 even more space dark">
  <p:cSld name="For even more space dark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3"/>
          <p:cNvSpPr/>
          <p:nvPr/>
        </p:nvSpPr>
        <p:spPr>
          <a:xfrm>
            <a:off x="192088" y="187656"/>
            <a:ext cx="11807825" cy="64814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3"/>
          <p:cNvSpPr txBox="1">
            <a:spLocks noGrp="1"/>
          </p:cNvSpPr>
          <p:nvPr>
            <p:ph type="title"/>
          </p:nvPr>
        </p:nvSpPr>
        <p:spPr>
          <a:xfrm>
            <a:off x="900000" y="188914"/>
            <a:ext cx="10440000" cy="1071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mes New Roman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3"/>
          <p:cNvSpPr txBox="1">
            <a:spLocks noGrp="1"/>
          </p:cNvSpPr>
          <p:nvPr>
            <p:ph type="body" idx="1"/>
          </p:nvPr>
        </p:nvSpPr>
        <p:spPr>
          <a:xfrm>
            <a:off x="900000" y="1259999"/>
            <a:ext cx="10440000" cy="540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683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2200"/>
              <a:buChar char="•"/>
              <a:defRPr>
                <a:solidFill>
                  <a:schemeClr val="lt1"/>
                </a:solidFill>
              </a:defRPr>
            </a:lvl1pPr>
            <a:lvl2pPr marL="914400" lvl="1" indent="-3683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Char char="-"/>
              <a:defRPr>
                <a:solidFill>
                  <a:schemeClr val="lt1"/>
                </a:solidFill>
              </a:defRPr>
            </a:lvl2pPr>
            <a:lvl3pPr marL="1371600" lvl="2" indent="-3683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Char char="-"/>
              <a:defRPr>
                <a:solidFill>
                  <a:schemeClr val="lt1"/>
                </a:solidFill>
              </a:defRPr>
            </a:lvl3pPr>
            <a:lvl4pPr marL="1828800" lvl="3" indent="-3683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Char char="-"/>
              <a:defRPr>
                <a:solidFill>
                  <a:schemeClr val="lt1"/>
                </a:solidFill>
              </a:defRPr>
            </a:lvl4pPr>
            <a:lvl5pPr marL="2286000" lvl="4" indent="-3683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Char char="-"/>
              <a:defRPr>
                <a:solidFill>
                  <a:schemeClr val="lt1"/>
                </a:solidFill>
              </a:defRPr>
            </a:lvl5pPr>
            <a:lvl6pPr marL="2743200" lvl="5" indent="-3683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Char char="-"/>
              <a:defRPr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文本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title"/>
          </p:nvPr>
        </p:nvSpPr>
        <p:spPr>
          <a:xfrm>
            <a:off x="522720" y="217439"/>
            <a:ext cx="8820000" cy="971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880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body" idx="1"/>
          </p:nvPr>
        </p:nvSpPr>
        <p:spPr>
          <a:xfrm>
            <a:off x="522720" y="1310640"/>
            <a:ext cx="11242560" cy="5200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683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2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683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3683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3683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3683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+ large text box">
  <p:cSld name="Image + large text box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4"/>
          <p:cNvSpPr>
            <a:spLocks noGrp="1"/>
          </p:cNvSpPr>
          <p:nvPr>
            <p:ph type="pic" idx="2"/>
          </p:nvPr>
        </p:nvSpPr>
        <p:spPr>
          <a:xfrm>
            <a:off x="192088" y="188913"/>
            <a:ext cx="11807825" cy="6480175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19" name="Google Shape;119;p34"/>
          <p:cNvSpPr txBox="1">
            <a:spLocks noGrp="1"/>
          </p:cNvSpPr>
          <p:nvPr>
            <p:ph type="title"/>
          </p:nvPr>
        </p:nvSpPr>
        <p:spPr>
          <a:xfrm>
            <a:off x="6747639" y="4695907"/>
            <a:ext cx="5444359" cy="13897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540000" tIns="432000" rIns="360000" bIns="540000" anchor="b" anchorCtr="0">
            <a:sp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Times New Roman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+ small text box">
  <p:cSld name="Image + small text box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5"/>
          <p:cNvSpPr>
            <a:spLocks noGrp="1"/>
          </p:cNvSpPr>
          <p:nvPr>
            <p:ph type="pic" idx="2"/>
          </p:nvPr>
        </p:nvSpPr>
        <p:spPr>
          <a:xfrm>
            <a:off x="192088" y="188913"/>
            <a:ext cx="11807825" cy="6480175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22" name="Google Shape;122;p35"/>
          <p:cNvSpPr txBox="1">
            <a:spLocks noGrp="1"/>
          </p:cNvSpPr>
          <p:nvPr>
            <p:ph type="title"/>
          </p:nvPr>
        </p:nvSpPr>
        <p:spPr>
          <a:xfrm>
            <a:off x="8075613" y="4695907"/>
            <a:ext cx="4116385" cy="13897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540000" tIns="432000" rIns="360000" bIns="540000" anchor="b" anchorCtr="0">
            <a:sp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Times New Roman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tement">
  <p:cSld name="Statemen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6"/>
          <p:cNvSpPr txBox="1">
            <a:spLocks noGrp="1"/>
          </p:cNvSpPr>
          <p:nvPr>
            <p:ph type="title"/>
          </p:nvPr>
        </p:nvSpPr>
        <p:spPr>
          <a:xfrm>
            <a:off x="550800" y="2779046"/>
            <a:ext cx="11088000" cy="628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tement dark">
  <p:cSld name="Statement dar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7"/>
          <p:cNvSpPr/>
          <p:nvPr/>
        </p:nvSpPr>
        <p:spPr>
          <a:xfrm>
            <a:off x="192088" y="187656"/>
            <a:ext cx="11807825" cy="64814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37"/>
          <p:cNvSpPr txBox="1">
            <a:spLocks noGrp="1"/>
          </p:cNvSpPr>
          <p:nvPr>
            <p:ph type="title"/>
          </p:nvPr>
        </p:nvSpPr>
        <p:spPr>
          <a:xfrm>
            <a:off x="550800" y="2779046"/>
            <a:ext cx="11088000" cy="628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  <a:defRPr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lage">
  <p:cSld name="Collage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8"/>
          <p:cNvSpPr>
            <a:spLocks noGrp="1"/>
          </p:cNvSpPr>
          <p:nvPr>
            <p:ph type="pic" idx="2"/>
          </p:nvPr>
        </p:nvSpPr>
        <p:spPr>
          <a:xfrm>
            <a:off x="192088" y="188913"/>
            <a:ext cx="3924300" cy="3240087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38"/>
          <p:cNvSpPr>
            <a:spLocks noGrp="1"/>
          </p:cNvSpPr>
          <p:nvPr>
            <p:ph type="pic" idx="3"/>
          </p:nvPr>
        </p:nvSpPr>
        <p:spPr>
          <a:xfrm>
            <a:off x="4116388" y="188913"/>
            <a:ext cx="3959224" cy="3240087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Google Shape;131;p38"/>
          <p:cNvSpPr>
            <a:spLocks noGrp="1"/>
          </p:cNvSpPr>
          <p:nvPr>
            <p:ph type="pic" idx="4"/>
          </p:nvPr>
        </p:nvSpPr>
        <p:spPr>
          <a:xfrm>
            <a:off x="8075612" y="188913"/>
            <a:ext cx="3924302" cy="3240087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Google Shape;132;p38"/>
          <p:cNvSpPr>
            <a:spLocks noGrp="1"/>
          </p:cNvSpPr>
          <p:nvPr>
            <p:ph type="pic" idx="5"/>
          </p:nvPr>
        </p:nvSpPr>
        <p:spPr>
          <a:xfrm>
            <a:off x="192088" y="3428998"/>
            <a:ext cx="3924300" cy="3240087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Google Shape;133;p38"/>
          <p:cNvSpPr>
            <a:spLocks noGrp="1"/>
          </p:cNvSpPr>
          <p:nvPr>
            <p:ph type="pic" idx="6"/>
          </p:nvPr>
        </p:nvSpPr>
        <p:spPr>
          <a:xfrm>
            <a:off x="4116388" y="3428997"/>
            <a:ext cx="3959224" cy="3240087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Google Shape;134;p38"/>
          <p:cNvSpPr>
            <a:spLocks noGrp="1"/>
          </p:cNvSpPr>
          <p:nvPr>
            <p:ph type="pic" idx="7"/>
          </p:nvPr>
        </p:nvSpPr>
        <p:spPr>
          <a:xfrm>
            <a:off x="8075612" y="3428999"/>
            <a:ext cx="3924302" cy="3240087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38"/>
          <p:cNvSpPr txBox="1">
            <a:spLocks noGrp="1"/>
          </p:cNvSpPr>
          <p:nvPr>
            <p:ph type="title"/>
          </p:nvPr>
        </p:nvSpPr>
        <p:spPr>
          <a:xfrm>
            <a:off x="2114325" y="-646645"/>
            <a:ext cx="936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lage + text">
  <p:cSld name="Collage + 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9"/>
          <p:cNvSpPr/>
          <p:nvPr/>
        </p:nvSpPr>
        <p:spPr>
          <a:xfrm>
            <a:off x="4116388" y="3429000"/>
            <a:ext cx="3959224" cy="32400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39"/>
          <p:cNvSpPr txBox="1">
            <a:spLocks noGrp="1"/>
          </p:cNvSpPr>
          <p:nvPr>
            <p:ph type="title"/>
          </p:nvPr>
        </p:nvSpPr>
        <p:spPr>
          <a:xfrm>
            <a:off x="4116389" y="4168938"/>
            <a:ext cx="3959224" cy="1387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8000" tIns="0" rIns="432000" bIns="0" anchor="ctr" anchorCtr="0">
            <a:sp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  <a:defRPr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9"/>
          <p:cNvSpPr>
            <a:spLocks noGrp="1"/>
          </p:cNvSpPr>
          <p:nvPr>
            <p:ph type="pic" idx="2"/>
          </p:nvPr>
        </p:nvSpPr>
        <p:spPr>
          <a:xfrm>
            <a:off x="192088" y="188913"/>
            <a:ext cx="3924300" cy="3240087"/>
          </a:xfrm>
          <a:prstGeom prst="rect">
            <a:avLst/>
          </a:prstGeom>
          <a:noFill/>
          <a:ln>
            <a:noFill/>
          </a:ln>
        </p:spPr>
      </p:sp>
      <p:sp>
        <p:nvSpPr>
          <p:cNvPr id="140" name="Google Shape;140;p39"/>
          <p:cNvSpPr>
            <a:spLocks noGrp="1"/>
          </p:cNvSpPr>
          <p:nvPr>
            <p:ph type="pic" idx="3"/>
          </p:nvPr>
        </p:nvSpPr>
        <p:spPr>
          <a:xfrm>
            <a:off x="4116388" y="188913"/>
            <a:ext cx="3959224" cy="3240087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39"/>
          <p:cNvSpPr>
            <a:spLocks noGrp="1"/>
          </p:cNvSpPr>
          <p:nvPr>
            <p:ph type="pic" idx="4"/>
          </p:nvPr>
        </p:nvSpPr>
        <p:spPr>
          <a:xfrm>
            <a:off x="8075612" y="188913"/>
            <a:ext cx="3924302" cy="3240087"/>
          </a:xfrm>
          <a:prstGeom prst="rect">
            <a:avLst/>
          </a:prstGeom>
          <a:noFill/>
          <a:ln>
            <a:noFill/>
          </a:ln>
        </p:spPr>
      </p:sp>
      <p:sp>
        <p:nvSpPr>
          <p:cNvPr id="142" name="Google Shape;142;p39"/>
          <p:cNvSpPr>
            <a:spLocks noGrp="1"/>
          </p:cNvSpPr>
          <p:nvPr>
            <p:ph type="pic" idx="5"/>
          </p:nvPr>
        </p:nvSpPr>
        <p:spPr>
          <a:xfrm>
            <a:off x="192088" y="3428998"/>
            <a:ext cx="3924300" cy="3240087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39"/>
          <p:cNvSpPr>
            <a:spLocks noGrp="1"/>
          </p:cNvSpPr>
          <p:nvPr>
            <p:ph type="pic" idx="6"/>
          </p:nvPr>
        </p:nvSpPr>
        <p:spPr>
          <a:xfrm>
            <a:off x="8075612" y="3428999"/>
            <a:ext cx="3924302" cy="324008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lage + text dark">
  <p:cSld name="Collage + text dark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0"/>
          <p:cNvSpPr/>
          <p:nvPr/>
        </p:nvSpPr>
        <p:spPr>
          <a:xfrm>
            <a:off x="4116388" y="3429000"/>
            <a:ext cx="3959224" cy="324008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40"/>
          <p:cNvSpPr txBox="1">
            <a:spLocks noGrp="1"/>
          </p:cNvSpPr>
          <p:nvPr>
            <p:ph type="title"/>
          </p:nvPr>
        </p:nvSpPr>
        <p:spPr>
          <a:xfrm>
            <a:off x="4116389" y="4168938"/>
            <a:ext cx="3959224" cy="1387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8000" tIns="0" rIns="432000" bIns="0" anchor="ctr" anchorCtr="0">
            <a:sp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  <a:defRPr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40"/>
          <p:cNvSpPr>
            <a:spLocks noGrp="1"/>
          </p:cNvSpPr>
          <p:nvPr>
            <p:ph type="pic" idx="2"/>
          </p:nvPr>
        </p:nvSpPr>
        <p:spPr>
          <a:xfrm>
            <a:off x="192088" y="188913"/>
            <a:ext cx="3924300" cy="324008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40"/>
          <p:cNvSpPr>
            <a:spLocks noGrp="1"/>
          </p:cNvSpPr>
          <p:nvPr>
            <p:ph type="pic" idx="3"/>
          </p:nvPr>
        </p:nvSpPr>
        <p:spPr>
          <a:xfrm>
            <a:off x="4116388" y="188913"/>
            <a:ext cx="3959224" cy="3240087"/>
          </a:xfrm>
          <a:prstGeom prst="rect">
            <a:avLst/>
          </a:prstGeom>
          <a:noFill/>
          <a:ln>
            <a:noFill/>
          </a:ln>
        </p:spPr>
      </p:sp>
      <p:sp>
        <p:nvSpPr>
          <p:cNvPr id="149" name="Google Shape;149;p40"/>
          <p:cNvSpPr>
            <a:spLocks noGrp="1"/>
          </p:cNvSpPr>
          <p:nvPr>
            <p:ph type="pic" idx="4"/>
          </p:nvPr>
        </p:nvSpPr>
        <p:spPr>
          <a:xfrm>
            <a:off x="8075612" y="188913"/>
            <a:ext cx="3924302" cy="3240087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40"/>
          <p:cNvSpPr>
            <a:spLocks noGrp="1"/>
          </p:cNvSpPr>
          <p:nvPr>
            <p:ph type="pic" idx="5"/>
          </p:nvPr>
        </p:nvSpPr>
        <p:spPr>
          <a:xfrm>
            <a:off x="192088" y="3428998"/>
            <a:ext cx="3924300" cy="3240087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Google Shape;151;p40"/>
          <p:cNvSpPr>
            <a:spLocks noGrp="1"/>
          </p:cNvSpPr>
          <p:nvPr>
            <p:ph type="pic" idx="6"/>
          </p:nvPr>
        </p:nvSpPr>
        <p:spPr>
          <a:xfrm>
            <a:off x="8075612" y="3428999"/>
            <a:ext cx="3924302" cy="324008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m">
  <p:cSld name="Tom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1"/>
          <p:cNvSpPr txBox="1">
            <a:spLocks noGrp="1"/>
          </p:cNvSpPr>
          <p:nvPr>
            <p:ph type="title"/>
          </p:nvPr>
        </p:nvSpPr>
        <p:spPr>
          <a:xfrm>
            <a:off x="1416000" y="206795"/>
            <a:ext cx="936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 txBox="1">
            <a:spLocks noGrp="1"/>
          </p:cNvSpPr>
          <p:nvPr>
            <p:ph type="title"/>
          </p:nvPr>
        </p:nvSpPr>
        <p:spPr>
          <a:xfrm>
            <a:off x="2114325" y="-609712"/>
            <a:ext cx="9360000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6" name="Google Shape;2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08642" y="2301934"/>
            <a:ext cx="5774715" cy="2254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age 1:1">
  <p:cSld name="Title page 1:1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18"/>
          <p:cNvPicPr preferRelativeResize="0"/>
          <p:nvPr/>
        </p:nvPicPr>
        <p:blipFill rotWithShape="1">
          <a:blip r:embed="rId2">
            <a:alphaModFix/>
          </a:blip>
          <a:srcRect t="1410" b="15718"/>
          <a:stretch/>
        </p:blipFill>
        <p:spPr>
          <a:xfrm>
            <a:off x="192088" y="188913"/>
            <a:ext cx="11807825" cy="648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74475" y="4227755"/>
            <a:ext cx="2817525" cy="263024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8"/>
          <p:cNvSpPr/>
          <p:nvPr/>
        </p:nvSpPr>
        <p:spPr>
          <a:xfrm>
            <a:off x="8669867" y="1484555"/>
            <a:ext cx="3522132" cy="13433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" name="Google Shape;31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19547" y="1593497"/>
            <a:ext cx="2883161" cy="1125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age 1:2">
  <p:cSld name="Title page 1:2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19"/>
          <p:cNvPicPr preferRelativeResize="0"/>
          <p:nvPr/>
        </p:nvPicPr>
        <p:blipFill rotWithShape="1">
          <a:blip r:embed="rId2">
            <a:alphaModFix/>
          </a:blip>
          <a:srcRect t="1410" b="15718"/>
          <a:stretch/>
        </p:blipFill>
        <p:spPr>
          <a:xfrm>
            <a:off x="192088" y="188913"/>
            <a:ext cx="11807825" cy="648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74475" y="4227755"/>
            <a:ext cx="2817525" cy="263024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9"/>
          <p:cNvSpPr/>
          <p:nvPr/>
        </p:nvSpPr>
        <p:spPr>
          <a:xfrm>
            <a:off x="135627" y="123307"/>
            <a:ext cx="4264252" cy="2566105"/>
          </a:xfrm>
          <a:custGeom>
            <a:avLst/>
            <a:gdLst/>
            <a:ahLst/>
            <a:cxnLst/>
            <a:rect l="l" t="t" r="r" b="b"/>
            <a:pathLst>
              <a:path w="4488028" h="2937993" extrusionOk="0">
                <a:moveTo>
                  <a:pt x="0" y="0"/>
                </a:moveTo>
                <a:lnTo>
                  <a:pt x="4488028" y="0"/>
                </a:lnTo>
                <a:lnTo>
                  <a:pt x="0" y="293799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75686"/>
                </a:srgbClr>
              </a:gs>
              <a:gs pos="41000">
                <a:srgbClr val="FFFFFF">
                  <a:alpha val="75686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3480000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6" name="Google Shape;36;p19"/>
          <p:cNvSpPr/>
          <p:nvPr/>
        </p:nvSpPr>
        <p:spPr>
          <a:xfrm>
            <a:off x="5439210" y="1484556"/>
            <a:ext cx="6752790" cy="13024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9"/>
          <p:cNvSpPr txBox="1">
            <a:spLocks noGrp="1"/>
          </p:cNvSpPr>
          <p:nvPr>
            <p:ph type="body" idx="1"/>
          </p:nvPr>
        </p:nvSpPr>
        <p:spPr>
          <a:xfrm>
            <a:off x="5672666" y="1573660"/>
            <a:ext cx="632724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0" i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body" idx="2"/>
          </p:nvPr>
        </p:nvSpPr>
        <p:spPr>
          <a:xfrm>
            <a:off x="5672668" y="2430010"/>
            <a:ext cx="6327246" cy="307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cap="none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39" name="Google Shape;39;p19"/>
          <p:cNvCxnSpPr/>
          <p:nvPr/>
        </p:nvCxnSpPr>
        <p:spPr>
          <a:xfrm>
            <a:off x="5672667" y="2313232"/>
            <a:ext cx="6327246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0" name="Google Shape;40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7843" y="310016"/>
            <a:ext cx="2883161" cy="1125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age 1:3">
  <p:cSld name="Title page 1:3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20"/>
          <p:cNvPicPr preferRelativeResize="0"/>
          <p:nvPr/>
        </p:nvPicPr>
        <p:blipFill rotWithShape="1">
          <a:blip r:embed="rId2">
            <a:alphaModFix/>
          </a:blip>
          <a:srcRect t="1410" b="15718"/>
          <a:stretch/>
        </p:blipFill>
        <p:spPr>
          <a:xfrm>
            <a:off x="192088" y="188913"/>
            <a:ext cx="11807825" cy="64801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20"/>
          <p:cNvSpPr/>
          <p:nvPr/>
        </p:nvSpPr>
        <p:spPr>
          <a:xfrm>
            <a:off x="135627" y="123307"/>
            <a:ext cx="4264252" cy="2566105"/>
          </a:xfrm>
          <a:custGeom>
            <a:avLst/>
            <a:gdLst/>
            <a:ahLst/>
            <a:cxnLst/>
            <a:rect l="l" t="t" r="r" b="b"/>
            <a:pathLst>
              <a:path w="4488028" h="2937993" extrusionOk="0">
                <a:moveTo>
                  <a:pt x="0" y="0"/>
                </a:moveTo>
                <a:lnTo>
                  <a:pt x="4488028" y="0"/>
                </a:lnTo>
                <a:lnTo>
                  <a:pt x="0" y="293799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75686"/>
                </a:srgbClr>
              </a:gs>
              <a:gs pos="41000">
                <a:srgbClr val="FFFFFF">
                  <a:alpha val="75686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3480000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4" name="Google Shape;44;p20"/>
          <p:cNvSpPr/>
          <p:nvPr/>
        </p:nvSpPr>
        <p:spPr>
          <a:xfrm>
            <a:off x="5439210" y="1484556"/>
            <a:ext cx="6752790" cy="259259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5854313" y="1897994"/>
            <a:ext cx="5988996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Times New Roman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6" name="Google Shape;46;p20"/>
          <p:cNvCxnSpPr/>
          <p:nvPr/>
        </p:nvCxnSpPr>
        <p:spPr>
          <a:xfrm>
            <a:off x="5854930" y="3353694"/>
            <a:ext cx="6144864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7" name="Google Shape;47;p20"/>
          <p:cNvSpPr txBox="1">
            <a:spLocks noGrp="1"/>
          </p:cNvSpPr>
          <p:nvPr>
            <p:ph type="body" idx="1"/>
          </p:nvPr>
        </p:nvSpPr>
        <p:spPr>
          <a:xfrm>
            <a:off x="5854313" y="3528836"/>
            <a:ext cx="6145601" cy="349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1" cap="none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8" name="Google Shape;48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74475" y="4227755"/>
            <a:ext cx="2817525" cy="2630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7843" y="310016"/>
            <a:ext cx="2883161" cy="1125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age 2:1">
  <p:cSld name="Title page 2: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21"/>
          <p:cNvPicPr preferRelativeResize="0"/>
          <p:nvPr/>
        </p:nvPicPr>
        <p:blipFill rotWithShape="1">
          <a:blip r:embed="rId2">
            <a:alphaModFix/>
          </a:blip>
          <a:srcRect l="6879" t="26162"/>
          <a:stretch/>
        </p:blipFill>
        <p:spPr>
          <a:xfrm>
            <a:off x="192088" y="188912"/>
            <a:ext cx="11807825" cy="648017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21"/>
          <p:cNvSpPr/>
          <p:nvPr/>
        </p:nvSpPr>
        <p:spPr>
          <a:xfrm>
            <a:off x="135627" y="123307"/>
            <a:ext cx="4264252" cy="2566105"/>
          </a:xfrm>
          <a:custGeom>
            <a:avLst/>
            <a:gdLst/>
            <a:ahLst/>
            <a:cxnLst/>
            <a:rect l="l" t="t" r="r" b="b"/>
            <a:pathLst>
              <a:path w="4488028" h="2937993" extrusionOk="0">
                <a:moveTo>
                  <a:pt x="0" y="0"/>
                </a:moveTo>
                <a:lnTo>
                  <a:pt x="4488028" y="0"/>
                </a:lnTo>
                <a:lnTo>
                  <a:pt x="0" y="293799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75686"/>
                </a:srgbClr>
              </a:gs>
              <a:gs pos="41000">
                <a:srgbClr val="FFFFFF">
                  <a:alpha val="75686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3480000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3" name="Google Shape;5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74475" y="4227755"/>
            <a:ext cx="2817525" cy="263024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21"/>
          <p:cNvSpPr/>
          <p:nvPr/>
        </p:nvSpPr>
        <p:spPr>
          <a:xfrm>
            <a:off x="8669867" y="1484555"/>
            <a:ext cx="3522132" cy="13433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Google Shape;55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19547" y="1593497"/>
            <a:ext cx="2883161" cy="1125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age 2:2">
  <p:cSld name="Title page 2:2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22"/>
          <p:cNvPicPr preferRelativeResize="0"/>
          <p:nvPr/>
        </p:nvPicPr>
        <p:blipFill rotWithShape="1">
          <a:blip r:embed="rId2">
            <a:alphaModFix/>
          </a:blip>
          <a:srcRect l="6879" t="26162"/>
          <a:stretch/>
        </p:blipFill>
        <p:spPr>
          <a:xfrm>
            <a:off x="192088" y="188912"/>
            <a:ext cx="11807825" cy="64801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"/>
          <p:cNvSpPr/>
          <p:nvPr/>
        </p:nvSpPr>
        <p:spPr>
          <a:xfrm>
            <a:off x="135627" y="123307"/>
            <a:ext cx="4264252" cy="2566105"/>
          </a:xfrm>
          <a:custGeom>
            <a:avLst/>
            <a:gdLst/>
            <a:ahLst/>
            <a:cxnLst/>
            <a:rect l="l" t="t" r="r" b="b"/>
            <a:pathLst>
              <a:path w="4488028" h="2937993" extrusionOk="0">
                <a:moveTo>
                  <a:pt x="0" y="0"/>
                </a:moveTo>
                <a:lnTo>
                  <a:pt x="4488028" y="0"/>
                </a:lnTo>
                <a:lnTo>
                  <a:pt x="0" y="293799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75686"/>
                </a:srgbClr>
              </a:gs>
              <a:gs pos="41000">
                <a:srgbClr val="FFFFFF">
                  <a:alpha val="75686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3480000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9" name="Google Shape;59;p22"/>
          <p:cNvSpPr/>
          <p:nvPr/>
        </p:nvSpPr>
        <p:spPr>
          <a:xfrm>
            <a:off x="6746488" y="1484556"/>
            <a:ext cx="5445512" cy="13024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2"/>
          <p:cNvSpPr txBox="1">
            <a:spLocks noGrp="1"/>
          </p:cNvSpPr>
          <p:nvPr>
            <p:ph type="title"/>
          </p:nvPr>
        </p:nvSpPr>
        <p:spPr>
          <a:xfrm>
            <a:off x="7015277" y="1620230"/>
            <a:ext cx="498463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Times New Roman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1" name="Google Shape;61;p22"/>
          <p:cNvCxnSpPr/>
          <p:nvPr/>
        </p:nvCxnSpPr>
        <p:spPr>
          <a:xfrm>
            <a:off x="7015280" y="2357122"/>
            <a:ext cx="4984633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2" name="Google Shape;62;p22"/>
          <p:cNvSpPr txBox="1">
            <a:spLocks noGrp="1"/>
          </p:cNvSpPr>
          <p:nvPr>
            <p:ph type="body" idx="1"/>
          </p:nvPr>
        </p:nvSpPr>
        <p:spPr>
          <a:xfrm>
            <a:off x="7015279" y="2473900"/>
            <a:ext cx="4984634" cy="349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cap="none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3" name="Google Shape;6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74475" y="4227755"/>
            <a:ext cx="2817525" cy="2630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7843" y="310016"/>
            <a:ext cx="2883161" cy="1125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age 3:1">
  <p:cSld name="Title page 3: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23"/>
          <p:cNvPicPr preferRelativeResize="0"/>
          <p:nvPr/>
        </p:nvPicPr>
        <p:blipFill rotWithShape="1">
          <a:blip r:embed="rId2">
            <a:alphaModFix/>
          </a:blip>
          <a:srcRect l="38" r="37"/>
          <a:stretch/>
        </p:blipFill>
        <p:spPr>
          <a:xfrm>
            <a:off x="192088" y="188912"/>
            <a:ext cx="11807825" cy="64801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3"/>
          <p:cNvSpPr/>
          <p:nvPr/>
        </p:nvSpPr>
        <p:spPr>
          <a:xfrm>
            <a:off x="135627" y="123307"/>
            <a:ext cx="4264252" cy="2566105"/>
          </a:xfrm>
          <a:custGeom>
            <a:avLst/>
            <a:gdLst/>
            <a:ahLst/>
            <a:cxnLst/>
            <a:rect l="l" t="t" r="r" b="b"/>
            <a:pathLst>
              <a:path w="4488028" h="2937993" extrusionOk="0">
                <a:moveTo>
                  <a:pt x="0" y="0"/>
                </a:moveTo>
                <a:lnTo>
                  <a:pt x="4488028" y="0"/>
                </a:lnTo>
                <a:lnTo>
                  <a:pt x="0" y="293799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75686"/>
                </a:srgbClr>
              </a:gs>
              <a:gs pos="41000">
                <a:srgbClr val="FFFFFF">
                  <a:alpha val="75686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3480000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8" name="Google Shape;6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74475" y="4227755"/>
            <a:ext cx="2817525" cy="263024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3"/>
          <p:cNvSpPr/>
          <p:nvPr/>
        </p:nvSpPr>
        <p:spPr>
          <a:xfrm>
            <a:off x="8669867" y="1484555"/>
            <a:ext cx="3522132" cy="13433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19547" y="1593497"/>
            <a:ext cx="2883161" cy="1125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1620000" y="359999"/>
            <a:ext cx="8820000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880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  <a:defRPr sz="44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1620000" y="2159999"/>
            <a:ext cx="88200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3683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-"/>
              <a:defRPr sz="2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83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-"/>
              <a:defRPr sz="2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-"/>
              <a:defRPr sz="2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83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-"/>
              <a:defRPr sz="2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83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-"/>
              <a:defRPr sz="2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121">
          <p15:clr>
            <a:srgbClr val="F26B43"/>
          </p15:clr>
        </p15:guide>
        <p15:guide id="4" pos="7559">
          <p15:clr>
            <a:srgbClr val="F26B43"/>
          </p15:clr>
        </p15:guide>
        <p15:guide id="5" pos="2593">
          <p15:clr>
            <a:srgbClr val="F26B43"/>
          </p15:clr>
        </p15:guide>
        <p15:guide id="6" pos="5087">
          <p15:clr>
            <a:srgbClr val="F26B43"/>
          </p15:clr>
        </p15:guide>
        <p15:guide id="7" orient="horz" pos="4201">
          <p15:clr>
            <a:srgbClr val="F26B43"/>
          </p15:clr>
        </p15:guide>
        <p15:guide id="8" orient="horz" pos="11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5854313" y="1897994"/>
            <a:ext cx="598899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Times New Roman"/>
              <a:buNone/>
            </a:pPr>
            <a:r>
              <a:rPr lang="en-US" altLang="zh-CN" b="1" dirty="0"/>
              <a:t>Opposition</a:t>
            </a:r>
            <a:endParaRPr lang="en-US" b="1"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9623350" y="3429000"/>
            <a:ext cx="2777967" cy="562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rPr lang="en-US" altLang="zh-C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Author: Qianqian Yang</a:t>
            </a:r>
          </a:p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rPr lang="en-US" altLang="zh-C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Supervisor: Thomas Fischer</a:t>
            </a:r>
          </a:p>
        </p:txBody>
      </p:sp>
      <p:sp>
        <p:nvSpPr>
          <p:cNvPr id="4" name="Google Shape;159;p1">
            <a:extLst>
              <a:ext uri="{FF2B5EF4-FFF2-40B4-BE49-F238E27FC236}">
                <a16:creationId xmlns:a16="http://schemas.microsoft.com/office/drawing/2014/main" id="{9439880D-5F04-6B57-467F-AC4B17BACC59}"/>
              </a:ext>
            </a:extLst>
          </p:cNvPr>
          <p:cNvSpPr txBox="1">
            <a:spLocks/>
          </p:cNvSpPr>
          <p:nvPr/>
        </p:nvSpPr>
        <p:spPr>
          <a:xfrm>
            <a:off x="5647836" y="2653480"/>
            <a:ext cx="4607210" cy="2113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-"/>
              <a:defRPr sz="2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-"/>
              <a:defRPr sz="2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-"/>
              <a:defRPr sz="2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-"/>
              <a:defRPr sz="2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-"/>
              <a:defRPr sz="2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r"/>
            <a:r>
              <a:rPr lang="en-US" sz="1600" b="0" i="0" u="none" strike="noStrike">
                <a:solidFill>
                  <a:srgbClr val="894E11"/>
                </a:solidFill>
                <a:effectLst/>
                <a:latin typeface="Arial" panose="020B0604020202020204" pitchFamily="34" charset="0"/>
              </a:rPr>
              <a:t>Author: </a:t>
            </a:r>
            <a:r>
              <a:rPr lang="en-US" sz="1600" b="0" i="0" u="none" strike="noStrike" dirty="0">
                <a:solidFill>
                  <a:srgbClr val="894E11"/>
                </a:solidFill>
                <a:effectLst/>
                <a:latin typeface="Arial" panose="020B0604020202020204" pitchFamily="34" charset="0"/>
              </a:rPr>
              <a:t>Amanda Dennehy; Moa Johansson; </a:t>
            </a:r>
            <a:endParaRPr lang="en-US" sz="1600" b="0" dirty="0">
              <a:effectLst/>
            </a:endParaRPr>
          </a:p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 err="1">
                <a:solidFill>
                  <a:srgbClr val="894E11"/>
                </a:solidFill>
                <a:effectLst/>
                <a:latin typeface="Arial" panose="020B0604020202020204" pitchFamily="34" charset="0"/>
              </a:rPr>
              <a:t>Anushika</a:t>
            </a:r>
            <a:r>
              <a:rPr lang="en-US" sz="1600" b="0" i="0" u="none" strike="noStrike" dirty="0">
                <a:solidFill>
                  <a:srgbClr val="894E1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600" b="0" i="0" u="none" strike="noStrike" dirty="0" err="1">
                <a:solidFill>
                  <a:srgbClr val="894E11"/>
                </a:solidFill>
                <a:effectLst/>
                <a:latin typeface="Arial" panose="020B0604020202020204" pitchFamily="34" charset="0"/>
              </a:rPr>
              <a:t>Chathupani</a:t>
            </a:r>
            <a:r>
              <a:rPr lang="en-US" sz="1600" b="0" i="0" u="none" strike="noStrike" dirty="0">
                <a:solidFill>
                  <a:srgbClr val="894E11"/>
                </a:solidFill>
                <a:effectLst/>
                <a:latin typeface="Arial" panose="020B0604020202020204" pitchFamily="34" charset="0"/>
              </a:rPr>
              <a:t>; </a:t>
            </a:r>
            <a:r>
              <a:rPr lang="en-US" sz="1600" b="0" i="0" u="none" strike="noStrike" dirty="0" err="1">
                <a:solidFill>
                  <a:srgbClr val="894E11"/>
                </a:solidFill>
                <a:effectLst/>
                <a:latin typeface="Arial" panose="020B0604020202020204" pitchFamily="34" charset="0"/>
              </a:rPr>
              <a:t>Gincy</a:t>
            </a:r>
            <a:r>
              <a:rPr lang="en-US" sz="1600" b="0" i="0" u="none" strike="noStrike" dirty="0">
                <a:solidFill>
                  <a:srgbClr val="894E11"/>
                </a:solidFill>
                <a:effectLst/>
                <a:latin typeface="Arial" panose="020B0604020202020204" pitchFamily="34" charset="0"/>
              </a:rPr>
              <a:t> Simon; Qianqian Yang</a:t>
            </a:r>
            <a:endParaRPr lang="en-US" sz="1600" b="0" dirty="0">
              <a:effectLst/>
            </a:endParaRPr>
          </a:p>
          <a:p>
            <a:pPr algn="r"/>
            <a:r>
              <a:rPr lang="en-US" sz="1600" b="0" i="0" u="none" strike="noStrike" dirty="0">
                <a:solidFill>
                  <a:srgbClr val="894E11"/>
                </a:solidFill>
                <a:effectLst/>
                <a:latin typeface="Arial" panose="020B0604020202020204" pitchFamily="34" charset="0"/>
              </a:rPr>
              <a:t>Professor: Annika Lantz-Andersson</a:t>
            </a:r>
            <a:endParaRPr lang="en-US" altLang="zh-CN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880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</a:pPr>
            <a:r>
              <a:rPr lang="en-US" altLang="zh-CN" b="1" dirty="0"/>
              <a:t>4</a:t>
            </a:r>
            <a:r>
              <a:rPr lang="zh-CN" b="1" dirty="0"/>
              <a:t>. </a:t>
            </a:r>
            <a:r>
              <a:rPr lang="en-US" altLang="zh-CN" b="1" dirty="0"/>
              <a:t>Result</a:t>
            </a:r>
            <a:endParaRPr b="1" dirty="0"/>
          </a:p>
        </p:txBody>
      </p:sp>
      <p:sp>
        <p:nvSpPr>
          <p:cNvPr id="7" name="Google Shape;172;p3">
            <a:extLst>
              <a:ext uri="{FF2B5EF4-FFF2-40B4-BE49-F238E27FC236}">
                <a16:creationId xmlns:a16="http://schemas.microsoft.com/office/drawing/2014/main" id="{BEC4AAC9-8297-BC4D-BFF5-43E9AD824C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2720" y="1117598"/>
            <a:ext cx="10971190" cy="522880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0" tIns="0" rIns="0" bIns="0" anchor="t" anchorCtr="0">
            <a:normAutofit lnSpcReduction="10000"/>
          </a:bodyPr>
          <a:lstStyle/>
          <a:p>
            <a:pPr marL="362925" marR="74930" indent="-342900" algn="just">
              <a:lnSpc>
                <a:spcPct val="150000"/>
              </a:lnSpc>
              <a:spcBef>
                <a:spcPts val="0"/>
              </a:spcBef>
              <a:buSzPts val="2400"/>
            </a:pPr>
            <a:endParaRPr lang="en-US" altLang="zh-CN" sz="2400" b="1" dirty="0">
              <a:solidFill>
                <a:schemeClr val="accent1"/>
              </a:solidFill>
            </a:endParaRPr>
          </a:p>
          <a:p>
            <a:pPr marL="362925" marR="74930" indent="-342900" algn="just">
              <a:lnSpc>
                <a:spcPct val="150000"/>
              </a:lnSpc>
              <a:spcBef>
                <a:spcPts val="0"/>
              </a:spcBef>
              <a:buSzPts val="2400"/>
            </a:pPr>
            <a:endParaRPr lang="en-US" altLang="zh-CN" sz="2400" b="1" dirty="0">
              <a:solidFill>
                <a:schemeClr val="accent1"/>
              </a:solidFill>
            </a:endParaRPr>
          </a:p>
          <a:p>
            <a:pPr marL="362925" marR="74930" indent="-342900" algn="just">
              <a:lnSpc>
                <a:spcPct val="150000"/>
              </a:lnSpc>
              <a:spcBef>
                <a:spcPts val="0"/>
              </a:spcBef>
              <a:buSzPts val="2400"/>
            </a:pPr>
            <a:endParaRPr lang="en-US" altLang="zh-CN" sz="2400" b="1" dirty="0">
              <a:solidFill>
                <a:schemeClr val="accent1"/>
              </a:solidFill>
            </a:endParaRPr>
          </a:p>
          <a:p>
            <a:pPr marL="362925" marR="74930" indent="-342900" algn="just">
              <a:lnSpc>
                <a:spcPct val="150000"/>
              </a:lnSpc>
              <a:spcBef>
                <a:spcPts val="0"/>
              </a:spcBef>
              <a:buSzPts val="2400"/>
            </a:pPr>
            <a:endParaRPr lang="en-US" altLang="zh-CN" sz="2400" b="1" dirty="0">
              <a:solidFill>
                <a:schemeClr val="accent1"/>
              </a:solidFill>
            </a:endParaRPr>
          </a:p>
          <a:p>
            <a:pPr marL="20025" marR="74930" indent="0" algn="just">
              <a:lnSpc>
                <a:spcPct val="150000"/>
              </a:lnSpc>
              <a:spcBef>
                <a:spcPts val="0"/>
              </a:spcBef>
              <a:buSzPts val="2400"/>
              <a:buNone/>
            </a:pPr>
            <a:endParaRPr lang="en-US" altLang="zh-CN" sz="1900" b="1" dirty="0">
              <a:solidFill>
                <a:schemeClr val="accent1"/>
              </a:solidFill>
            </a:endParaRPr>
          </a:p>
          <a:p>
            <a:pPr marL="20025" marR="74930" indent="0" algn="just">
              <a:lnSpc>
                <a:spcPct val="150000"/>
              </a:lnSpc>
              <a:spcBef>
                <a:spcPts val="0"/>
              </a:spcBef>
              <a:buSzPts val="2400"/>
              <a:buNone/>
            </a:pPr>
            <a:endParaRPr lang="en-US" altLang="zh-CN" sz="1900" b="1" dirty="0">
              <a:solidFill>
                <a:schemeClr val="accent1"/>
              </a:solidFill>
            </a:endParaRPr>
          </a:p>
          <a:p>
            <a:pPr marL="20025" marR="74930" indent="0" algn="just">
              <a:lnSpc>
                <a:spcPct val="150000"/>
              </a:lnSpc>
              <a:spcBef>
                <a:spcPts val="0"/>
              </a:spcBef>
              <a:buSzPts val="2400"/>
              <a:buNone/>
            </a:pPr>
            <a:endParaRPr lang="en-US" altLang="zh-CN" sz="1900" b="1" dirty="0">
              <a:solidFill>
                <a:schemeClr val="accent1"/>
              </a:solidFill>
            </a:endParaRPr>
          </a:p>
          <a:p>
            <a:pPr marL="20025" marR="74930" indent="0" algn="just">
              <a:lnSpc>
                <a:spcPct val="150000"/>
              </a:lnSpc>
              <a:spcBef>
                <a:spcPts val="0"/>
              </a:spcBef>
              <a:buSzPts val="2400"/>
              <a:buNone/>
            </a:pPr>
            <a:endParaRPr lang="en-US" altLang="zh-CN" sz="1900" b="1" dirty="0">
              <a:solidFill>
                <a:schemeClr val="accent1"/>
              </a:solidFill>
            </a:endParaRPr>
          </a:p>
          <a:p>
            <a:pPr marL="20025" marR="74930" indent="0" algn="just">
              <a:lnSpc>
                <a:spcPct val="150000"/>
              </a:lnSpc>
              <a:spcBef>
                <a:spcPts val="0"/>
              </a:spcBef>
              <a:buSzPts val="2400"/>
              <a:buNone/>
            </a:pPr>
            <a:endParaRPr lang="en-US" altLang="zh-CN" sz="1900" b="1" dirty="0">
              <a:solidFill>
                <a:schemeClr val="accent1"/>
              </a:solidFill>
            </a:endParaRPr>
          </a:p>
          <a:p>
            <a:pPr marL="362925" marR="74930" indent="-342900" algn="just">
              <a:lnSpc>
                <a:spcPct val="150000"/>
              </a:lnSpc>
              <a:spcBef>
                <a:spcPts val="0"/>
              </a:spcBef>
              <a:buSzPts val="2400"/>
            </a:pPr>
            <a:endParaRPr lang="en-US" altLang="zh-CN" sz="2400" b="1" dirty="0">
              <a:solidFill>
                <a:schemeClr val="accent1"/>
              </a:solidFill>
            </a:endParaRPr>
          </a:p>
          <a:p>
            <a:pPr marL="362925" marR="74930" indent="-342900" algn="just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US" altLang="zh-CN" sz="2400" b="1" dirty="0">
                <a:solidFill>
                  <a:schemeClr val="accent1"/>
                </a:solidFill>
              </a:rPr>
              <a:t>Question: </a:t>
            </a:r>
            <a:r>
              <a:rPr lang="en-US" altLang="zh-CN" sz="2400" dirty="0"/>
              <a:t>Can one of the fixed time or entity effects be analyzed?</a:t>
            </a:r>
          </a:p>
          <a:p>
            <a:pPr marL="20025" marR="74930" indent="0" algn="just">
              <a:lnSpc>
                <a:spcPct val="150000"/>
              </a:lnSpc>
              <a:spcBef>
                <a:spcPts val="0"/>
              </a:spcBef>
              <a:buSzPts val="2400"/>
              <a:buNone/>
            </a:pPr>
            <a:endParaRPr lang="en-US" altLang="zh-CN" sz="2400" dirty="0"/>
          </a:p>
          <a:p>
            <a:pPr marL="362925" marR="74930" indent="-342900" algn="just">
              <a:lnSpc>
                <a:spcPct val="150000"/>
              </a:lnSpc>
              <a:spcBef>
                <a:spcPts val="0"/>
              </a:spcBef>
              <a:buSzPts val="2400"/>
            </a:pPr>
            <a:endParaRPr lang="en-US" altLang="zh-CN" sz="2400" b="1" dirty="0">
              <a:solidFill>
                <a:schemeClr val="accent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592F5C-C3F3-DB64-EBCD-80EE2EDFE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149" y="809698"/>
            <a:ext cx="7904239" cy="484480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7511839-A018-0807-8DB4-C1E062977D39}"/>
              </a:ext>
            </a:extLst>
          </p:cNvPr>
          <p:cNvCxnSpPr>
            <a:cxnSpLocks/>
          </p:cNvCxnSpPr>
          <p:nvPr/>
        </p:nvCxnSpPr>
        <p:spPr>
          <a:xfrm>
            <a:off x="1869352" y="4030326"/>
            <a:ext cx="74733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4CFA24-3263-4E6D-1F28-6DAB0F7D500F}"/>
              </a:ext>
            </a:extLst>
          </p:cNvPr>
          <p:cNvCxnSpPr>
            <a:cxnSpLocks/>
          </p:cNvCxnSpPr>
          <p:nvPr/>
        </p:nvCxnSpPr>
        <p:spPr>
          <a:xfrm>
            <a:off x="1869352" y="4438364"/>
            <a:ext cx="74733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777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880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</a:pPr>
            <a:r>
              <a:rPr lang="en-US" altLang="zh-CN" b="1" dirty="0"/>
              <a:t>4</a:t>
            </a:r>
            <a:r>
              <a:rPr lang="zh-CN" b="1" dirty="0"/>
              <a:t>. </a:t>
            </a:r>
            <a:r>
              <a:rPr lang="en-US" altLang="zh-CN" b="1" dirty="0"/>
              <a:t>Result</a:t>
            </a:r>
            <a:endParaRPr b="1" dirty="0"/>
          </a:p>
        </p:txBody>
      </p:sp>
      <p:sp>
        <p:nvSpPr>
          <p:cNvPr id="7" name="Google Shape;172;p3">
            <a:extLst>
              <a:ext uri="{FF2B5EF4-FFF2-40B4-BE49-F238E27FC236}">
                <a16:creationId xmlns:a16="http://schemas.microsoft.com/office/drawing/2014/main" id="{BEC4AAC9-8297-BC4D-BFF5-43E9AD824C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2720" y="1117598"/>
            <a:ext cx="10971190" cy="522880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0" tIns="0" rIns="0" bIns="0" anchor="t" anchorCtr="0">
            <a:normAutofit lnSpcReduction="10000"/>
          </a:bodyPr>
          <a:lstStyle/>
          <a:p>
            <a:pPr marL="362925" marR="74930" indent="-342900" algn="just">
              <a:lnSpc>
                <a:spcPct val="150000"/>
              </a:lnSpc>
              <a:spcBef>
                <a:spcPts val="0"/>
              </a:spcBef>
              <a:buSzPts val="2400"/>
            </a:pPr>
            <a:endParaRPr lang="en-US" altLang="zh-CN" sz="2400" b="1" dirty="0">
              <a:solidFill>
                <a:schemeClr val="accent1"/>
              </a:solidFill>
            </a:endParaRPr>
          </a:p>
          <a:p>
            <a:pPr marL="362925" marR="74930" indent="-342900" algn="just">
              <a:lnSpc>
                <a:spcPct val="150000"/>
              </a:lnSpc>
              <a:spcBef>
                <a:spcPts val="0"/>
              </a:spcBef>
              <a:buSzPts val="2400"/>
            </a:pPr>
            <a:endParaRPr lang="en-US" altLang="zh-CN" sz="2400" b="1" dirty="0">
              <a:solidFill>
                <a:schemeClr val="accent1"/>
              </a:solidFill>
            </a:endParaRPr>
          </a:p>
          <a:p>
            <a:pPr marL="362925" marR="74930" indent="-342900" algn="just">
              <a:lnSpc>
                <a:spcPct val="150000"/>
              </a:lnSpc>
              <a:spcBef>
                <a:spcPts val="0"/>
              </a:spcBef>
              <a:buSzPts val="2400"/>
            </a:pPr>
            <a:endParaRPr lang="en-US" altLang="zh-CN" sz="2400" b="1" dirty="0">
              <a:solidFill>
                <a:schemeClr val="accent1"/>
              </a:solidFill>
            </a:endParaRPr>
          </a:p>
          <a:p>
            <a:pPr marL="362925" marR="74930" indent="-342900" algn="just">
              <a:lnSpc>
                <a:spcPct val="150000"/>
              </a:lnSpc>
              <a:spcBef>
                <a:spcPts val="0"/>
              </a:spcBef>
              <a:buSzPts val="2400"/>
            </a:pPr>
            <a:endParaRPr lang="en-US" altLang="zh-CN" sz="2400" b="1" dirty="0">
              <a:solidFill>
                <a:schemeClr val="accent1"/>
              </a:solidFill>
            </a:endParaRPr>
          </a:p>
          <a:p>
            <a:pPr marL="20025" marR="74930" indent="0" algn="just">
              <a:lnSpc>
                <a:spcPct val="150000"/>
              </a:lnSpc>
              <a:spcBef>
                <a:spcPts val="0"/>
              </a:spcBef>
              <a:buSzPts val="2400"/>
              <a:buNone/>
            </a:pPr>
            <a:endParaRPr lang="en-US" altLang="zh-CN" sz="1900" b="1" dirty="0">
              <a:solidFill>
                <a:schemeClr val="accent1"/>
              </a:solidFill>
            </a:endParaRPr>
          </a:p>
          <a:p>
            <a:pPr marL="20025" marR="74930" indent="0" algn="just">
              <a:lnSpc>
                <a:spcPct val="150000"/>
              </a:lnSpc>
              <a:spcBef>
                <a:spcPts val="0"/>
              </a:spcBef>
              <a:buSzPts val="2400"/>
              <a:buNone/>
            </a:pPr>
            <a:endParaRPr lang="en-US" altLang="zh-CN" sz="1900" b="1" dirty="0">
              <a:solidFill>
                <a:schemeClr val="accent1"/>
              </a:solidFill>
            </a:endParaRPr>
          </a:p>
          <a:p>
            <a:pPr marL="20025" marR="74930" indent="0" algn="just">
              <a:lnSpc>
                <a:spcPct val="150000"/>
              </a:lnSpc>
              <a:spcBef>
                <a:spcPts val="0"/>
              </a:spcBef>
              <a:buSzPts val="2400"/>
              <a:buNone/>
            </a:pPr>
            <a:endParaRPr lang="en-US" altLang="zh-CN" sz="1900" b="1" dirty="0">
              <a:solidFill>
                <a:schemeClr val="accent1"/>
              </a:solidFill>
            </a:endParaRPr>
          </a:p>
          <a:p>
            <a:pPr marL="20025" marR="74930" indent="0" algn="just">
              <a:lnSpc>
                <a:spcPct val="150000"/>
              </a:lnSpc>
              <a:spcBef>
                <a:spcPts val="0"/>
              </a:spcBef>
              <a:buSzPts val="2400"/>
              <a:buNone/>
            </a:pPr>
            <a:endParaRPr lang="en-US" altLang="zh-CN" sz="1900" b="1" dirty="0">
              <a:solidFill>
                <a:schemeClr val="accent1"/>
              </a:solidFill>
            </a:endParaRPr>
          </a:p>
          <a:p>
            <a:pPr marL="20025" marR="74930" indent="0" algn="just">
              <a:lnSpc>
                <a:spcPct val="150000"/>
              </a:lnSpc>
              <a:spcBef>
                <a:spcPts val="0"/>
              </a:spcBef>
              <a:buSzPts val="2400"/>
              <a:buNone/>
            </a:pPr>
            <a:endParaRPr lang="en-US" altLang="zh-CN" sz="1900" b="1" dirty="0">
              <a:solidFill>
                <a:schemeClr val="accent1"/>
              </a:solidFill>
            </a:endParaRPr>
          </a:p>
          <a:p>
            <a:pPr marL="362925" marR="74930" indent="-342900" algn="just">
              <a:lnSpc>
                <a:spcPct val="150000"/>
              </a:lnSpc>
              <a:spcBef>
                <a:spcPts val="0"/>
              </a:spcBef>
              <a:buSzPts val="2400"/>
            </a:pPr>
            <a:endParaRPr lang="en-US" altLang="zh-CN" sz="2400" b="1" dirty="0">
              <a:solidFill>
                <a:schemeClr val="accent1"/>
              </a:solidFill>
            </a:endParaRPr>
          </a:p>
          <a:p>
            <a:pPr marL="362925" marR="74930" indent="-342900" algn="just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US" altLang="zh-CN" sz="2400" b="1" dirty="0">
                <a:solidFill>
                  <a:schemeClr val="accent1"/>
                </a:solidFill>
              </a:rPr>
              <a:t>Question: </a:t>
            </a:r>
            <a:r>
              <a:rPr lang="en-US" altLang="zh-CN" sz="2400" dirty="0"/>
              <a:t>What are the implications of the low R-squared?</a:t>
            </a:r>
          </a:p>
          <a:p>
            <a:pPr marL="20025" marR="74930" indent="0" algn="just">
              <a:lnSpc>
                <a:spcPct val="150000"/>
              </a:lnSpc>
              <a:spcBef>
                <a:spcPts val="0"/>
              </a:spcBef>
              <a:buSzPts val="2400"/>
              <a:buNone/>
            </a:pPr>
            <a:endParaRPr lang="en-US" altLang="zh-CN" sz="2400" dirty="0"/>
          </a:p>
          <a:p>
            <a:pPr marL="362925" marR="74930" indent="-342900" algn="just">
              <a:lnSpc>
                <a:spcPct val="150000"/>
              </a:lnSpc>
              <a:spcBef>
                <a:spcPts val="0"/>
              </a:spcBef>
              <a:buSzPts val="2400"/>
            </a:pPr>
            <a:endParaRPr lang="en-US" altLang="zh-CN" sz="2400" b="1" dirty="0">
              <a:solidFill>
                <a:schemeClr val="accent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592F5C-C3F3-DB64-EBCD-80EE2EDFE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149" y="809698"/>
            <a:ext cx="7904239" cy="484480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7511839-A018-0807-8DB4-C1E062977D39}"/>
              </a:ext>
            </a:extLst>
          </p:cNvPr>
          <p:cNvCxnSpPr>
            <a:cxnSpLocks/>
          </p:cNvCxnSpPr>
          <p:nvPr/>
        </p:nvCxnSpPr>
        <p:spPr>
          <a:xfrm>
            <a:off x="1869352" y="5514997"/>
            <a:ext cx="74733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596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880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</a:pPr>
            <a:r>
              <a:rPr lang="en-US" altLang="zh-CN" b="1" dirty="0"/>
              <a:t>4</a:t>
            </a:r>
            <a:r>
              <a:rPr lang="zh-CN" b="1" dirty="0"/>
              <a:t>. </a:t>
            </a:r>
            <a:r>
              <a:rPr lang="en-US" altLang="zh-CN" b="1" dirty="0"/>
              <a:t>Result</a:t>
            </a:r>
            <a:endParaRPr b="1" dirty="0"/>
          </a:p>
        </p:txBody>
      </p:sp>
      <p:sp>
        <p:nvSpPr>
          <p:cNvPr id="7" name="Google Shape;172;p3">
            <a:extLst>
              <a:ext uri="{FF2B5EF4-FFF2-40B4-BE49-F238E27FC236}">
                <a16:creationId xmlns:a16="http://schemas.microsoft.com/office/drawing/2014/main" id="{BEC4AAC9-8297-BC4D-BFF5-43E9AD824C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2720" y="1117598"/>
            <a:ext cx="10971190" cy="522880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0" tIns="0" rIns="0" bIns="0" anchor="t" anchorCtr="0">
            <a:normAutofit lnSpcReduction="10000"/>
          </a:bodyPr>
          <a:lstStyle/>
          <a:p>
            <a:pPr marL="362925" marR="74930" indent="-342900" algn="just">
              <a:lnSpc>
                <a:spcPct val="150000"/>
              </a:lnSpc>
              <a:spcBef>
                <a:spcPts val="0"/>
              </a:spcBef>
              <a:buSzPts val="2400"/>
            </a:pPr>
            <a:endParaRPr lang="en-US" altLang="zh-CN" sz="2400" b="1" dirty="0">
              <a:solidFill>
                <a:schemeClr val="accent1"/>
              </a:solidFill>
            </a:endParaRPr>
          </a:p>
          <a:p>
            <a:pPr marL="362925" marR="74930" indent="-342900" algn="just">
              <a:lnSpc>
                <a:spcPct val="150000"/>
              </a:lnSpc>
              <a:spcBef>
                <a:spcPts val="0"/>
              </a:spcBef>
              <a:buSzPts val="2400"/>
            </a:pPr>
            <a:endParaRPr lang="en-US" altLang="zh-CN" sz="2400" b="1" dirty="0">
              <a:solidFill>
                <a:schemeClr val="accent1"/>
              </a:solidFill>
            </a:endParaRPr>
          </a:p>
          <a:p>
            <a:pPr marL="362925" marR="74930" indent="-342900" algn="just">
              <a:lnSpc>
                <a:spcPct val="150000"/>
              </a:lnSpc>
              <a:spcBef>
                <a:spcPts val="0"/>
              </a:spcBef>
              <a:buSzPts val="2400"/>
            </a:pPr>
            <a:endParaRPr lang="en-US" altLang="zh-CN" sz="2400" b="1" dirty="0">
              <a:solidFill>
                <a:schemeClr val="accent1"/>
              </a:solidFill>
            </a:endParaRPr>
          </a:p>
          <a:p>
            <a:pPr marL="362925" marR="74930" indent="-342900" algn="just">
              <a:lnSpc>
                <a:spcPct val="150000"/>
              </a:lnSpc>
              <a:spcBef>
                <a:spcPts val="0"/>
              </a:spcBef>
              <a:buSzPts val="2400"/>
            </a:pPr>
            <a:endParaRPr lang="en-US" altLang="zh-CN" sz="2400" b="1" dirty="0">
              <a:solidFill>
                <a:schemeClr val="accent1"/>
              </a:solidFill>
            </a:endParaRPr>
          </a:p>
          <a:p>
            <a:pPr marL="20025" marR="74930" indent="0" algn="just">
              <a:lnSpc>
                <a:spcPct val="150000"/>
              </a:lnSpc>
              <a:spcBef>
                <a:spcPts val="0"/>
              </a:spcBef>
              <a:buSzPts val="2400"/>
              <a:buNone/>
            </a:pPr>
            <a:endParaRPr lang="en-US" altLang="zh-CN" sz="1900" b="1" dirty="0">
              <a:solidFill>
                <a:schemeClr val="accent1"/>
              </a:solidFill>
            </a:endParaRPr>
          </a:p>
          <a:p>
            <a:pPr marL="20025" marR="74930" indent="0" algn="just">
              <a:lnSpc>
                <a:spcPct val="150000"/>
              </a:lnSpc>
              <a:spcBef>
                <a:spcPts val="0"/>
              </a:spcBef>
              <a:buSzPts val="2400"/>
              <a:buNone/>
            </a:pPr>
            <a:endParaRPr lang="en-US" altLang="zh-CN" sz="1900" b="1" dirty="0">
              <a:solidFill>
                <a:schemeClr val="accent1"/>
              </a:solidFill>
            </a:endParaRPr>
          </a:p>
          <a:p>
            <a:pPr marL="20025" marR="74930" indent="0" algn="just">
              <a:lnSpc>
                <a:spcPct val="150000"/>
              </a:lnSpc>
              <a:spcBef>
                <a:spcPts val="0"/>
              </a:spcBef>
              <a:buSzPts val="2400"/>
              <a:buNone/>
            </a:pPr>
            <a:endParaRPr lang="en-US" altLang="zh-CN" sz="1900" b="1" dirty="0">
              <a:solidFill>
                <a:schemeClr val="accent1"/>
              </a:solidFill>
            </a:endParaRPr>
          </a:p>
          <a:p>
            <a:pPr marL="20025" marR="74930" indent="0" algn="just">
              <a:lnSpc>
                <a:spcPct val="150000"/>
              </a:lnSpc>
              <a:spcBef>
                <a:spcPts val="0"/>
              </a:spcBef>
              <a:buSzPts val="2400"/>
              <a:buNone/>
            </a:pPr>
            <a:endParaRPr lang="en-US" altLang="zh-CN" sz="1900" b="1" dirty="0">
              <a:solidFill>
                <a:schemeClr val="accent1"/>
              </a:solidFill>
            </a:endParaRPr>
          </a:p>
          <a:p>
            <a:pPr marL="20025" marR="74930" indent="0" algn="just">
              <a:lnSpc>
                <a:spcPct val="150000"/>
              </a:lnSpc>
              <a:spcBef>
                <a:spcPts val="0"/>
              </a:spcBef>
              <a:buSzPts val="2400"/>
              <a:buNone/>
            </a:pPr>
            <a:endParaRPr lang="en-US" altLang="zh-CN" sz="1900" b="1" dirty="0">
              <a:solidFill>
                <a:schemeClr val="accent1"/>
              </a:solidFill>
            </a:endParaRPr>
          </a:p>
          <a:p>
            <a:pPr marL="362925" marR="74930" indent="-342900" algn="just">
              <a:lnSpc>
                <a:spcPct val="150000"/>
              </a:lnSpc>
              <a:spcBef>
                <a:spcPts val="0"/>
              </a:spcBef>
              <a:buSzPts val="2400"/>
            </a:pPr>
            <a:endParaRPr lang="en-US" altLang="zh-CN" sz="2400" b="1" dirty="0">
              <a:solidFill>
                <a:schemeClr val="accent1"/>
              </a:solidFill>
            </a:endParaRPr>
          </a:p>
          <a:p>
            <a:pPr marL="362925" marR="74930" indent="-342900" algn="just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US" altLang="zh-CN" sz="2400" b="1" dirty="0">
                <a:solidFill>
                  <a:schemeClr val="accent1"/>
                </a:solidFill>
              </a:rPr>
              <a:t>Question: </a:t>
            </a:r>
            <a:r>
              <a:rPr lang="en-US" altLang="zh-CN" sz="2400" dirty="0"/>
              <a:t>Why do results differ from some of the other articles?</a:t>
            </a:r>
          </a:p>
          <a:p>
            <a:pPr marL="20025" marR="74930" indent="0" algn="just">
              <a:lnSpc>
                <a:spcPct val="150000"/>
              </a:lnSpc>
              <a:spcBef>
                <a:spcPts val="0"/>
              </a:spcBef>
              <a:buSzPts val="2400"/>
              <a:buNone/>
            </a:pPr>
            <a:endParaRPr lang="en-US" altLang="zh-CN" sz="2400" dirty="0"/>
          </a:p>
          <a:p>
            <a:pPr marL="362925" marR="74930" indent="-342900" algn="just">
              <a:lnSpc>
                <a:spcPct val="150000"/>
              </a:lnSpc>
              <a:spcBef>
                <a:spcPts val="0"/>
              </a:spcBef>
              <a:buSzPts val="2400"/>
            </a:pPr>
            <a:endParaRPr lang="en-US" altLang="zh-CN" sz="2400" b="1" dirty="0"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781DE3-8518-5856-011A-ED44A05B2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972" y="1117598"/>
            <a:ext cx="8744343" cy="4257366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313098-8164-3F4B-1D1A-B845C8E44B66}"/>
              </a:ext>
            </a:extLst>
          </p:cNvPr>
          <p:cNvCxnSpPr>
            <a:cxnSpLocks/>
          </p:cNvCxnSpPr>
          <p:nvPr/>
        </p:nvCxnSpPr>
        <p:spPr>
          <a:xfrm>
            <a:off x="7260703" y="4571100"/>
            <a:ext cx="34138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713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880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</a:pPr>
            <a:r>
              <a:rPr lang="en-US" altLang="zh-CN" b="1" dirty="0"/>
              <a:t>5</a:t>
            </a:r>
            <a:r>
              <a:rPr lang="zh-CN" b="1" dirty="0"/>
              <a:t>. </a:t>
            </a:r>
            <a:r>
              <a:rPr lang="en-US" altLang="zh-CN" b="1" dirty="0"/>
              <a:t>Conclusion</a:t>
            </a:r>
            <a:endParaRPr b="1" dirty="0"/>
          </a:p>
        </p:txBody>
      </p:sp>
      <p:sp>
        <p:nvSpPr>
          <p:cNvPr id="7" name="Google Shape;172;p3">
            <a:extLst>
              <a:ext uri="{FF2B5EF4-FFF2-40B4-BE49-F238E27FC236}">
                <a16:creationId xmlns:a16="http://schemas.microsoft.com/office/drawing/2014/main" id="{BEC4AAC9-8297-BC4D-BFF5-43E9AD824C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2720" y="1117598"/>
            <a:ext cx="10971190" cy="522880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0" tIns="0" rIns="0" bIns="0" anchor="t" anchorCtr="0">
            <a:normAutofit lnSpcReduction="10000"/>
          </a:bodyPr>
          <a:lstStyle/>
          <a:p>
            <a:pPr marL="362925" marR="74930" indent="-342900" algn="just">
              <a:lnSpc>
                <a:spcPct val="150000"/>
              </a:lnSpc>
              <a:spcBef>
                <a:spcPts val="0"/>
              </a:spcBef>
              <a:buSzPts val="2400"/>
            </a:pPr>
            <a:endParaRPr lang="en-US" altLang="zh-CN" sz="2400" b="1" dirty="0">
              <a:solidFill>
                <a:schemeClr val="accent1"/>
              </a:solidFill>
            </a:endParaRPr>
          </a:p>
          <a:p>
            <a:pPr marL="362925" marR="74930" indent="-342900" algn="just">
              <a:lnSpc>
                <a:spcPct val="150000"/>
              </a:lnSpc>
              <a:spcBef>
                <a:spcPts val="0"/>
              </a:spcBef>
              <a:buSzPts val="2400"/>
            </a:pPr>
            <a:endParaRPr lang="en-US" altLang="zh-CN" sz="2400" b="1" dirty="0">
              <a:solidFill>
                <a:schemeClr val="accent1"/>
              </a:solidFill>
            </a:endParaRPr>
          </a:p>
          <a:p>
            <a:pPr marL="362925" marR="74930" indent="-342900" algn="just">
              <a:lnSpc>
                <a:spcPct val="150000"/>
              </a:lnSpc>
              <a:spcBef>
                <a:spcPts val="0"/>
              </a:spcBef>
              <a:buSzPts val="2400"/>
            </a:pPr>
            <a:endParaRPr lang="en-US" altLang="zh-CN" sz="2400" b="1" dirty="0">
              <a:solidFill>
                <a:schemeClr val="accent1"/>
              </a:solidFill>
            </a:endParaRPr>
          </a:p>
          <a:p>
            <a:pPr marL="362925" marR="74930" indent="-342900" algn="just">
              <a:lnSpc>
                <a:spcPct val="150000"/>
              </a:lnSpc>
              <a:spcBef>
                <a:spcPts val="0"/>
              </a:spcBef>
              <a:buSzPts val="2400"/>
            </a:pPr>
            <a:endParaRPr lang="en-US" altLang="zh-CN" sz="2400" b="1" dirty="0">
              <a:solidFill>
                <a:schemeClr val="accent1"/>
              </a:solidFill>
            </a:endParaRPr>
          </a:p>
          <a:p>
            <a:pPr marL="20025" marR="74930" indent="0" algn="just">
              <a:lnSpc>
                <a:spcPct val="150000"/>
              </a:lnSpc>
              <a:spcBef>
                <a:spcPts val="0"/>
              </a:spcBef>
              <a:buSzPts val="2400"/>
              <a:buNone/>
            </a:pPr>
            <a:endParaRPr lang="en-US" altLang="zh-CN" sz="1900" b="1" dirty="0">
              <a:solidFill>
                <a:schemeClr val="accent1"/>
              </a:solidFill>
            </a:endParaRPr>
          </a:p>
          <a:p>
            <a:pPr marL="20025" marR="74930" indent="0" algn="just">
              <a:lnSpc>
                <a:spcPct val="150000"/>
              </a:lnSpc>
              <a:spcBef>
                <a:spcPts val="0"/>
              </a:spcBef>
              <a:buSzPts val="2400"/>
              <a:buNone/>
            </a:pPr>
            <a:endParaRPr lang="en-US" altLang="zh-CN" sz="1900" b="1" dirty="0">
              <a:solidFill>
                <a:schemeClr val="accent1"/>
              </a:solidFill>
            </a:endParaRPr>
          </a:p>
          <a:p>
            <a:pPr marL="20025" marR="74930" indent="0" algn="just">
              <a:lnSpc>
                <a:spcPct val="150000"/>
              </a:lnSpc>
              <a:spcBef>
                <a:spcPts val="0"/>
              </a:spcBef>
              <a:buSzPts val="2400"/>
              <a:buNone/>
            </a:pPr>
            <a:endParaRPr lang="en-US" altLang="zh-CN" sz="1900" b="1" dirty="0">
              <a:solidFill>
                <a:schemeClr val="accent1"/>
              </a:solidFill>
            </a:endParaRPr>
          </a:p>
          <a:p>
            <a:pPr marL="20025" marR="74930" indent="0" algn="just">
              <a:lnSpc>
                <a:spcPct val="150000"/>
              </a:lnSpc>
              <a:spcBef>
                <a:spcPts val="0"/>
              </a:spcBef>
              <a:buSzPts val="2400"/>
              <a:buNone/>
            </a:pPr>
            <a:endParaRPr lang="en-US" altLang="zh-CN" sz="1900" b="1" dirty="0">
              <a:solidFill>
                <a:schemeClr val="accent1"/>
              </a:solidFill>
            </a:endParaRPr>
          </a:p>
          <a:p>
            <a:pPr marL="20025" marR="74930" indent="0" algn="just">
              <a:lnSpc>
                <a:spcPct val="150000"/>
              </a:lnSpc>
              <a:spcBef>
                <a:spcPts val="0"/>
              </a:spcBef>
              <a:buSzPts val="2400"/>
              <a:buNone/>
            </a:pPr>
            <a:endParaRPr lang="en-US" altLang="zh-CN" sz="1900" b="1" dirty="0">
              <a:solidFill>
                <a:schemeClr val="accent1"/>
              </a:solidFill>
            </a:endParaRPr>
          </a:p>
          <a:p>
            <a:pPr marL="362925" marR="74930" indent="-342900" algn="just">
              <a:lnSpc>
                <a:spcPct val="150000"/>
              </a:lnSpc>
              <a:spcBef>
                <a:spcPts val="0"/>
              </a:spcBef>
              <a:buSzPts val="2400"/>
            </a:pPr>
            <a:endParaRPr lang="en-US" altLang="zh-CN" sz="2400" b="1" dirty="0">
              <a:solidFill>
                <a:schemeClr val="accent1"/>
              </a:solidFill>
            </a:endParaRPr>
          </a:p>
          <a:p>
            <a:pPr marL="362925" marR="74930" indent="-342900" algn="just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US" altLang="zh-CN" sz="2400" b="1" dirty="0">
                <a:solidFill>
                  <a:schemeClr val="accent1"/>
                </a:solidFill>
              </a:rPr>
              <a:t>Question: </a:t>
            </a:r>
            <a:r>
              <a:rPr lang="en-US" altLang="zh-CN" sz="2400" dirty="0"/>
              <a:t>Is there any possible solution for the limitations?</a:t>
            </a:r>
          </a:p>
          <a:p>
            <a:pPr marL="20025" marR="74930" indent="0" algn="just">
              <a:lnSpc>
                <a:spcPct val="150000"/>
              </a:lnSpc>
              <a:spcBef>
                <a:spcPts val="0"/>
              </a:spcBef>
              <a:buSzPts val="2400"/>
              <a:buNone/>
            </a:pPr>
            <a:endParaRPr lang="en-US" altLang="zh-CN" sz="2400" dirty="0"/>
          </a:p>
          <a:p>
            <a:pPr marL="362925" marR="74930" indent="-342900" algn="just">
              <a:lnSpc>
                <a:spcPct val="150000"/>
              </a:lnSpc>
              <a:spcBef>
                <a:spcPts val="0"/>
              </a:spcBef>
              <a:buSzPts val="2400"/>
            </a:pPr>
            <a:endParaRPr lang="en-US" altLang="zh-CN" sz="2400" b="1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AE0915-7E25-CC2F-3D41-0843E63FD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847" y="1723104"/>
            <a:ext cx="8994689" cy="31954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10DE8B-0727-C600-F599-B955D04F4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847" y="1117598"/>
            <a:ext cx="1923979" cy="45329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663BCC-C008-D7B7-5440-F8D6191B4940}"/>
              </a:ext>
            </a:extLst>
          </p:cNvPr>
          <p:cNvCxnSpPr>
            <a:cxnSpLocks/>
          </p:cNvCxnSpPr>
          <p:nvPr/>
        </p:nvCxnSpPr>
        <p:spPr>
          <a:xfrm>
            <a:off x="4655155" y="2063875"/>
            <a:ext cx="263054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771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880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</a:pPr>
            <a:r>
              <a:rPr lang="en-US" altLang="zh-CN" b="1" dirty="0"/>
              <a:t>1</a:t>
            </a:r>
            <a:r>
              <a:rPr lang="zh-CN" b="1" dirty="0"/>
              <a:t>. </a:t>
            </a:r>
            <a:r>
              <a:rPr lang="en-US" altLang="zh-CN" b="1" dirty="0"/>
              <a:t>Choice of subject</a:t>
            </a:r>
            <a:endParaRPr b="1" dirty="0"/>
          </a:p>
        </p:txBody>
      </p:sp>
      <p:sp>
        <p:nvSpPr>
          <p:cNvPr id="7" name="Google Shape;172;p3">
            <a:extLst>
              <a:ext uri="{FF2B5EF4-FFF2-40B4-BE49-F238E27FC236}">
                <a16:creationId xmlns:a16="http://schemas.microsoft.com/office/drawing/2014/main" id="{BEC4AAC9-8297-BC4D-BFF5-43E9AD824C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2720" y="1117598"/>
            <a:ext cx="10971190" cy="522880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362925" marR="74930" indent="-342900" algn="just">
              <a:lnSpc>
                <a:spcPct val="150000"/>
              </a:lnSpc>
              <a:spcBef>
                <a:spcPts val="0"/>
              </a:spcBef>
              <a:buSzPts val="2400"/>
            </a:pPr>
            <a:endParaRPr lang="en-US" altLang="zh-CN" sz="2400" b="1" dirty="0">
              <a:solidFill>
                <a:schemeClr val="accent1"/>
              </a:solidFill>
            </a:endParaRPr>
          </a:p>
          <a:p>
            <a:pPr marL="362925" marR="74930" indent="-342900" algn="just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US" altLang="zh-CN" sz="2400" b="1" dirty="0">
                <a:solidFill>
                  <a:schemeClr val="accent1"/>
                </a:solidFill>
              </a:rPr>
              <a:t>This study investigates the consequences of stocks being included in an index, in terms of returns, risk, and pricing efficiency. </a:t>
            </a:r>
          </a:p>
          <a:p>
            <a:pPr marL="362925" marR="74930" indent="-342900" algn="just">
              <a:lnSpc>
                <a:spcPct val="150000"/>
              </a:lnSpc>
              <a:spcBef>
                <a:spcPts val="0"/>
              </a:spcBef>
              <a:buSzPts val="2400"/>
            </a:pPr>
            <a:endParaRPr lang="en-US" altLang="zh-CN" sz="2400" b="1" dirty="0">
              <a:solidFill>
                <a:schemeClr val="accent1"/>
              </a:solidFill>
            </a:endParaRPr>
          </a:p>
          <a:p>
            <a:pPr marL="362925" marR="74930" indent="-342900" algn="just">
              <a:lnSpc>
                <a:spcPct val="150000"/>
              </a:lnSpc>
              <a:spcBef>
                <a:spcPts val="0"/>
              </a:spcBef>
              <a:buSzPts val="2400"/>
            </a:pPr>
            <a:endParaRPr lang="en-US" altLang="zh-CN" sz="2400" b="1" dirty="0">
              <a:solidFill>
                <a:schemeClr val="accent1"/>
              </a:solidFill>
            </a:endParaRPr>
          </a:p>
          <a:p>
            <a:pPr marL="362925" marR="74930" indent="-342900" algn="just">
              <a:lnSpc>
                <a:spcPct val="150000"/>
              </a:lnSpc>
              <a:spcBef>
                <a:spcPts val="0"/>
              </a:spcBef>
              <a:buSzPts val="2400"/>
            </a:pPr>
            <a:endParaRPr lang="en-US" altLang="zh-CN" sz="2400" b="1" dirty="0">
              <a:solidFill>
                <a:schemeClr val="accent1"/>
              </a:solidFill>
            </a:endParaRPr>
          </a:p>
          <a:p>
            <a:pPr marL="20025" marR="74930" indent="0" algn="just">
              <a:lnSpc>
                <a:spcPct val="150000"/>
              </a:lnSpc>
              <a:spcBef>
                <a:spcPts val="0"/>
              </a:spcBef>
              <a:buSzPts val="2400"/>
              <a:buNone/>
            </a:pPr>
            <a:endParaRPr lang="en-US" altLang="zh-CN" sz="1900" b="1" dirty="0">
              <a:solidFill>
                <a:schemeClr val="accent1"/>
              </a:solidFill>
            </a:endParaRPr>
          </a:p>
          <a:p>
            <a:pPr marL="20025" marR="74930" indent="0" algn="just">
              <a:lnSpc>
                <a:spcPct val="150000"/>
              </a:lnSpc>
              <a:spcBef>
                <a:spcPts val="0"/>
              </a:spcBef>
              <a:buSzPts val="2400"/>
              <a:buNone/>
            </a:pPr>
            <a:endParaRPr lang="en-US" altLang="zh-CN" sz="1900" b="1" dirty="0">
              <a:solidFill>
                <a:schemeClr val="accent1"/>
              </a:solidFill>
            </a:endParaRPr>
          </a:p>
          <a:p>
            <a:pPr marL="362925" marR="74930" indent="-342900" algn="just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US" altLang="zh-CN" sz="2400" b="1" dirty="0">
                <a:solidFill>
                  <a:schemeClr val="accent1"/>
                </a:solidFill>
              </a:rPr>
              <a:t>Question: </a:t>
            </a:r>
            <a:r>
              <a:rPr lang="en-US" altLang="zh-CN" sz="2400" dirty="0"/>
              <a:t>Why analyze this subject?</a:t>
            </a:r>
          </a:p>
          <a:p>
            <a:pPr marL="20025" marR="74930" indent="0" algn="just">
              <a:lnSpc>
                <a:spcPct val="150000"/>
              </a:lnSpc>
              <a:spcBef>
                <a:spcPts val="0"/>
              </a:spcBef>
              <a:buSzPts val="2400"/>
              <a:buNone/>
            </a:pPr>
            <a:endParaRPr lang="en-US" altLang="zh-CN" sz="2400" dirty="0"/>
          </a:p>
          <a:p>
            <a:pPr marL="362925" marR="74930" indent="-342900" algn="just">
              <a:lnSpc>
                <a:spcPct val="150000"/>
              </a:lnSpc>
              <a:spcBef>
                <a:spcPts val="0"/>
              </a:spcBef>
              <a:buSzPts val="2400"/>
            </a:pPr>
            <a:endParaRPr lang="en-US" altLang="zh-CN" sz="2400" b="1" dirty="0"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976AEB-A6BE-AB1F-F0E3-F8178ECBE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090" y="2982456"/>
            <a:ext cx="10597564" cy="1531376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10F4586-0C25-C486-68DB-DE681FEF5FAA}"/>
              </a:ext>
            </a:extLst>
          </p:cNvPr>
          <p:cNvCxnSpPr/>
          <p:nvPr/>
        </p:nvCxnSpPr>
        <p:spPr>
          <a:xfrm>
            <a:off x="9342720" y="4475329"/>
            <a:ext cx="171857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722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880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</a:pPr>
            <a:r>
              <a:rPr lang="en-US" altLang="zh-CN" b="1" dirty="0"/>
              <a:t>2</a:t>
            </a:r>
            <a:r>
              <a:rPr lang="zh-CN" b="1" dirty="0"/>
              <a:t>. </a:t>
            </a:r>
            <a:r>
              <a:rPr lang="en-US" altLang="zh-CN" b="1" dirty="0"/>
              <a:t>Data</a:t>
            </a:r>
            <a:endParaRPr b="1" dirty="0"/>
          </a:p>
        </p:txBody>
      </p:sp>
      <p:sp>
        <p:nvSpPr>
          <p:cNvPr id="7" name="Google Shape;172;p3">
            <a:extLst>
              <a:ext uri="{FF2B5EF4-FFF2-40B4-BE49-F238E27FC236}">
                <a16:creationId xmlns:a16="http://schemas.microsoft.com/office/drawing/2014/main" id="{BEC4AAC9-8297-BC4D-BFF5-43E9AD824C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2720" y="1117598"/>
            <a:ext cx="11262880" cy="522880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362925" marR="74930" indent="-342900" algn="just">
              <a:lnSpc>
                <a:spcPct val="150000"/>
              </a:lnSpc>
              <a:spcBef>
                <a:spcPts val="0"/>
              </a:spcBef>
              <a:buSzPts val="2400"/>
            </a:pPr>
            <a:endParaRPr lang="en-US" altLang="zh-CN" sz="2400" b="1" dirty="0">
              <a:solidFill>
                <a:schemeClr val="accent1"/>
              </a:solidFill>
            </a:endParaRPr>
          </a:p>
          <a:p>
            <a:pPr marL="362925" marR="74930" indent="-342900" algn="just">
              <a:lnSpc>
                <a:spcPct val="150000"/>
              </a:lnSpc>
              <a:spcBef>
                <a:spcPts val="0"/>
              </a:spcBef>
              <a:buSzPts val="2400"/>
            </a:pPr>
            <a:endParaRPr lang="en-US" altLang="zh-CN" sz="2400" b="1" dirty="0">
              <a:solidFill>
                <a:schemeClr val="accent1"/>
              </a:solidFill>
            </a:endParaRPr>
          </a:p>
          <a:p>
            <a:pPr marL="362925" marR="74930" indent="-342900" algn="just">
              <a:lnSpc>
                <a:spcPct val="150000"/>
              </a:lnSpc>
              <a:spcBef>
                <a:spcPts val="0"/>
              </a:spcBef>
              <a:buSzPts val="2400"/>
            </a:pPr>
            <a:endParaRPr lang="en-US" altLang="zh-CN" sz="2400" b="1" dirty="0">
              <a:solidFill>
                <a:schemeClr val="accent1"/>
              </a:solidFill>
            </a:endParaRPr>
          </a:p>
          <a:p>
            <a:pPr marL="362925" marR="74930" indent="-342900" algn="just">
              <a:lnSpc>
                <a:spcPct val="150000"/>
              </a:lnSpc>
              <a:spcBef>
                <a:spcPts val="0"/>
              </a:spcBef>
              <a:buSzPts val="2400"/>
            </a:pPr>
            <a:endParaRPr lang="en-US" altLang="zh-CN" sz="2400" b="1" dirty="0">
              <a:solidFill>
                <a:schemeClr val="accent1"/>
              </a:solidFill>
            </a:endParaRPr>
          </a:p>
          <a:p>
            <a:pPr marL="362925" marR="74930" indent="-342900" algn="just">
              <a:lnSpc>
                <a:spcPct val="150000"/>
              </a:lnSpc>
              <a:spcBef>
                <a:spcPts val="0"/>
              </a:spcBef>
              <a:buSzPts val="2400"/>
            </a:pPr>
            <a:endParaRPr lang="en-US" altLang="zh-CN" sz="2400" b="1" dirty="0">
              <a:solidFill>
                <a:schemeClr val="accent1"/>
              </a:solidFill>
            </a:endParaRPr>
          </a:p>
          <a:p>
            <a:pPr marL="362925" marR="74930" indent="-342900" algn="just">
              <a:lnSpc>
                <a:spcPct val="150000"/>
              </a:lnSpc>
              <a:spcBef>
                <a:spcPts val="0"/>
              </a:spcBef>
              <a:buSzPts val="2400"/>
            </a:pPr>
            <a:endParaRPr lang="en-US" altLang="zh-CN" sz="2400" b="1" dirty="0">
              <a:solidFill>
                <a:schemeClr val="accent1"/>
              </a:solidFill>
            </a:endParaRPr>
          </a:p>
          <a:p>
            <a:pPr marL="20025" marR="74930" indent="0" algn="just">
              <a:lnSpc>
                <a:spcPct val="150000"/>
              </a:lnSpc>
              <a:spcBef>
                <a:spcPts val="0"/>
              </a:spcBef>
              <a:buSzPts val="2400"/>
              <a:buNone/>
            </a:pPr>
            <a:endParaRPr lang="en-US" altLang="zh-CN" sz="1900" b="1" dirty="0">
              <a:solidFill>
                <a:schemeClr val="accent1"/>
              </a:solidFill>
            </a:endParaRPr>
          </a:p>
          <a:p>
            <a:pPr marL="20025" marR="74930" indent="0" algn="just">
              <a:lnSpc>
                <a:spcPct val="150000"/>
              </a:lnSpc>
              <a:spcBef>
                <a:spcPts val="0"/>
              </a:spcBef>
              <a:buSzPts val="2400"/>
              <a:buNone/>
            </a:pPr>
            <a:endParaRPr lang="en-US" altLang="zh-CN" sz="1900" b="1" dirty="0">
              <a:solidFill>
                <a:schemeClr val="accent1"/>
              </a:solidFill>
            </a:endParaRPr>
          </a:p>
          <a:p>
            <a:pPr marL="362925" marR="74930" indent="-342900" algn="just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US" altLang="zh-CN" sz="2400" b="1" dirty="0">
                <a:solidFill>
                  <a:schemeClr val="accent1"/>
                </a:solidFill>
              </a:rPr>
              <a:t>Question: </a:t>
            </a:r>
            <a:r>
              <a:rPr lang="en-US" altLang="zh-CN" sz="2400" dirty="0"/>
              <a:t>Why separate the period in this four phases?</a:t>
            </a:r>
          </a:p>
          <a:p>
            <a:pPr marL="20025" marR="74930" indent="0" algn="just">
              <a:lnSpc>
                <a:spcPct val="150000"/>
              </a:lnSpc>
              <a:spcBef>
                <a:spcPts val="0"/>
              </a:spcBef>
              <a:buSzPts val="2400"/>
              <a:buNone/>
            </a:pPr>
            <a:endParaRPr lang="en-US" altLang="zh-CN" sz="2400" dirty="0"/>
          </a:p>
          <a:p>
            <a:pPr marL="362925" marR="74930" indent="-342900" algn="just">
              <a:lnSpc>
                <a:spcPct val="150000"/>
              </a:lnSpc>
              <a:spcBef>
                <a:spcPts val="0"/>
              </a:spcBef>
              <a:buSzPts val="2400"/>
            </a:pPr>
            <a:endParaRPr lang="en-US" altLang="zh-CN" sz="2400" b="1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C24BBC-E30D-A114-945D-18C1094F0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542" y="1117598"/>
            <a:ext cx="9707620" cy="40543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2C894F-D6B8-074F-163C-2B74720D0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3366" y="4722985"/>
            <a:ext cx="3961150" cy="2135015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FD2A214-1607-23E7-7810-9DC3C476CA92}"/>
              </a:ext>
            </a:extLst>
          </p:cNvPr>
          <p:cNvCxnSpPr>
            <a:cxnSpLocks/>
          </p:cNvCxnSpPr>
          <p:nvPr/>
        </p:nvCxnSpPr>
        <p:spPr>
          <a:xfrm>
            <a:off x="3846488" y="2853007"/>
            <a:ext cx="50025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880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</a:pPr>
            <a:r>
              <a:rPr lang="en-US" altLang="zh-CN" b="1" dirty="0"/>
              <a:t>2</a:t>
            </a:r>
            <a:r>
              <a:rPr lang="zh-CN" b="1" dirty="0"/>
              <a:t>. </a:t>
            </a:r>
            <a:r>
              <a:rPr lang="en-US" altLang="zh-CN" b="1" dirty="0"/>
              <a:t>Data</a:t>
            </a:r>
            <a:endParaRPr b="1" dirty="0"/>
          </a:p>
        </p:txBody>
      </p:sp>
      <p:sp>
        <p:nvSpPr>
          <p:cNvPr id="7" name="Google Shape;172;p3">
            <a:extLst>
              <a:ext uri="{FF2B5EF4-FFF2-40B4-BE49-F238E27FC236}">
                <a16:creationId xmlns:a16="http://schemas.microsoft.com/office/drawing/2014/main" id="{BEC4AAC9-8297-BC4D-BFF5-43E9AD824C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2720" y="1117598"/>
            <a:ext cx="11262880" cy="522880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362925" marR="74930" indent="-342900" algn="just">
              <a:lnSpc>
                <a:spcPct val="150000"/>
              </a:lnSpc>
              <a:spcBef>
                <a:spcPts val="0"/>
              </a:spcBef>
              <a:buSzPts val="2400"/>
            </a:pPr>
            <a:endParaRPr lang="en-US" altLang="zh-CN" sz="2400" b="1" dirty="0">
              <a:solidFill>
                <a:schemeClr val="accent1"/>
              </a:solidFill>
            </a:endParaRPr>
          </a:p>
          <a:p>
            <a:pPr marL="362925" marR="74930" indent="-342900" algn="just">
              <a:lnSpc>
                <a:spcPct val="150000"/>
              </a:lnSpc>
              <a:spcBef>
                <a:spcPts val="0"/>
              </a:spcBef>
              <a:buSzPts val="2400"/>
            </a:pPr>
            <a:endParaRPr lang="en-US" altLang="zh-CN" sz="2400" b="1" dirty="0">
              <a:solidFill>
                <a:schemeClr val="accent1"/>
              </a:solidFill>
            </a:endParaRPr>
          </a:p>
          <a:p>
            <a:pPr marL="362925" marR="74930" indent="-342900" algn="just">
              <a:lnSpc>
                <a:spcPct val="150000"/>
              </a:lnSpc>
              <a:spcBef>
                <a:spcPts val="0"/>
              </a:spcBef>
              <a:buSzPts val="2400"/>
            </a:pPr>
            <a:endParaRPr lang="en-US" altLang="zh-CN" sz="2400" b="1" dirty="0">
              <a:solidFill>
                <a:schemeClr val="accent1"/>
              </a:solidFill>
            </a:endParaRPr>
          </a:p>
          <a:p>
            <a:pPr marL="362925" marR="74930" indent="-342900" algn="just">
              <a:lnSpc>
                <a:spcPct val="150000"/>
              </a:lnSpc>
              <a:spcBef>
                <a:spcPts val="0"/>
              </a:spcBef>
              <a:buSzPts val="2400"/>
            </a:pPr>
            <a:endParaRPr lang="en-US" altLang="zh-CN" sz="2400" b="1" dirty="0">
              <a:solidFill>
                <a:schemeClr val="accent1"/>
              </a:solidFill>
            </a:endParaRPr>
          </a:p>
          <a:p>
            <a:pPr marL="362925" marR="74930" indent="-342900" algn="just">
              <a:lnSpc>
                <a:spcPct val="150000"/>
              </a:lnSpc>
              <a:spcBef>
                <a:spcPts val="0"/>
              </a:spcBef>
              <a:buSzPts val="2400"/>
            </a:pPr>
            <a:endParaRPr lang="en-US" altLang="zh-CN" sz="2400" b="1" dirty="0">
              <a:solidFill>
                <a:schemeClr val="accent1"/>
              </a:solidFill>
            </a:endParaRPr>
          </a:p>
          <a:p>
            <a:pPr marL="362925" marR="74930" indent="-342900" algn="just">
              <a:lnSpc>
                <a:spcPct val="150000"/>
              </a:lnSpc>
              <a:spcBef>
                <a:spcPts val="0"/>
              </a:spcBef>
              <a:buSzPts val="2400"/>
            </a:pPr>
            <a:endParaRPr lang="en-US" altLang="zh-CN" sz="2400" b="1" dirty="0">
              <a:solidFill>
                <a:schemeClr val="accent1"/>
              </a:solidFill>
            </a:endParaRPr>
          </a:p>
          <a:p>
            <a:pPr marL="20025" marR="74930" indent="0" algn="just">
              <a:lnSpc>
                <a:spcPct val="150000"/>
              </a:lnSpc>
              <a:spcBef>
                <a:spcPts val="0"/>
              </a:spcBef>
              <a:buSzPts val="2400"/>
              <a:buNone/>
            </a:pPr>
            <a:endParaRPr lang="en-US" altLang="zh-CN" sz="1900" b="1" dirty="0">
              <a:solidFill>
                <a:schemeClr val="accent1"/>
              </a:solidFill>
            </a:endParaRPr>
          </a:p>
          <a:p>
            <a:pPr marL="20025" marR="74930" indent="0" algn="just">
              <a:lnSpc>
                <a:spcPct val="150000"/>
              </a:lnSpc>
              <a:spcBef>
                <a:spcPts val="0"/>
              </a:spcBef>
              <a:buSzPts val="2400"/>
              <a:buNone/>
            </a:pPr>
            <a:endParaRPr lang="en-US" altLang="zh-CN" sz="1900" b="1" dirty="0">
              <a:solidFill>
                <a:schemeClr val="accent1"/>
              </a:solidFill>
            </a:endParaRPr>
          </a:p>
          <a:p>
            <a:pPr marL="362925" marR="74930" indent="-342900" algn="just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US" altLang="zh-CN" sz="2400" b="1" dirty="0">
                <a:solidFill>
                  <a:schemeClr val="accent1"/>
                </a:solidFill>
              </a:rPr>
              <a:t>Question: </a:t>
            </a:r>
            <a:r>
              <a:rPr lang="en-US" altLang="zh-CN" sz="2400" dirty="0"/>
              <a:t>Why need to use different databases?</a:t>
            </a:r>
          </a:p>
          <a:p>
            <a:pPr marL="20025" marR="74930" indent="0" algn="just">
              <a:lnSpc>
                <a:spcPct val="150000"/>
              </a:lnSpc>
              <a:spcBef>
                <a:spcPts val="0"/>
              </a:spcBef>
              <a:buSzPts val="2400"/>
              <a:buNone/>
            </a:pPr>
            <a:endParaRPr lang="en-US" altLang="zh-CN" sz="2400" dirty="0"/>
          </a:p>
          <a:p>
            <a:pPr marL="362925" marR="74930" indent="-342900" algn="just">
              <a:lnSpc>
                <a:spcPct val="150000"/>
              </a:lnSpc>
              <a:spcBef>
                <a:spcPts val="0"/>
              </a:spcBef>
              <a:buSzPts val="2400"/>
            </a:pPr>
            <a:endParaRPr lang="en-US" altLang="zh-CN" sz="2400" b="1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B632F3-1303-C55A-FE36-4A66AF362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444" y="1117598"/>
            <a:ext cx="9189112" cy="383632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96990A2-4753-D460-EE01-C371CCBCDCFA}"/>
              </a:ext>
            </a:extLst>
          </p:cNvPr>
          <p:cNvCxnSpPr>
            <a:cxnSpLocks/>
          </p:cNvCxnSpPr>
          <p:nvPr/>
        </p:nvCxnSpPr>
        <p:spPr>
          <a:xfrm>
            <a:off x="8557176" y="2420388"/>
            <a:ext cx="143343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CA7C44-01C9-11EA-61CF-5639BD3695BB}"/>
              </a:ext>
            </a:extLst>
          </p:cNvPr>
          <p:cNvCxnSpPr>
            <a:cxnSpLocks/>
          </p:cNvCxnSpPr>
          <p:nvPr/>
        </p:nvCxnSpPr>
        <p:spPr>
          <a:xfrm>
            <a:off x="1925318" y="3231549"/>
            <a:ext cx="143343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305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880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</a:pPr>
            <a:r>
              <a:rPr lang="en-US" altLang="zh-CN" b="1" dirty="0"/>
              <a:t>2</a:t>
            </a:r>
            <a:r>
              <a:rPr lang="zh-CN" b="1" dirty="0"/>
              <a:t>. </a:t>
            </a:r>
            <a:r>
              <a:rPr lang="en-US" altLang="zh-CN" b="1" dirty="0"/>
              <a:t>Data</a:t>
            </a:r>
            <a:endParaRPr b="1" dirty="0"/>
          </a:p>
        </p:txBody>
      </p:sp>
      <p:sp>
        <p:nvSpPr>
          <p:cNvPr id="7" name="Google Shape;172;p3">
            <a:extLst>
              <a:ext uri="{FF2B5EF4-FFF2-40B4-BE49-F238E27FC236}">
                <a16:creationId xmlns:a16="http://schemas.microsoft.com/office/drawing/2014/main" id="{BEC4AAC9-8297-BC4D-BFF5-43E9AD824C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2720" y="1117598"/>
            <a:ext cx="11262880" cy="522880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362925" marR="74930" indent="-342900" algn="just">
              <a:lnSpc>
                <a:spcPct val="150000"/>
              </a:lnSpc>
              <a:spcBef>
                <a:spcPts val="0"/>
              </a:spcBef>
              <a:buSzPts val="2400"/>
            </a:pPr>
            <a:endParaRPr lang="en-US" altLang="zh-CN" sz="2400" b="1" dirty="0">
              <a:solidFill>
                <a:schemeClr val="accent1"/>
              </a:solidFill>
            </a:endParaRPr>
          </a:p>
          <a:p>
            <a:pPr marL="362925" marR="74930" indent="-342900" algn="just">
              <a:lnSpc>
                <a:spcPct val="150000"/>
              </a:lnSpc>
              <a:spcBef>
                <a:spcPts val="0"/>
              </a:spcBef>
              <a:buSzPts val="2400"/>
            </a:pPr>
            <a:endParaRPr lang="en-US" altLang="zh-CN" sz="2400" b="1" dirty="0">
              <a:solidFill>
                <a:schemeClr val="accent1"/>
              </a:solidFill>
            </a:endParaRPr>
          </a:p>
          <a:p>
            <a:pPr marL="362925" marR="74930" indent="-342900" algn="just">
              <a:lnSpc>
                <a:spcPct val="150000"/>
              </a:lnSpc>
              <a:spcBef>
                <a:spcPts val="0"/>
              </a:spcBef>
              <a:buSzPts val="2400"/>
            </a:pPr>
            <a:endParaRPr lang="en-US" altLang="zh-CN" sz="2400" b="1" dirty="0">
              <a:solidFill>
                <a:schemeClr val="accent1"/>
              </a:solidFill>
            </a:endParaRPr>
          </a:p>
          <a:p>
            <a:pPr marL="362925" marR="74930" indent="-342900" algn="just">
              <a:lnSpc>
                <a:spcPct val="150000"/>
              </a:lnSpc>
              <a:spcBef>
                <a:spcPts val="0"/>
              </a:spcBef>
              <a:buSzPts val="2400"/>
            </a:pPr>
            <a:endParaRPr lang="en-US" altLang="zh-CN" sz="2400" b="1" dirty="0">
              <a:solidFill>
                <a:schemeClr val="accent1"/>
              </a:solidFill>
            </a:endParaRPr>
          </a:p>
          <a:p>
            <a:pPr marL="362925" marR="74930" indent="-342900" algn="just">
              <a:lnSpc>
                <a:spcPct val="150000"/>
              </a:lnSpc>
              <a:spcBef>
                <a:spcPts val="0"/>
              </a:spcBef>
              <a:buSzPts val="2400"/>
            </a:pPr>
            <a:endParaRPr lang="en-US" altLang="zh-CN" sz="2400" b="1" dirty="0">
              <a:solidFill>
                <a:schemeClr val="accent1"/>
              </a:solidFill>
            </a:endParaRPr>
          </a:p>
          <a:p>
            <a:pPr marL="20025" marR="74930" indent="0" algn="just">
              <a:lnSpc>
                <a:spcPct val="150000"/>
              </a:lnSpc>
              <a:spcBef>
                <a:spcPts val="0"/>
              </a:spcBef>
              <a:buSzPts val="2400"/>
              <a:buNone/>
            </a:pPr>
            <a:endParaRPr lang="en-US" altLang="zh-CN" sz="1900" b="1" dirty="0">
              <a:solidFill>
                <a:schemeClr val="accent1"/>
              </a:solidFill>
            </a:endParaRPr>
          </a:p>
          <a:p>
            <a:pPr marL="362925" marR="74930" indent="-342900" algn="just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US" altLang="zh-CN" sz="2400" b="1" dirty="0">
                <a:solidFill>
                  <a:schemeClr val="accent1"/>
                </a:solidFill>
              </a:rPr>
              <a:t>Question : </a:t>
            </a:r>
            <a:r>
              <a:rPr lang="en-US" altLang="zh-CN" sz="2400" dirty="0"/>
              <a:t>Why need stock returns of arithmetic and geometric means? </a:t>
            </a:r>
          </a:p>
          <a:p>
            <a:pPr marL="20025" marR="74930" indent="0" algn="just">
              <a:lnSpc>
                <a:spcPct val="150000"/>
              </a:lnSpc>
              <a:spcBef>
                <a:spcPts val="0"/>
              </a:spcBef>
              <a:buSzPts val="2400"/>
              <a:buNone/>
            </a:pPr>
            <a:endParaRPr lang="en-US" altLang="zh-CN" sz="2400" dirty="0"/>
          </a:p>
          <a:p>
            <a:pPr marL="362925" marR="74930" indent="-342900" algn="just">
              <a:lnSpc>
                <a:spcPct val="150000"/>
              </a:lnSpc>
              <a:spcBef>
                <a:spcPts val="0"/>
              </a:spcBef>
              <a:buSzPts val="2400"/>
            </a:pPr>
            <a:endParaRPr lang="en-US" altLang="zh-CN" sz="2400" b="1" dirty="0">
              <a:solidFill>
                <a:schemeClr val="accent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336386-1C99-F403-8BFC-4F181A9F4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353" y="993059"/>
            <a:ext cx="9929294" cy="32272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B25AA7-D1F1-34ED-B534-09F1C3AA7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160" y="4782239"/>
            <a:ext cx="2538944" cy="19163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1A3098-4323-D467-A7D0-5A61B311C4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9177" y="4782239"/>
            <a:ext cx="2536423" cy="1916325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ED620F-05D1-F5A4-A09C-B0234FEF3790}"/>
              </a:ext>
            </a:extLst>
          </p:cNvPr>
          <p:cNvCxnSpPr/>
          <p:nvPr/>
        </p:nvCxnSpPr>
        <p:spPr>
          <a:xfrm>
            <a:off x="2627288" y="2784181"/>
            <a:ext cx="171857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D5FFA64-14E5-7308-216E-6E2342F0157B}"/>
              </a:ext>
            </a:extLst>
          </p:cNvPr>
          <p:cNvCxnSpPr/>
          <p:nvPr/>
        </p:nvCxnSpPr>
        <p:spPr>
          <a:xfrm>
            <a:off x="8483435" y="2784181"/>
            <a:ext cx="171857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921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880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</a:pPr>
            <a:r>
              <a:rPr lang="en-US" altLang="zh-CN" b="1" dirty="0"/>
              <a:t>2. Data</a:t>
            </a:r>
            <a:endParaRPr lang="en-US" b="1" dirty="0"/>
          </a:p>
        </p:txBody>
      </p:sp>
      <p:sp>
        <p:nvSpPr>
          <p:cNvPr id="7" name="Google Shape;172;p3">
            <a:extLst>
              <a:ext uri="{FF2B5EF4-FFF2-40B4-BE49-F238E27FC236}">
                <a16:creationId xmlns:a16="http://schemas.microsoft.com/office/drawing/2014/main" id="{BEC4AAC9-8297-BC4D-BFF5-43E9AD824C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2720" y="1117598"/>
            <a:ext cx="10971190" cy="522880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362925" marR="74930" indent="-342900" algn="just">
              <a:lnSpc>
                <a:spcPct val="150000"/>
              </a:lnSpc>
              <a:spcBef>
                <a:spcPts val="0"/>
              </a:spcBef>
              <a:buSzPts val="2400"/>
            </a:pPr>
            <a:endParaRPr lang="en-US" altLang="zh-CN" sz="2400" b="1" dirty="0">
              <a:solidFill>
                <a:schemeClr val="accent1"/>
              </a:solidFill>
            </a:endParaRPr>
          </a:p>
          <a:p>
            <a:pPr marL="362925" marR="74930" indent="-342900" algn="just">
              <a:lnSpc>
                <a:spcPct val="150000"/>
              </a:lnSpc>
              <a:spcBef>
                <a:spcPts val="0"/>
              </a:spcBef>
              <a:buSzPts val="2400"/>
            </a:pPr>
            <a:endParaRPr lang="en-US" altLang="zh-CN" sz="2400" b="1" dirty="0">
              <a:solidFill>
                <a:schemeClr val="accent1"/>
              </a:solidFill>
            </a:endParaRPr>
          </a:p>
          <a:p>
            <a:pPr marL="362925" marR="74930" indent="-342900" algn="just">
              <a:lnSpc>
                <a:spcPct val="150000"/>
              </a:lnSpc>
              <a:spcBef>
                <a:spcPts val="0"/>
              </a:spcBef>
              <a:buSzPts val="2400"/>
            </a:pPr>
            <a:endParaRPr lang="en-US" altLang="zh-CN" sz="2400" b="1" dirty="0">
              <a:solidFill>
                <a:schemeClr val="accent1"/>
              </a:solidFill>
            </a:endParaRPr>
          </a:p>
          <a:p>
            <a:pPr marL="362925" marR="74930" indent="-342900" algn="just">
              <a:lnSpc>
                <a:spcPct val="150000"/>
              </a:lnSpc>
              <a:spcBef>
                <a:spcPts val="0"/>
              </a:spcBef>
              <a:buSzPts val="2400"/>
            </a:pPr>
            <a:endParaRPr lang="en-US" altLang="zh-CN" sz="2400" b="1" dirty="0">
              <a:solidFill>
                <a:schemeClr val="accent1"/>
              </a:solidFill>
            </a:endParaRPr>
          </a:p>
          <a:p>
            <a:pPr marL="20025" marR="74930" indent="0" algn="just">
              <a:lnSpc>
                <a:spcPct val="150000"/>
              </a:lnSpc>
              <a:spcBef>
                <a:spcPts val="0"/>
              </a:spcBef>
              <a:buSzPts val="2400"/>
              <a:buNone/>
            </a:pPr>
            <a:endParaRPr lang="en-US" altLang="zh-CN" sz="1900" b="1" dirty="0">
              <a:solidFill>
                <a:schemeClr val="accent1"/>
              </a:solidFill>
            </a:endParaRPr>
          </a:p>
          <a:p>
            <a:pPr marL="20025" marR="74930" indent="0" algn="just">
              <a:lnSpc>
                <a:spcPct val="150000"/>
              </a:lnSpc>
              <a:spcBef>
                <a:spcPts val="0"/>
              </a:spcBef>
              <a:buSzPts val="2400"/>
              <a:buNone/>
            </a:pPr>
            <a:endParaRPr lang="en-US" altLang="zh-CN" sz="1900" b="1" dirty="0">
              <a:solidFill>
                <a:schemeClr val="accent1"/>
              </a:solidFill>
            </a:endParaRPr>
          </a:p>
          <a:p>
            <a:pPr marL="20025" marR="74930" indent="0" algn="just">
              <a:lnSpc>
                <a:spcPct val="150000"/>
              </a:lnSpc>
              <a:spcBef>
                <a:spcPts val="0"/>
              </a:spcBef>
              <a:buSzPts val="2400"/>
              <a:buNone/>
            </a:pPr>
            <a:endParaRPr lang="en-US" altLang="zh-CN" sz="1900" b="1" dirty="0">
              <a:solidFill>
                <a:schemeClr val="accent1"/>
              </a:solidFill>
            </a:endParaRPr>
          </a:p>
          <a:p>
            <a:pPr marL="20025" marR="74930" indent="0" algn="just">
              <a:lnSpc>
                <a:spcPct val="150000"/>
              </a:lnSpc>
              <a:spcBef>
                <a:spcPts val="0"/>
              </a:spcBef>
              <a:buSzPts val="2400"/>
              <a:buNone/>
            </a:pPr>
            <a:endParaRPr lang="en-US" altLang="zh-CN" sz="1900" b="1" dirty="0">
              <a:solidFill>
                <a:schemeClr val="accent1"/>
              </a:solidFill>
            </a:endParaRPr>
          </a:p>
          <a:p>
            <a:pPr marL="20025" marR="74930" indent="0" algn="just">
              <a:lnSpc>
                <a:spcPct val="150000"/>
              </a:lnSpc>
              <a:spcBef>
                <a:spcPts val="0"/>
              </a:spcBef>
              <a:buSzPts val="2400"/>
              <a:buNone/>
            </a:pPr>
            <a:endParaRPr lang="en-US" altLang="zh-CN" sz="1900" b="1" dirty="0">
              <a:solidFill>
                <a:schemeClr val="accent1"/>
              </a:solidFill>
            </a:endParaRPr>
          </a:p>
          <a:p>
            <a:pPr marL="362925" marR="74930" indent="-342900" algn="just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US" altLang="zh-CN" sz="2400" b="1" dirty="0">
                <a:solidFill>
                  <a:schemeClr val="accent1"/>
                </a:solidFill>
              </a:rPr>
              <a:t>Question: </a:t>
            </a:r>
            <a:r>
              <a:rPr lang="en-US" altLang="zh-CN" sz="2400" dirty="0"/>
              <a:t>The choice of Variance Ratio lag</a:t>
            </a:r>
          </a:p>
          <a:p>
            <a:pPr marL="20025" marR="74930" indent="0" algn="just">
              <a:lnSpc>
                <a:spcPct val="150000"/>
              </a:lnSpc>
              <a:spcBef>
                <a:spcPts val="0"/>
              </a:spcBef>
              <a:buSzPts val="2400"/>
              <a:buNone/>
            </a:pPr>
            <a:endParaRPr lang="en-US" altLang="zh-CN" sz="2400" dirty="0"/>
          </a:p>
          <a:p>
            <a:pPr marL="362925" marR="74930" indent="-342900" algn="just">
              <a:lnSpc>
                <a:spcPct val="150000"/>
              </a:lnSpc>
              <a:spcBef>
                <a:spcPts val="0"/>
              </a:spcBef>
              <a:buSzPts val="2400"/>
            </a:pPr>
            <a:endParaRPr lang="en-US" altLang="zh-CN" sz="2400" b="1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95BF1F-8F82-B614-77E1-5E4A321A2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282" y="1117598"/>
            <a:ext cx="4626911" cy="3922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7A17DD-3D37-C1C6-7F5B-F8EBC0BF9B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2436" y="1143632"/>
            <a:ext cx="4622381" cy="389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297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880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</a:pPr>
            <a:r>
              <a:rPr lang="en-US" altLang="zh-CN" b="1" dirty="0"/>
              <a:t>3</a:t>
            </a:r>
            <a:r>
              <a:rPr lang="zh-CN" b="1" dirty="0"/>
              <a:t>. </a:t>
            </a:r>
            <a:r>
              <a:rPr lang="en-US" altLang="zh-CN" b="1" dirty="0"/>
              <a:t>Model</a:t>
            </a:r>
            <a:endParaRPr b="1" dirty="0"/>
          </a:p>
        </p:txBody>
      </p:sp>
      <p:sp>
        <p:nvSpPr>
          <p:cNvPr id="7" name="Google Shape;172;p3">
            <a:extLst>
              <a:ext uri="{FF2B5EF4-FFF2-40B4-BE49-F238E27FC236}">
                <a16:creationId xmlns:a16="http://schemas.microsoft.com/office/drawing/2014/main" id="{BEC4AAC9-8297-BC4D-BFF5-43E9AD824C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2720" y="1117598"/>
            <a:ext cx="10971190" cy="522880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0" tIns="0" rIns="0" bIns="0" anchor="t" anchorCtr="0">
            <a:normAutofit lnSpcReduction="10000"/>
          </a:bodyPr>
          <a:lstStyle/>
          <a:p>
            <a:pPr marL="362925" marR="74930" indent="-342900" algn="just">
              <a:lnSpc>
                <a:spcPct val="150000"/>
              </a:lnSpc>
              <a:spcBef>
                <a:spcPts val="0"/>
              </a:spcBef>
              <a:buSzPts val="2400"/>
            </a:pPr>
            <a:endParaRPr lang="en-US" altLang="zh-CN" sz="2400" b="1" dirty="0">
              <a:solidFill>
                <a:schemeClr val="accent1"/>
              </a:solidFill>
            </a:endParaRPr>
          </a:p>
          <a:p>
            <a:pPr marL="362925" marR="74930" indent="-342900" algn="just">
              <a:lnSpc>
                <a:spcPct val="150000"/>
              </a:lnSpc>
              <a:spcBef>
                <a:spcPts val="0"/>
              </a:spcBef>
              <a:buSzPts val="2400"/>
            </a:pPr>
            <a:endParaRPr lang="en-US" altLang="zh-CN" sz="2400" b="1" dirty="0">
              <a:solidFill>
                <a:schemeClr val="accent1"/>
              </a:solidFill>
            </a:endParaRPr>
          </a:p>
          <a:p>
            <a:pPr marL="362925" marR="74930" indent="-342900" algn="just">
              <a:lnSpc>
                <a:spcPct val="150000"/>
              </a:lnSpc>
              <a:spcBef>
                <a:spcPts val="0"/>
              </a:spcBef>
              <a:buSzPts val="2400"/>
            </a:pPr>
            <a:endParaRPr lang="en-US" altLang="zh-CN" sz="2400" b="1" dirty="0">
              <a:solidFill>
                <a:schemeClr val="accent1"/>
              </a:solidFill>
            </a:endParaRPr>
          </a:p>
          <a:p>
            <a:pPr marL="362925" marR="74930" indent="-342900" algn="just">
              <a:lnSpc>
                <a:spcPct val="150000"/>
              </a:lnSpc>
              <a:spcBef>
                <a:spcPts val="0"/>
              </a:spcBef>
              <a:buSzPts val="2400"/>
            </a:pPr>
            <a:endParaRPr lang="en-US" altLang="zh-CN" sz="2400" b="1" dirty="0">
              <a:solidFill>
                <a:schemeClr val="accent1"/>
              </a:solidFill>
            </a:endParaRPr>
          </a:p>
          <a:p>
            <a:pPr marL="20025" marR="74930" indent="0" algn="just">
              <a:lnSpc>
                <a:spcPct val="150000"/>
              </a:lnSpc>
              <a:spcBef>
                <a:spcPts val="0"/>
              </a:spcBef>
              <a:buSzPts val="2400"/>
              <a:buNone/>
            </a:pPr>
            <a:endParaRPr lang="en-US" altLang="zh-CN" sz="1900" b="1" dirty="0">
              <a:solidFill>
                <a:schemeClr val="accent1"/>
              </a:solidFill>
            </a:endParaRPr>
          </a:p>
          <a:p>
            <a:pPr marL="20025" marR="74930" indent="0" algn="just">
              <a:lnSpc>
                <a:spcPct val="150000"/>
              </a:lnSpc>
              <a:spcBef>
                <a:spcPts val="0"/>
              </a:spcBef>
              <a:buSzPts val="2400"/>
              <a:buNone/>
            </a:pPr>
            <a:endParaRPr lang="en-US" altLang="zh-CN" sz="1900" b="1" dirty="0">
              <a:solidFill>
                <a:schemeClr val="accent1"/>
              </a:solidFill>
            </a:endParaRPr>
          </a:p>
          <a:p>
            <a:pPr marL="20025" marR="74930" indent="0" algn="just">
              <a:lnSpc>
                <a:spcPct val="150000"/>
              </a:lnSpc>
              <a:spcBef>
                <a:spcPts val="0"/>
              </a:spcBef>
              <a:buSzPts val="2400"/>
              <a:buNone/>
            </a:pPr>
            <a:endParaRPr lang="en-US" altLang="zh-CN" sz="1900" b="1" dirty="0">
              <a:solidFill>
                <a:schemeClr val="accent1"/>
              </a:solidFill>
            </a:endParaRPr>
          </a:p>
          <a:p>
            <a:pPr marL="20025" marR="74930" indent="0" algn="just">
              <a:lnSpc>
                <a:spcPct val="150000"/>
              </a:lnSpc>
              <a:spcBef>
                <a:spcPts val="0"/>
              </a:spcBef>
              <a:buSzPts val="2400"/>
              <a:buNone/>
            </a:pPr>
            <a:endParaRPr lang="en-US" altLang="zh-CN" sz="1900" b="1" dirty="0">
              <a:solidFill>
                <a:schemeClr val="accent1"/>
              </a:solidFill>
            </a:endParaRPr>
          </a:p>
          <a:p>
            <a:pPr marL="20025" marR="74930" indent="0" algn="just">
              <a:lnSpc>
                <a:spcPct val="150000"/>
              </a:lnSpc>
              <a:spcBef>
                <a:spcPts val="0"/>
              </a:spcBef>
              <a:buSzPts val="2400"/>
              <a:buNone/>
            </a:pPr>
            <a:endParaRPr lang="en-US" altLang="zh-CN" sz="1900" b="1" dirty="0">
              <a:solidFill>
                <a:schemeClr val="accent1"/>
              </a:solidFill>
            </a:endParaRPr>
          </a:p>
          <a:p>
            <a:pPr marL="362925" marR="74930" indent="-342900" algn="just">
              <a:lnSpc>
                <a:spcPct val="150000"/>
              </a:lnSpc>
              <a:spcBef>
                <a:spcPts val="0"/>
              </a:spcBef>
              <a:buSzPts val="2400"/>
            </a:pPr>
            <a:endParaRPr lang="en-US" altLang="zh-CN" sz="2400" b="1" dirty="0">
              <a:solidFill>
                <a:schemeClr val="accent1"/>
              </a:solidFill>
            </a:endParaRPr>
          </a:p>
          <a:p>
            <a:pPr marL="362925" marR="74930" indent="-342900" algn="just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US" altLang="zh-CN" sz="2400" b="1" dirty="0">
                <a:solidFill>
                  <a:schemeClr val="accent1"/>
                </a:solidFill>
              </a:rPr>
              <a:t>Question: </a:t>
            </a:r>
            <a:r>
              <a:rPr lang="en-US" altLang="zh-CN" sz="2400" dirty="0"/>
              <a:t>Why need to consider the potential correlations?</a:t>
            </a:r>
          </a:p>
          <a:p>
            <a:pPr marL="20025" marR="74930" indent="0" algn="just">
              <a:lnSpc>
                <a:spcPct val="150000"/>
              </a:lnSpc>
              <a:spcBef>
                <a:spcPts val="0"/>
              </a:spcBef>
              <a:buSzPts val="2400"/>
              <a:buNone/>
            </a:pPr>
            <a:endParaRPr lang="en-US" altLang="zh-CN" sz="2400" dirty="0"/>
          </a:p>
          <a:p>
            <a:pPr marL="362925" marR="74930" indent="-342900" algn="just">
              <a:lnSpc>
                <a:spcPct val="150000"/>
              </a:lnSpc>
              <a:spcBef>
                <a:spcPts val="0"/>
              </a:spcBef>
              <a:buSzPts val="2400"/>
            </a:pPr>
            <a:endParaRPr lang="en-US" altLang="zh-CN" sz="2400" b="1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D7EF70-9C08-7D52-D37A-E97CA4250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683" y="949970"/>
            <a:ext cx="9479149" cy="4636132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C086DCF-79AF-3CCC-18A6-A9C1CD348452}"/>
              </a:ext>
            </a:extLst>
          </p:cNvPr>
          <p:cNvCxnSpPr>
            <a:cxnSpLocks/>
          </p:cNvCxnSpPr>
          <p:nvPr/>
        </p:nvCxnSpPr>
        <p:spPr>
          <a:xfrm>
            <a:off x="1198683" y="2174580"/>
            <a:ext cx="249824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F1F24E5-A618-ED3F-5F1A-BC73A3589436}"/>
              </a:ext>
            </a:extLst>
          </p:cNvPr>
          <p:cNvCxnSpPr>
            <a:cxnSpLocks/>
          </p:cNvCxnSpPr>
          <p:nvPr/>
        </p:nvCxnSpPr>
        <p:spPr>
          <a:xfrm>
            <a:off x="5653548" y="1732129"/>
            <a:ext cx="494562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572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880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</a:pPr>
            <a:r>
              <a:rPr lang="en-US" altLang="zh-CN" b="1" dirty="0"/>
              <a:t>3</a:t>
            </a:r>
            <a:r>
              <a:rPr lang="zh-CN" b="1" dirty="0"/>
              <a:t>. </a:t>
            </a:r>
            <a:r>
              <a:rPr lang="en-US" altLang="zh-CN" b="1" dirty="0"/>
              <a:t>Model</a:t>
            </a:r>
            <a:endParaRPr b="1" dirty="0"/>
          </a:p>
        </p:txBody>
      </p:sp>
      <p:sp>
        <p:nvSpPr>
          <p:cNvPr id="7" name="Google Shape;172;p3">
            <a:extLst>
              <a:ext uri="{FF2B5EF4-FFF2-40B4-BE49-F238E27FC236}">
                <a16:creationId xmlns:a16="http://schemas.microsoft.com/office/drawing/2014/main" id="{BEC4AAC9-8297-BC4D-BFF5-43E9AD824C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2720" y="1117598"/>
            <a:ext cx="10971190" cy="522880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362925" marR="74930" indent="-342900" algn="just">
              <a:lnSpc>
                <a:spcPct val="150000"/>
              </a:lnSpc>
              <a:spcBef>
                <a:spcPts val="0"/>
              </a:spcBef>
              <a:buSzPts val="2400"/>
            </a:pPr>
            <a:endParaRPr lang="en-US" altLang="zh-CN" sz="2400" b="1" dirty="0">
              <a:solidFill>
                <a:schemeClr val="accent1"/>
              </a:solidFill>
            </a:endParaRPr>
          </a:p>
          <a:p>
            <a:pPr marL="362925" marR="74930" indent="-342900" algn="just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US" altLang="zh-CN" sz="2400" b="1" dirty="0">
                <a:solidFill>
                  <a:schemeClr val="accent1"/>
                </a:solidFill>
              </a:rPr>
              <a:t>Welch's t-test &amp; the Mann-Whitney U Test on Active and Passive Fund Ownership Change</a:t>
            </a:r>
            <a:endParaRPr lang="en-US" altLang="zh-CN" sz="1900" b="1" dirty="0">
              <a:solidFill>
                <a:schemeClr val="accent1"/>
              </a:solidFill>
            </a:endParaRPr>
          </a:p>
          <a:p>
            <a:pPr marL="20025" marR="74930" indent="0" algn="just">
              <a:lnSpc>
                <a:spcPct val="150000"/>
              </a:lnSpc>
              <a:spcBef>
                <a:spcPts val="0"/>
              </a:spcBef>
              <a:buSzPts val="2400"/>
              <a:buNone/>
            </a:pPr>
            <a:endParaRPr lang="en-US" altLang="zh-CN" sz="1900" b="1" dirty="0">
              <a:solidFill>
                <a:schemeClr val="accent1"/>
              </a:solidFill>
            </a:endParaRPr>
          </a:p>
          <a:p>
            <a:pPr marL="20025" marR="74930" indent="0" algn="just">
              <a:lnSpc>
                <a:spcPct val="150000"/>
              </a:lnSpc>
              <a:spcBef>
                <a:spcPts val="0"/>
              </a:spcBef>
              <a:buSzPts val="2400"/>
              <a:buNone/>
            </a:pPr>
            <a:endParaRPr lang="en-US" altLang="zh-CN" sz="2400" b="1" dirty="0">
              <a:solidFill>
                <a:schemeClr val="accent1"/>
              </a:solidFill>
            </a:endParaRPr>
          </a:p>
          <a:p>
            <a:pPr marL="362925" marR="74930" indent="-342900" algn="just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US" altLang="zh-CN" sz="2400" b="1" dirty="0">
                <a:solidFill>
                  <a:schemeClr val="accent1"/>
                </a:solidFill>
              </a:rPr>
              <a:t>Question: </a:t>
            </a:r>
            <a:r>
              <a:rPr lang="en-US" altLang="zh-CN" sz="2400" dirty="0"/>
              <a:t>Why need to study the Ownership Change? How is this related to the subject, hypothesis, or subsequent analysis?</a:t>
            </a:r>
          </a:p>
          <a:p>
            <a:pPr marL="20025" marR="74930" indent="0" algn="just">
              <a:lnSpc>
                <a:spcPct val="150000"/>
              </a:lnSpc>
              <a:spcBef>
                <a:spcPts val="0"/>
              </a:spcBef>
              <a:buSzPts val="2400"/>
              <a:buNone/>
            </a:pPr>
            <a:endParaRPr lang="en-US" altLang="zh-CN" sz="2400" dirty="0"/>
          </a:p>
          <a:p>
            <a:pPr marL="362925" marR="74930" indent="-342900" algn="just">
              <a:lnSpc>
                <a:spcPct val="150000"/>
              </a:lnSpc>
              <a:spcBef>
                <a:spcPts val="0"/>
              </a:spcBef>
              <a:buSzPts val="2400"/>
            </a:pPr>
            <a:endParaRPr lang="en-US" altLang="zh-CN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284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880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</a:pPr>
            <a:r>
              <a:rPr lang="en-US" altLang="zh-CN" b="1" dirty="0"/>
              <a:t>3</a:t>
            </a:r>
            <a:r>
              <a:rPr lang="zh-CN" b="1" dirty="0"/>
              <a:t>. </a:t>
            </a:r>
            <a:r>
              <a:rPr lang="en-US" altLang="zh-CN" b="1" dirty="0"/>
              <a:t>Model</a:t>
            </a:r>
            <a:endParaRPr b="1" dirty="0"/>
          </a:p>
        </p:txBody>
      </p:sp>
      <p:sp>
        <p:nvSpPr>
          <p:cNvPr id="7" name="Google Shape;172;p3">
            <a:extLst>
              <a:ext uri="{FF2B5EF4-FFF2-40B4-BE49-F238E27FC236}">
                <a16:creationId xmlns:a16="http://schemas.microsoft.com/office/drawing/2014/main" id="{BEC4AAC9-8297-BC4D-BFF5-43E9AD824C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2720" y="1117598"/>
            <a:ext cx="10971190" cy="522880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0" tIns="0" rIns="0" bIns="0" anchor="t" anchorCtr="0">
            <a:normAutofit lnSpcReduction="10000"/>
          </a:bodyPr>
          <a:lstStyle/>
          <a:p>
            <a:pPr marL="362925" marR="74930" indent="-342900" algn="just">
              <a:lnSpc>
                <a:spcPct val="150000"/>
              </a:lnSpc>
              <a:spcBef>
                <a:spcPts val="0"/>
              </a:spcBef>
              <a:buSzPts val="2400"/>
            </a:pPr>
            <a:endParaRPr lang="en-US" altLang="zh-CN" sz="2400" b="1" dirty="0">
              <a:solidFill>
                <a:schemeClr val="accent1"/>
              </a:solidFill>
            </a:endParaRPr>
          </a:p>
          <a:p>
            <a:pPr marL="362925" marR="74930" indent="-342900" algn="just">
              <a:lnSpc>
                <a:spcPct val="150000"/>
              </a:lnSpc>
              <a:spcBef>
                <a:spcPts val="0"/>
              </a:spcBef>
              <a:buSzPts val="2400"/>
            </a:pPr>
            <a:endParaRPr lang="en-US" altLang="zh-CN" sz="2400" b="1" dirty="0">
              <a:solidFill>
                <a:schemeClr val="accent1"/>
              </a:solidFill>
            </a:endParaRPr>
          </a:p>
          <a:p>
            <a:pPr marL="362925" marR="74930" indent="-342900" algn="just">
              <a:lnSpc>
                <a:spcPct val="150000"/>
              </a:lnSpc>
              <a:spcBef>
                <a:spcPts val="0"/>
              </a:spcBef>
              <a:buSzPts val="2400"/>
            </a:pPr>
            <a:endParaRPr lang="en-US" altLang="zh-CN" sz="2400" b="1" dirty="0">
              <a:solidFill>
                <a:schemeClr val="accent1"/>
              </a:solidFill>
            </a:endParaRPr>
          </a:p>
          <a:p>
            <a:pPr marL="362925" marR="74930" indent="-342900" algn="just">
              <a:lnSpc>
                <a:spcPct val="150000"/>
              </a:lnSpc>
              <a:spcBef>
                <a:spcPts val="0"/>
              </a:spcBef>
              <a:buSzPts val="2400"/>
            </a:pPr>
            <a:endParaRPr lang="en-US" altLang="zh-CN" sz="2400" b="1" dirty="0">
              <a:solidFill>
                <a:schemeClr val="accent1"/>
              </a:solidFill>
            </a:endParaRPr>
          </a:p>
          <a:p>
            <a:pPr marL="20025" marR="74930" indent="0" algn="just">
              <a:lnSpc>
                <a:spcPct val="150000"/>
              </a:lnSpc>
              <a:spcBef>
                <a:spcPts val="0"/>
              </a:spcBef>
              <a:buSzPts val="2400"/>
              <a:buNone/>
            </a:pPr>
            <a:endParaRPr lang="en-US" altLang="zh-CN" sz="1900" b="1" dirty="0">
              <a:solidFill>
                <a:schemeClr val="accent1"/>
              </a:solidFill>
            </a:endParaRPr>
          </a:p>
          <a:p>
            <a:pPr marL="20025" marR="74930" indent="0" algn="just">
              <a:lnSpc>
                <a:spcPct val="150000"/>
              </a:lnSpc>
              <a:spcBef>
                <a:spcPts val="0"/>
              </a:spcBef>
              <a:buSzPts val="2400"/>
              <a:buNone/>
            </a:pPr>
            <a:endParaRPr lang="en-US" altLang="zh-CN" sz="1900" b="1" dirty="0">
              <a:solidFill>
                <a:schemeClr val="accent1"/>
              </a:solidFill>
            </a:endParaRPr>
          </a:p>
          <a:p>
            <a:pPr marL="20025" marR="74930" indent="0" algn="just">
              <a:lnSpc>
                <a:spcPct val="150000"/>
              </a:lnSpc>
              <a:spcBef>
                <a:spcPts val="0"/>
              </a:spcBef>
              <a:buSzPts val="2400"/>
              <a:buNone/>
            </a:pPr>
            <a:endParaRPr lang="en-US" altLang="zh-CN" sz="1900" b="1" dirty="0">
              <a:solidFill>
                <a:schemeClr val="accent1"/>
              </a:solidFill>
            </a:endParaRPr>
          </a:p>
          <a:p>
            <a:pPr marL="20025" marR="74930" indent="0" algn="just">
              <a:lnSpc>
                <a:spcPct val="150000"/>
              </a:lnSpc>
              <a:spcBef>
                <a:spcPts val="0"/>
              </a:spcBef>
              <a:buSzPts val="2400"/>
              <a:buNone/>
            </a:pPr>
            <a:endParaRPr lang="en-US" altLang="zh-CN" sz="1900" b="1" dirty="0">
              <a:solidFill>
                <a:schemeClr val="accent1"/>
              </a:solidFill>
            </a:endParaRPr>
          </a:p>
          <a:p>
            <a:pPr marL="20025" marR="74930" indent="0" algn="just">
              <a:lnSpc>
                <a:spcPct val="150000"/>
              </a:lnSpc>
              <a:spcBef>
                <a:spcPts val="0"/>
              </a:spcBef>
              <a:buSzPts val="2400"/>
              <a:buNone/>
            </a:pPr>
            <a:endParaRPr lang="en-US" altLang="zh-CN" sz="1900" b="1" dirty="0">
              <a:solidFill>
                <a:schemeClr val="accent1"/>
              </a:solidFill>
            </a:endParaRPr>
          </a:p>
          <a:p>
            <a:pPr marL="362925" marR="74930" indent="-342900" algn="just">
              <a:lnSpc>
                <a:spcPct val="150000"/>
              </a:lnSpc>
              <a:spcBef>
                <a:spcPts val="0"/>
              </a:spcBef>
              <a:buSzPts val="2400"/>
            </a:pPr>
            <a:endParaRPr lang="en-US" altLang="zh-CN" sz="2400" b="1" dirty="0">
              <a:solidFill>
                <a:schemeClr val="accent1"/>
              </a:solidFill>
            </a:endParaRPr>
          </a:p>
          <a:p>
            <a:pPr marL="362925" marR="74930" indent="-342900" algn="just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US" altLang="zh-CN" sz="2400" b="1" dirty="0">
                <a:solidFill>
                  <a:schemeClr val="accent1"/>
                </a:solidFill>
              </a:rPr>
              <a:t>Question: </a:t>
            </a:r>
            <a:r>
              <a:rPr lang="en-US" altLang="zh-CN" sz="2400" dirty="0"/>
              <a:t>Are there any control variables to be added?</a:t>
            </a:r>
          </a:p>
          <a:p>
            <a:pPr marL="20025" marR="74930" indent="0" algn="just">
              <a:lnSpc>
                <a:spcPct val="150000"/>
              </a:lnSpc>
              <a:spcBef>
                <a:spcPts val="0"/>
              </a:spcBef>
              <a:buSzPts val="2400"/>
              <a:buNone/>
            </a:pPr>
            <a:endParaRPr lang="en-US" altLang="zh-CN" sz="2400" dirty="0"/>
          </a:p>
          <a:p>
            <a:pPr marL="362925" marR="74930" indent="-342900" algn="just">
              <a:lnSpc>
                <a:spcPct val="150000"/>
              </a:lnSpc>
              <a:spcBef>
                <a:spcPts val="0"/>
              </a:spcBef>
              <a:buSzPts val="2400"/>
            </a:pPr>
            <a:endParaRPr lang="en-US" altLang="zh-CN" sz="2400" b="1" dirty="0"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7A8D1A-8797-35A1-467E-A40D01010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350" y="1317523"/>
            <a:ext cx="9949133" cy="337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99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LU_2017-03-02">
      <a:dk1>
        <a:srgbClr val="000000"/>
      </a:dk1>
      <a:lt1>
        <a:srgbClr val="FFFFFF"/>
      </a:lt1>
      <a:dk2>
        <a:srgbClr val="2F2B28"/>
      </a:dk2>
      <a:lt2>
        <a:srgbClr val="D0CCB6"/>
      </a:lt2>
      <a:accent1>
        <a:srgbClr val="894E11"/>
      </a:accent1>
      <a:accent2>
        <a:srgbClr val="E3B6BB"/>
      </a:accent2>
      <a:accent3>
        <a:srgbClr val="ABC9D4"/>
      </a:accent3>
      <a:accent4>
        <a:srgbClr val="9EC0AA"/>
      </a:accent4>
      <a:accent5>
        <a:srgbClr val="D0CCB6"/>
      </a:accent5>
      <a:accent6>
        <a:srgbClr val="B1AA9F"/>
      </a:accent6>
      <a:hlink>
        <a:srgbClr val="00006D"/>
      </a:hlink>
      <a:folHlink>
        <a:srgbClr val="894E1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973</TotalTime>
  <Words>258</Words>
  <Application>Microsoft Office PowerPoint</Application>
  <PresentationFormat>Widescreen</PresentationFormat>
  <Paragraphs>144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Times New Roman</vt:lpstr>
      <vt:lpstr>Arial</vt:lpstr>
      <vt:lpstr>Helvetica Neue Light</vt:lpstr>
      <vt:lpstr>Calibri</vt:lpstr>
      <vt:lpstr>Office-tema</vt:lpstr>
      <vt:lpstr>Opposition</vt:lpstr>
      <vt:lpstr>1. Choice of subject</vt:lpstr>
      <vt:lpstr>2. Data</vt:lpstr>
      <vt:lpstr>2. Data</vt:lpstr>
      <vt:lpstr>2. Data</vt:lpstr>
      <vt:lpstr>2. Data</vt:lpstr>
      <vt:lpstr>3. Model</vt:lpstr>
      <vt:lpstr>3. Model</vt:lpstr>
      <vt:lpstr>3. Model</vt:lpstr>
      <vt:lpstr>4. Result</vt:lpstr>
      <vt:lpstr>4. Result</vt:lpstr>
      <vt:lpstr>4. Result</vt:lpstr>
      <vt:lpstr>5. 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Time-varying Commodity Portfolio Optimization</dc:title>
  <dc:creator>XING TT</dc:creator>
  <cp:lastModifiedBy>Qianqian Yang</cp:lastModifiedBy>
  <cp:revision>893</cp:revision>
  <dcterms:created xsi:type="dcterms:W3CDTF">2024-04-21T19:07:23Z</dcterms:created>
  <dcterms:modified xsi:type="dcterms:W3CDTF">2024-09-10T11:13:21Z</dcterms:modified>
</cp:coreProperties>
</file>