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5734a47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5734a47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5734a47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5734a47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5734a47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5734a47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5fd4f4c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5fd4f4c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5734a47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5734a47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5734a47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5734a47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5734a47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5734a47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5734a47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5734a47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5fd4f4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5fd4f4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5fd4f4c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5fd4f4c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5c0c87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5c0c87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5734a47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5734a47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5fd4f4c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5fd4f4c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5c0c87d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5c0c87d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5c0c87d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5c0c87d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manythings.org/anki/fra-eng.zi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308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50750" y="2568075"/>
            <a:ext cx="584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Generating Sentences from a Continuous Space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 Samuel R. Bowman, Luke Vilnis et al.</a:t>
            </a:r>
            <a:endParaRPr sz="1800"/>
          </a:p>
        </p:txBody>
      </p:sp>
      <p:sp>
        <p:nvSpPr>
          <p:cNvPr id="64" name="Google Shape;64;p13"/>
          <p:cNvSpPr txBox="1"/>
          <p:nvPr/>
        </p:nvSpPr>
        <p:spPr>
          <a:xfrm>
            <a:off x="4519825" y="3547775"/>
            <a:ext cx="2913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latin typeface="Economica"/>
                <a:ea typeface="Economica"/>
                <a:cs typeface="Economica"/>
                <a:sym typeface="Economica"/>
              </a:rPr>
              <a:t>Matthieu BELLUCCI</a:t>
            </a:r>
            <a:endParaRPr b="1" i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latin typeface="Economica"/>
                <a:ea typeface="Economica"/>
                <a:cs typeface="Economica"/>
                <a:sym typeface="Economica"/>
              </a:rPr>
              <a:t>Edouard Gouteux</a:t>
            </a:r>
            <a:endParaRPr b="1" i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latin typeface="Economica"/>
                <a:ea typeface="Economica"/>
                <a:cs typeface="Economica"/>
                <a:sym typeface="Economica"/>
              </a:rPr>
              <a:t>Qianqiao LIU</a:t>
            </a:r>
            <a:endParaRPr b="1" i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71475" y="2571750"/>
            <a:ext cx="58965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RNN non-supervisé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Sampling: Gaussian Reparameterization trick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Fonction Loss = Cross-entropy + KL-divergence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Eviter une KL-divergence nulle: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Word Dropout: Le décodeur ignore k% de mots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Pondérer la KL-divergence: Ajouter un poids à la KL-divergence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Economica"/>
                <a:ea typeface="Economica"/>
                <a:cs typeface="Economica"/>
                <a:sym typeface="Economica"/>
              </a:rPr>
              <a:t>Apprentissage du VAE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152750" y="1806450"/>
            <a:ext cx="58965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800"/>
              <a:t> 	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Pré-traitement du texte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Encodeur 	 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Partie variationnelle 	 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Partie échantillonnage 	 	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Décodeur</a:t>
            </a:r>
            <a:endParaRPr sz="1800"/>
          </a:p>
        </p:txBody>
      </p:sp>
      <p:sp>
        <p:nvSpPr>
          <p:cNvPr id="131" name="Google Shape;131;p23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Implémentation de l'architecture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970550" y="4915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 	 	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Implémentation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 Keras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75" y="1190825"/>
            <a:ext cx="4728999" cy="32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826125" y="581875"/>
            <a:ext cx="262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Implémentation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 Keras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375" y="1416725"/>
            <a:ext cx="5391074" cy="3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Economica"/>
                <a:ea typeface="Economica"/>
                <a:cs typeface="Economica"/>
                <a:sym typeface="Economica"/>
              </a:rPr>
              <a:t>R</a:t>
            </a:r>
            <a:r>
              <a:rPr lang="en-GB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ésultats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600" y="622675"/>
            <a:ext cx="38100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3055975" y="2439050"/>
            <a:ext cx="2661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300" y="1756050"/>
            <a:ext cx="3255075" cy="27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Résultats                           Loss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13" y="1902700"/>
            <a:ext cx="41433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725" y="1510483"/>
            <a:ext cx="3537450" cy="284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42025" y="15047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Merci de votre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059150" y="2501475"/>
            <a:ext cx="58965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Générer des phrases tirées d’un espace continu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Utiliser la sémantique globale de la phrase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Créer un auto-encodeur variationnel (VAE)</a:t>
            </a:r>
            <a:endParaRPr sz="1800"/>
          </a:p>
        </p:txBody>
      </p:sp>
      <p:sp>
        <p:nvSpPr>
          <p:cNvPr id="70" name="Google Shape;70;p14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51150" y="2143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Economica"/>
                <a:ea typeface="Economica"/>
                <a:cs typeface="Economica"/>
                <a:sym typeface="Economica"/>
              </a:rPr>
              <a:t>Objectif :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 du papier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Sentences from a Continuous Space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Capturer la sémantique de la phrase plutôt que d’analyser mot par mot</a:t>
            </a:r>
            <a:br>
              <a:rPr lang="en-GB">
                <a:latin typeface="Economica"/>
                <a:ea typeface="Economica"/>
                <a:cs typeface="Economica"/>
                <a:sym typeface="Economica"/>
              </a:rPr>
            </a:b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Utiliser un auto-encodeur pour compresser une phrase dans un espace latent </a:t>
            </a:r>
            <a:br>
              <a:rPr lang="en-GB">
                <a:latin typeface="Economica"/>
                <a:ea typeface="Economica"/>
                <a:cs typeface="Economica"/>
                <a:sym typeface="Economica"/>
              </a:rPr>
            </a:b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272175" y="3544675"/>
            <a:ext cx="2069700" cy="8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Autoencodeur</a:t>
            </a:r>
            <a:endParaRPr sz="2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50" y="638025"/>
            <a:ext cx="5155802" cy="38674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36375" y="20772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Open Sans"/>
                <a:ea typeface="Open Sans"/>
                <a:cs typeface="Open Sans"/>
                <a:sym typeface="Open Sans"/>
              </a:rPr>
              <a:t>Autoencodeur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278225" y="1692425"/>
            <a:ext cx="58965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Rechercher</a:t>
            </a:r>
            <a:r>
              <a:rPr lang="en-GB" sz="1800"/>
              <a:t> et décoder les points proches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Trouver les phrases intermédiaires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Encodeur -&gt;  Espace latent -&gt; Décodeur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Les données suivent une distribution continue dans l’espace latent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1665450" y="6945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Economica"/>
                <a:ea typeface="Economica"/>
                <a:cs typeface="Economica"/>
                <a:sym typeface="Economica"/>
              </a:rPr>
              <a:t>VAE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50" y="2832688"/>
            <a:ext cx="52578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Innovations du papier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Ajout d’un poids à la KL-divergence</a:t>
            </a:r>
            <a:br>
              <a:rPr lang="en-GB">
                <a:latin typeface="Economica"/>
                <a:ea typeface="Economica"/>
                <a:cs typeface="Economica"/>
                <a:sym typeface="Economica"/>
              </a:rPr>
            </a:b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Ajout d’un dropout avant le décodeur pour l’affaiblir</a:t>
            </a:r>
            <a:br>
              <a:rPr lang="en-GB">
                <a:latin typeface="Economica"/>
                <a:ea typeface="Economica"/>
                <a:cs typeface="Economica"/>
                <a:sym typeface="Economica"/>
              </a:rPr>
            </a:b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Economica"/>
                <a:ea typeface="Economica"/>
                <a:cs typeface="Economica"/>
                <a:sym typeface="Economica"/>
              </a:rPr>
              <a:t>Données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34500" y="2619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Embedding :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Gloves 400 000 mots de dimension 50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W2V 1 000 000 de mots de dimension 300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34500" y="1738950"/>
            <a:ext cx="7823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http://www.manythings.org/anki/fra-eng.zip</a:t>
            </a: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    169 000 phrases en anglais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Corpus package NLTK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360650" y="770725"/>
            <a:ext cx="5480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Economica"/>
                <a:ea typeface="Economica"/>
                <a:cs typeface="Economica"/>
                <a:sym typeface="Economica"/>
              </a:rPr>
              <a:t>Données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882350" y="208965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Prétraitement :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-Retrait de toute la ponctuation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-Embedding nul pour les mots inconnus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-Retrait des </a:t>
            </a: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caractères</a:t>
            </a: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 spéciaux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50" y="188501"/>
            <a:ext cx="2782225" cy="48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