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14"/>
  </p:handoutMasterIdLst>
  <p:sldIdLst>
    <p:sldId id="428" r:id="rId3"/>
    <p:sldId id="371" r:id="rId4"/>
    <p:sldId id="460" r:id="rId6"/>
    <p:sldId id="461" r:id="rId7"/>
    <p:sldId id="619" r:id="rId8"/>
    <p:sldId id="616" r:id="rId9"/>
    <p:sldId id="618" r:id="rId10"/>
    <p:sldId id="462" r:id="rId11"/>
    <p:sldId id="615" r:id="rId12"/>
    <p:sldId id="617" r:id="rId13"/>
  </p:sldIdLst>
  <p:sldSz cx="12192000" cy="6858000"/>
  <p:notesSz cx="9926320" cy="6797675"/>
  <p:embeddedFontLst/>
  <p:defaultTextStyle>
    <a:defPPr>
      <a:defRPr lang="zh-TW"/>
    </a:defPPr>
    <a:lvl1pPr algn="l" rtl="0" eaLnBrk="0" fontAlgn="base" hangingPunct="0">
      <a:spcBef>
        <a:spcPct val="0"/>
      </a:spcBef>
      <a:spcAft>
        <a:spcPct val="0"/>
      </a:spcAft>
      <a:defRPr kern="1200">
        <a:solidFill>
          <a:schemeClr val="tx1"/>
        </a:solidFill>
        <a:latin typeface="Century Gothic" pitchFamily="34" charset="0"/>
        <a:ea typeface="微軟正黑體" pitchFamily="34" charset="-120"/>
        <a:cs typeface="+mn-cs"/>
      </a:defRPr>
    </a:lvl1pPr>
    <a:lvl2pPr marL="457200" algn="l" rtl="0" eaLnBrk="0" fontAlgn="base" hangingPunct="0">
      <a:spcBef>
        <a:spcPct val="0"/>
      </a:spcBef>
      <a:spcAft>
        <a:spcPct val="0"/>
      </a:spcAft>
      <a:defRPr kern="1200">
        <a:solidFill>
          <a:schemeClr val="tx1"/>
        </a:solidFill>
        <a:latin typeface="Century Gothic" pitchFamily="34" charset="0"/>
        <a:ea typeface="微軟正黑體" pitchFamily="34" charset="-120"/>
        <a:cs typeface="+mn-cs"/>
      </a:defRPr>
    </a:lvl2pPr>
    <a:lvl3pPr marL="914400" algn="l" rtl="0" eaLnBrk="0" fontAlgn="base" hangingPunct="0">
      <a:spcBef>
        <a:spcPct val="0"/>
      </a:spcBef>
      <a:spcAft>
        <a:spcPct val="0"/>
      </a:spcAft>
      <a:defRPr kern="1200">
        <a:solidFill>
          <a:schemeClr val="tx1"/>
        </a:solidFill>
        <a:latin typeface="Century Gothic" pitchFamily="34" charset="0"/>
        <a:ea typeface="微軟正黑體" pitchFamily="34" charset="-120"/>
        <a:cs typeface="+mn-cs"/>
      </a:defRPr>
    </a:lvl3pPr>
    <a:lvl4pPr marL="1371600" algn="l" rtl="0" eaLnBrk="0" fontAlgn="base" hangingPunct="0">
      <a:spcBef>
        <a:spcPct val="0"/>
      </a:spcBef>
      <a:spcAft>
        <a:spcPct val="0"/>
      </a:spcAft>
      <a:defRPr kern="1200">
        <a:solidFill>
          <a:schemeClr val="tx1"/>
        </a:solidFill>
        <a:latin typeface="Century Gothic" pitchFamily="34" charset="0"/>
        <a:ea typeface="微軟正黑體" pitchFamily="34" charset="-120"/>
        <a:cs typeface="+mn-cs"/>
      </a:defRPr>
    </a:lvl4pPr>
    <a:lvl5pPr marL="1828800" algn="l" rtl="0" eaLnBrk="0" fontAlgn="base" hangingPunct="0">
      <a:spcBef>
        <a:spcPct val="0"/>
      </a:spcBef>
      <a:spcAft>
        <a:spcPct val="0"/>
      </a:spcAft>
      <a:defRPr kern="1200">
        <a:solidFill>
          <a:schemeClr val="tx1"/>
        </a:solidFill>
        <a:latin typeface="Century Gothic" pitchFamily="34" charset="0"/>
        <a:ea typeface="微軟正黑體" pitchFamily="34" charset="-120"/>
        <a:cs typeface="+mn-cs"/>
      </a:defRPr>
    </a:lvl5pPr>
    <a:lvl6pPr marL="2286000" algn="l" defTabSz="914400" rtl="0" eaLnBrk="1" latinLnBrk="0" hangingPunct="1">
      <a:defRPr kern="1200">
        <a:solidFill>
          <a:schemeClr val="tx1"/>
        </a:solidFill>
        <a:latin typeface="Century Gothic" pitchFamily="34" charset="0"/>
        <a:ea typeface="微軟正黑體" pitchFamily="34" charset="-120"/>
        <a:cs typeface="+mn-cs"/>
      </a:defRPr>
    </a:lvl6pPr>
    <a:lvl7pPr marL="2743200" algn="l" defTabSz="914400" rtl="0" eaLnBrk="1" latinLnBrk="0" hangingPunct="1">
      <a:defRPr kern="1200">
        <a:solidFill>
          <a:schemeClr val="tx1"/>
        </a:solidFill>
        <a:latin typeface="Century Gothic" pitchFamily="34" charset="0"/>
        <a:ea typeface="微軟正黑體" pitchFamily="34" charset="-120"/>
        <a:cs typeface="+mn-cs"/>
      </a:defRPr>
    </a:lvl7pPr>
    <a:lvl8pPr marL="3200400" algn="l" defTabSz="914400" rtl="0" eaLnBrk="1" latinLnBrk="0" hangingPunct="1">
      <a:defRPr kern="1200">
        <a:solidFill>
          <a:schemeClr val="tx1"/>
        </a:solidFill>
        <a:latin typeface="Century Gothic" pitchFamily="34" charset="0"/>
        <a:ea typeface="微軟正黑體" pitchFamily="34" charset="-120"/>
        <a:cs typeface="+mn-cs"/>
      </a:defRPr>
    </a:lvl8pPr>
    <a:lvl9pPr marL="3657600" algn="l" defTabSz="914400" rtl="0" eaLnBrk="1" latinLnBrk="0" hangingPunct="1">
      <a:defRPr kern="1200">
        <a:solidFill>
          <a:schemeClr val="tx1"/>
        </a:solidFill>
        <a:latin typeface="Century Gothic" pitchFamily="34" charset="0"/>
        <a:ea typeface="微軟正黑體" pitchFamily="34"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gg4real"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8155" autoAdjust="0"/>
    <p:restoredTop sz="83607" autoAdjust="0"/>
  </p:normalViewPr>
  <p:slideViewPr>
    <p:cSldViewPr snapToGrid="0" showGuides="1">
      <p:cViewPr varScale="1">
        <p:scale>
          <a:sx n="66" d="100"/>
          <a:sy n="66" d="100"/>
        </p:scale>
        <p:origin x="283" y="58"/>
      </p:cViewPr>
      <p:guideLst>
        <p:guide orient="horz" pos="2160"/>
        <p:guide pos="3840"/>
      </p:guideLst>
    </p:cSldViewPr>
  </p:slideViewPr>
  <p:notesTextViewPr>
    <p:cViewPr>
      <p:scale>
        <a:sx n="1" d="1"/>
        <a:sy n="1" d="1"/>
      </p:scale>
      <p:origin x="0" y="0"/>
    </p:cViewPr>
  </p:notesTextViewPr>
  <p:sorterViewPr>
    <p:cViewPr>
      <p:scale>
        <a:sx n="66" d="100"/>
        <a:sy n="66" d="100"/>
      </p:scale>
      <p:origin x="0" y="-37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2T10:29:44.298"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9-02T10:29:44.298" idx="1">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9-02T10:29:44.298"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0538" cy="341313"/>
          </a:xfrm>
          <a:prstGeom prst="rect">
            <a:avLst/>
          </a:prstGeom>
        </p:spPr>
        <p:txBody>
          <a:bodyPr vert="horz" lIns="91312" tIns="45656" rIns="91312" bIns="45656" rtlCol="0"/>
          <a:lstStyle>
            <a:lvl1pPr algn="l">
              <a:defRPr sz="1200"/>
            </a:lvl1pPr>
          </a:lstStyle>
          <a:p>
            <a:pPr>
              <a:defRPr/>
            </a:pPr>
            <a:endParaRPr lang="zh-TW" altLang="en-US"/>
          </a:p>
        </p:txBody>
      </p:sp>
      <p:sp>
        <p:nvSpPr>
          <p:cNvPr id="3" name="日期版面配置區 2"/>
          <p:cNvSpPr>
            <a:spLocks noGrp="1"/>
          </p:cNvSpPr>
          <p:nvPr>
            <p:ph type="dt" sz="quarter" idx="1"/>
          </p:nvPr>
        </p:nvSpPr>
        <p:spPr>
          <a:xfrm>
            <a:off x="5622925" y="0"/>
            <a:ext cx="4302125" cy="341313"/>
          </a:xfrm>
          <a:prstGeom prst="rect">
            <a:avLst/>
          </a:prstGeom>
        </p:spPr>
        <p:txBody>
          <a:bodyPr vert="horz" lIns="91312" tIns="45656" rIns="91312" bIns="45656" rtlCol="0"/>
          <a:lstStyle>
            <a:lvl1pPr algn="r">
              <a:defRPr sz="1200"/>
            </a:lvl1pPr>
          </a:lstStyle>
          <a:p>
            <a:pPr>
              <a:defRPr/>
            </a:pPr>
            <a:fld id="{B4BB1C82-7ECB-4B3F-B761-F53144B00A5B}" type="datetimeFigureOut">
              <a:rPr lang="zh-TW" altLang="en-US"/>
            </a:fld>
            <a:endParaRPr lang="zh-TW" altLang="en-US"/>
          </a:p>
        </p:txBody>
      </p:sp>
      <p:sp>
        <p:nvSpPr>
          <p:cNvPr id="4" name="頁尾版面配置區 3"/>
          <p:cNvSpPr>
            <a:spLocks noGrp="1"/>
          </p:cNvSpPr>
          <p:nvPr>
            <p:ph type="ftr" sz="quarter" idx="2"/>
          </p:nvPr>
        </p:nvSpPr>
        <p:spPr>
          <a:xfrm>
            <a:off x="0" y="6456363"/>
            <a:ext cx="4300538" cy="341312"/>
          </a:xfrm>
          <a:prstGeom prst="rect">
            <a:avLst/>
          </a:prstGeom>
        </p:spPr>
        <p:txBody>
          <a:bodyPr vert="horz" lIns="91312" tIns="45656" rIns="91312" bIns="45656" rtlCol="0" anchor="b"/>
          <a:lstStyle>
            <a:lvl1pPr algn="l">
              <a:defRPr sz="1200"/>
            </a:lvl1pPr>
          </a:lstStyle>
          <a:p>
            <a:pPr>
              <a:defRPr/>
            </a:pPr>
            <a:endParaRPr lang="zh-TW" altLang="en-US"/>
          </a:p>
        </p:txBody>
      </p:sp>
      <p:sp>
        <p:nvSpPr>
          <p:cNvPr id="5" name="投影片編號版面配置區 4"/>
          <p:cNvSpPr>
            <a:spLocks noGrp="1"/>
          </p:cNvSpPr>
          <p:nvPr>
            <p:ph type="sldNum" sz="quarter" idx="3"/>
          </p:nvPr>
        </p:nvSpPr>
        <p:spPr>
          <a:xfrm>
            <a:off x="5622925" y="6456363"/>
            <a:ext cx="4302125" cy="341312"/>
          </a:xfrm>
          <a:prstGeom prst="rect">
            <a:avLst/>
          </a:prstGeom>
        </p:spPr>
        <p:txBody>
          <a:bodyPr vert="horz" wrap="square" lIns="91312" tIns="45656" rIns="91312" bIns="45656" numCol="1" anchor="b" anchorCtr="0" compatLnSpc="1"/>
          <a:lstStyle>
            <a:lvl1pPr algn="r">
              <a:defRPr sz="1200"/>
            </a:lvl1pPr>
          </a:lstStyle>
          <a:p>
            <a:pPr>
              <a:defRPr/>
            </a:pPr>
            <a:fld id="{6D6EDFD4-74CE-4FB1-A1BA-E4D2DD95AB98}" type="slidenum">
              <a:rPr lang="zh-TW" altLang="en-US"/>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0538" cy="339725"/>
          </a:xfrm>
          <a:prstGeom prst="rect">
            <a:avLst/>
          </a:prstGeom>
        </p:spPr>
        <p:txBody>
          <a:bodyPr vert="horz" lIns="91312" tIns="45656" rIns="91312" bIns="45656" rtlCol="0"/>
          <a:lstStyle>
            <a:lvl1pPr algn="l">
              <a:defRPr sz="1200"/>
            </a:lvl1pPr>
          </a:lstStyle>
          <a:p>
            <a:pPr>
              <a:defRPr/>
            </a:pPr>
            <a:endParaRPr lang="zh-TW" altLang="en-US"/>
          </a:p>
        </p:txBody>
      </p:sp>
      <p:sp>
        <p:nvSpPr>
          <p:cNvPr id="3" name="日期版面配置區 2"/>
          <p:cNvSpPr>
            <a:spLocks noGrp="1"/>
          </p:cNvSpPr>
          <p:nvPr>
            <p:ph type="dt" idx="1"/>
          </p:nvPr>
        </p:nvSpPr>
        <p:spPr>
          <a:xfrm>
            <a:off x="5622925" y="0"/>
            <a:ext cx="4302125" cy="339725"/>
          </a:xfrm>
          <a:prstGeom prst="rect">
            <a:avLst/>
          </a:prstGeom>
        </p:spPr>
        <p:txBody>
          <a:bodyPr vert="horz" lIns="91312" tIns="45656" rIns="91312" bIns="45656" rtlCol="0"/>
          <a:lstStyle>
            <a:lvl1pPr algn="r">
              <a:defRPr sz="1200"/>
            </a:lvl1pPr>
          </a:lstStyle>
          <a:p>
            <a:pPr>
              <a:defRPr/>
            </a:pPr>
            <a:fld id="{76F281A9-98FD-4C91-A94B-2244D10CCE6C}" type="datetimeFigureOut">
              <a:rPr lang="zh-TW" altLang="en-US"/>
            </a:fld>
            <a:endParaRPr lang="zh-TW" altLang="en-US"/>
          </a:p>
        </p:txBody>
      </p:sp>
      <p:sp>
        <p:nvSpPr>
          <p:cNvPr id="4" name="投影片圖像版面配置區 3"/>
          <p:cNvSpPr>
            <a:spLocks noGrp="1" noRot="1" noChangeAspect="1"/>
          </p:cNvSpPr>
          <p:nvPr>
            <p:ph type="sldImg" idx="2"/>
          </p:nvPr>
        </p:nvSpPr>
        <p:spPr>
          <a:xfrm>
            <a:off x="2700338" y="511175"/>
            <a:ext cx="4525962" cy="2546350"/>
          </a:xfrm>
          <a:prstGeom prst="rect">
            <a:avLst/>
          </a:prstGeom>
          <a:noFill/>
          <a:ln w="12700">
            <a:solidFill>
              <a:prstClr val="black"/>
            </a:solidFill>
          </a:ln>
        </p:spPr>
        <p:txBody>
          <a:bodyPr vert="horz" lIns="91312" tIns="45656" rIns="91312" bIns="45656" rtlCol="0" anchor="ctr"/>
          <a:lstStyle/>
          <a:p>
            <a:pPr lvl="0"/>
            <a:endParaRPr lang="zh-TW" altLang="en-US" noProof="0"/>
          </a:p>
        </p:txBody>
      </p:sp>
      <p:sp>
        <p:nvSpPr>
          <p:cNvPr id="5" name="備忘稿版面配置區 4"/>
          <p:cNvSpPr>
            <a:spLocks noGrp="1"/>
          </p:cNvSpPr>
          <p:nvPr>
            <p:ph type="body" sz="quarter" idx="3"/>
          </p:nvPr>
        </p:nvSpPr>
        <p:spPr>
          <a:xfrm>
            <a:off x="993775" y="3228975"/>
            <a:ext cx="7939088" cy="3059113"/>
          </a:xfrm>
          <a:prstGeom prst="rect">
            <a:avLst/>
          </a:prstGeom>
        </p:spPr>
        <p:txBody>
          <a:bodyPr vert="horz" lIns="91312" tIns="45656" rIns="91312" bIns="45656" rtlCol="0">
            <a:normAutofit/>
          </a:bodyPr>
          <a:lstStyle/>
          <a:p>
            <a:pPr lvl="0"/>
            <a:r>
              <a:rPr lang="zh-TW" altLang="en-US" noProof="0"/>
              <a:t>按一下以編輯母片文字樣式</a:t>
            </a:r>
            <a:endParaRPr lang="zh-TW" altLang="en-US" noProof="0"/>
          </a:p>
          <a:p>
            <a:pPr lvl="1"/>
            <a:r>
              <a:rPr lang="zh-TW" altLang="en-US" noProof="0"/>
              <a:t>第二層</a:t>
            </a:r>
            <a:endParaRPr lang="zh-TW" altLang="en-US" noProof="0"/>
          </a:p>
          <a:p>
            <a:pPr lvl="2"/>
            <a:r>
              <a:rPr lang="zh-TW" altLang="en-US" noProof="0"/>
              <a:t>第三層</a:t>
            </a:r>
            <a:endParaRPr lang="zh-TW" altLang="en-US" noProof="0"/>
          </a:p>
          <a:p>
            <a:pPr lvl="3"/>
            <a:r>
              <a:rPr lang="zh-TW" altLang="en-US" noProof="0"/>
              <a:t>第四層</a:t>
            </a:r>
            <a:endParaRPr lang="zh-TW" altLang="en-US" noProof="0"/>
          </a:p>
          <a:p>
            <a:pPr lvl="4"/>
            <a:r>
              <a:rPr lang="zh-TW" altLang="en-US" noProof="0"/>
              <a:t>第五層</a:t>
            </a:r>
            <a:endParaRPr lang="zh-TW" altLang="en-US" noProof="0"/>
          </a:p>
        </p:txBody>
      </p:sp>
      <p:sp>
        <p:nvSpPr>
          <p:cNvPr id="6" name="頁尾版面配置區 5"/>
          <p:cNvSpPr>
            <a:spLocks noGrp="1"/>
          </p:cNvSpPr>
          <p:nvPr>
            <p:ph type="ftr" sz="quarter" idx="4"/>
          </p:nvPr>
        </p:nvSpPr>
        <p:spPr>
          <a:xfrm>
            <a:off x="0" y="6456363"/>
            <a:ext cx="4300538" cy="339725"/>
          </a:xfrm>
          <a:prstGeom prst="rect">
            <a:avLst/>
          </a:prstGeom>
        </p:spPr>
        <p:txBody>
          <a:bodyPr vert="horz" lIns="91312" tIns="45656" rIns="91312" bIns="45656"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5622925" y="6456363"/>
            <a:ext cx="4302125" cy="339725"/>
          </a:xfrm>
          <a:prstGeom prst="rect">
            <a:avLst/>
          </a:prstGeom>
        </p:spPr>
        <p:txBody>
          <a:bodyPr vert="horz" wrap="square" lIns="91312" tIns="45656" rIns="91312" bIns="45656" numCol="1" anchor="b" anchorCtr="0" compatLnSpc="1"/>
          <a:lstStyle>
            <a:lvl1pPr algn="r">
              <a:defRPr sz="1200"/>
            </a:lvl1pPr>
          </a:lstStyle>
          <a:p>
            <a:pPr>
              <a:defRPr/>
            </a:pPr>
            <a:fld id="{936BD7C3-2210-438F-A560-0C882187E7D0}" type="slidenum">
              <a:rPr lang="zh-TW" altLang="en-US"/>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1680" indent="-285115">
              <a:defRPr>
                <a:solidFill>
                  <a:schemeClr val="tx1"/>
                </a:solidFill>
                <a:latin typeface="Century Gothic" pitchFamily="34" charset="0"/>
                <a:ea typeface="微軟正黑體" pitchFamily="34" charset="-120"/>
              </a:defRPr>
            </a:lvl2pPr>
            <a:lvl3pPr marL="1141095" indent="-227965">
              <a:defRPr>
                <a:solidFill>
                  <a:schemeClr val="tx1"/>
                </a:solidFill>
                <a:latin typeface="Century Gothic" pitchFamily="34" charset="0"/>
                <a:ea typeface="微軟正黑體" pitchFamily="34" charset="-120"/>
              </a:defRPr>
            </a:lvl3pPr>
            <a:lvl4pPr marL="1597660" indent="-227965">
              <a:defRPr>
                <a:solidFill>
                  <a:schemeClr val="tx1"/>
                </a:solidFill>
                <a:latin typeface="Century Gothic" pitchFamily="34" charset="0"/>
                <a:ea typeface="微軟正黑體" pitchFamily="34" charset="-120"/>
              </a:defRPr>
            </a:lvl4pPr>
            <a:lvl5pPr marL="2054225" indent="-227965">
              <a:defRPr>
                <a:solidFill>
                  <a:schemeClr val="tx1"/>
                </a:solidFill>
                <a:latin typeface="Century Gothic" pitchFamily="34" charset="0"/>
                <a:ea typeface="微軟正黑體" pitchFamily="34" charset="-120"/>
              </a:defRPr>
            </a:lvl5pPr>
            <a:lvl6pPr marL="2510790" indent="-227965"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67355" indent="-227965"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3920" indent="-227965"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0485" indent="-227965"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F7561D09-E5F5-48BB-9C4D-F7F3FC5AA40A}"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Freeform 6"/>
          <p:cNvSpPr/>
          <p:nvPr/>
        </p:nvSpPr>
        <p:spPr bwMode="auto">
          <a:xfrm>
            <a:off x="0" y="4324350"/>
            <a:ext cx="1744663" cy="777875"/>
          </a:xfrm>
          <a:custGeom>
            <a:avLst/>
            <a:gdLst>
              <a:gd name="T0" fmla="*/ 2147483647 w 372"/>
              <a:gd name="T1" fmla="*/ 2147483647 h 166"/>
              <a:gd name="T2" fmla="*/ 2147483647 w 372"/>
              <a:gd name="T3" fmla="*/ 2147483647 h 166"/>
              <a:gd name="T4" fmla="*/ 2147483647 w 372"/>
              <a:gd name="T5" fmla="*/ 2147483647 h 166"/>
              <a:gd name="T6" fmla="*/ 2147483647 w 372"/>
              <a:gd name="T7" fmla="*/ 2147483647 h 166"/>
              <a:gd name="T8" fmla="*/ 2147483647 w 372"/>
              <a:gd name="T9" fmla="*/ 2147483647 h 166"/>
              <a:gd name="T10" fmla="*/ 2147483647 w 372"/>
              <a:gd name="T11" fmla="*/ 2147483647 h 166"/>
              <a:gd name="T12" fmla="*/ 2147483647 w 372"/>
              <a:gd name="T13" fmla="*/ 2147483647 h 166"/>
              <a:gd name="T14" fmla="*/ 2147483647 w 372"/>
              <a:gd name="T15" fmla="*/ 0 h 166"/>
              <a:gd name="T16" fmla="*/ 0 w 372"/>
              <a:gd name="T17" fmla="*/ 0 h 166"/>
              <a:gd name="T18" fmla="*/ 0 w 372"/>
              <a:gd name="T19" fmla="*/ 2147483647 h 166"/>
              <a:gd name="T20" fmla="*/ 2147483647 w 372"/>
              <a:gd name="T21" fmla="*/ 2147483647 h 1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5" name="Date Placeholder 3"/>
          <p:cNvSpPr>
            <a:spLocks noGrp="1"/>
          </p:cNvSpPr>
          <p:nvPr>
            <p:ph type="dt" sz="half" idx="10"/>
          </p:nvPr>
        </p:nvSpPr>
        <p:spPr/>
        <p:txBody>
          <a:bodyPr/>
          <a:lstStyle>
            <a:lvl1pPr>
              <a:defRPr/>
            </a:lvl1pPr>
          </a:lstStyle>
          <a:p>
            <a:pPr>
              <a:defRPr/>
            </a:pPr>
            <a:fld id="{924A1CA7-FC27-4A4A-A917-2EF072681722}" type="datetime1">
              <a:rPr lang="zh-TW" altLang="en-US"/>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a:xfrm>
            <a:off x="531813" y="4529138"/>
            <a:ext cx="779462" cy="365125"/>
          </a:xfrm>
        </p:spPr>
        <p:txBody>
          <a:bodyPr/>
          <a:lstStyle>
            <a:lvl1pPr>
              <a:defRPr/>
            </a:lvl1pPr>
          </a:lstStyle>
          <a:p>
            <a:pPr>
              <a:defRPr/>
            </a:pPr>
            <a:fld id="{0165774B-2712-45DD-A7B3-5A7AA8B3511F}" type="slidenum">
              <a:rPr lang="zh-TW" altLang="en-US"/>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4" name="Freeform 11"/>
          <p:cNvSpPr/>
          <p:nvPr/>
        </p:nvSpPr>
        <p:spPr bwMode="auto">
          <a:xfrm flipV="1">
            <a:off x="-4763" y="31781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5" name="Date Placeholder 3"/>
          <p:cNvSpPr>
            <a:spLocks noGrp="1"/>
          </p:cNvSpPr>
          <p:nvPr>
            <p:ph type="dt" sz="half" idx="10"/>
          </p:nvPr>
        </p:nvSpPr>
        <p:spPr/>
        <p:txBody>
          <a:bodyPr/>
          <a:lstStyle>
            <a:lvl1pPr>
              <a:defRPr/>
            </a:lvl1pPr>
          </a:lstStyle>
          <a:p>
            <a:pPr>
              <a:defRPr/>
            </a:pPr>
            <a:fld id="{97457642-F7C4-4FF1-86C3-E8AE296CDC22}" type="datetime1">
              <a:rPr lang="zh-TW" altLang="en-US"/>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AF688B8F-2969-421A-B367-50D490823DC0}" type="slidenum">
              <a:rPr lang="zh-TW" altLang="en-US"/>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5" name="Freeform 11"/>
          <p:cNvSpPr/>
          <p:nvPr/>
        </p:nvSpPr>
        <p:spPr bwMode="auto">
          <a:xfrm flipV="1">
            <a:off x="-4763" y="31781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TextBox 13"/>
          <p:cNvSpPr txBox="1">
            <a:spLocks noChangeArrowheads="1"/>
          </p:cNvSpPr>
          <p:nvPr/>
        </p:nvSpPr>
        <p:spPr bwMode="auto">
          <a:xfrm>
            <a:off x="2466975" y="647700"/>
            <a:ext cx="609600" cy="585788"/>
          </a:xfrm>
          <a:prstGeom prst="rect">
            <a:avLst/>
          </a:prstGeom>
          <a:noFill/>
          <a:ln>
            <a:noFill/>
          </a:ln>
        </p:spPr>
        <p:txBody>
          <a:bodyPr anchor="ct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fontAlgn="base">
              <a:spcBef>
                <a:spcPct val="0"/>
              </a:spcBef>
              <a:spcAft>
                <a:spcPct val="0"/>
              </a:spcAft>
              <a:defRPr>
                <a:solidFill>
                  <a:schemeClr val="tx1"/>
                </a:solidFill>
                <a:latin typeface="Century Gothic" pitchFamily="34" charset="0"/>
                <a:ea typeface="微軟正黑體" pitchFamily="34" charset="-120"/>
              </a:defRPr>
            </a:lvl6pPr>
            <a:lvl7pPr marL="2971800" indent="-228600" fontAlgn="base">
              <a:spcBef>
                <a:spcPct val="0"/>
              </a:spcBef>
              <a:spcAft>
                <a:spcPct val="0"/>
              </a:spcAft>
              <a:defRPr>
                <a:solidFill>
                  <a:schemeClr val="tx1"/>
                </a:solidFill>
                <a:latin typeface="Century Gothic" pitchFamily="34" charset="0"/>
                <a:ea typeface="微軟正黑體" pitchFamily="34" charset="-120"/>
              </a:defRPr>
            </a:lvl7pPr>
            <a:lvl8pPr marL="3429000" indent="-228600" fontAlgn="base">
              <a:spcBef>
                <a:spcPct val="0"/>
              </a:spcBef>
              <a:spcAft>
                <a:spcPct val="0"/>
              </a:spcAft>
              <a:defRPr>
                <a:solidFill>
                  <a:schemeClr val="tx1"/>
                </a:solidFill>
                <a:latin typeface="Century Gothic" pitchFamily="34" charset="0"/>
                <a:ea typeface="微軟正黑體" pitchFamily="34" charset="-120"/>
              </a:defRPr>
            </a:lvl8pPr>
            <a:lvl9pPr marL="3886200" indent="-228600" fontAlgn="base">
              <a:spcBef>
                <a:spcPct val="0"/>
              </a:spcBef>
              <a:spcAft>
                <a:spcPct val="0"/>
              </a:spcAft>
              <a:defRPr>
                <a:solidFill>
                  <a:schemeClr val="tx1"/>
                </a:solidFill>
                <a:latin typeface="Century Gothic" pitchFamily="34" charset="0"/>
                <a:ea typeface="微軟正黑體" pitchFamily="34" charset="-120"/>
              </a:defRPr>
            </a:lvl9pPr>
          </a:lstStyle>
          <a:p>
            <a:pPr eaLnBrk="1" hangingPunct="1">
              <a:defRPr/>
            </a:pPr>
            <a:r>
              <a:rPr lang="en-US" altLang="zh-TW" sz="8000">
                <a:solidFill>
                  <a:schemeClr val="accent1"/>
                </a:solidFill>
                <a:latin typeface="Arial" panose="020B0704020202020204" pitchFamily="34" charset="0"/>
              </a:rPr>
              <a:t>“</a:t>
            </a:r>
            <a:endParaRPr lang="en-US" altLang="zh-TW" sz="8000">
              <a:solidFill>
                <a:schemeClr val="accent1"/>
              </a:solidFill>
              <a:latin typeface="Arial" panose="020B0704020202020204" pitchFamily="34" charset="0"/>
            </a:endParaRPr>
          </a:p>
        </p:txBody>
      </p:sp>
      <p:sp>
        <p:nvSpPr>
          <p:cNvPr id="7" name="TextBox 14"/>
          <p:cNvSpPr txBox="1">
            <a:spLocks noChangeArrowheads="1"/>
          </p:cNvSpPr>
          <p:nvPr/>
        </p:nvSpPr>
        <p:spPr bwMode="auto">
          <a:xfrm>
            <a:off x="11114088" y="2905125"/>
            <a:ext cx="609600" cy="584200"/>
          </a:xfrm>
          <a:prstGeom prst="rect">
            <a:avLst/>
          </a:prstGeom>
          <a:noFill/>
          <a:ln>
            <a:noFill/>
          </a:ln>
        </p:spPr>
        <p:txBody>
          <a:bodyPr anchor="ct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fontAlgn="base">
              <a:spcBef>
                <a:spcPct val="0"/>
              </a:spcBef>
              <a:spcAft>
                <a:spcPct val="0"/>
              </a:spcAft>
              <a:defRPr>
                <a:solidFill>
                  <a:schemeClr val="tx1"/>
                </a:solidFill>
                <a:latin typeface="Century Gothic" pitchFamily="34" charset="0"/>
                <a:ea typeface="微軟正黑體" pitchFamily="34" charset="-120"/>
              </a:defRPr>
            </a:lvl6pPr>
            <a:lvl7pPr marL="2971800" indent="-228600" fontAlgn="base">
              <a:spcBef>
                <a:spcPct val="0"/>
              </a:spcBef>
              <a:spcAft>
                <a:spcPct val="0"/>
              </a:spcAft>
              <a:defRPr>
                <a:solidFill>
                  <a:schemeClr val="tx1"/>
                </a:solidFill>
                <a:latin typeface="Century Gothic" pitchFamily="34" charset="0"/>
                <a:ea typeface="微軟正黑體" pitchFamily="34" charset="-120"/>
              </a:defRPr>
            </a:lvl7pPr>
            <a:lvl8pPr marL="3429000" indent="-228600" fontAlgn="base">
              <a:spcBef>
                <a:spcPct val="0"/>
              </a:spcBef>
              <a:spcAft>
                <a:spcPct val="0"/>
              </a:spcAft>
              <a:defRPr>
                <a:solidFill>
                  <a:schemeClr val="tx1"/>
                </a:solidFill>
                <a:latin typeface="Century Gothic" pitchFamily="34" charset="0"/>
                <a:ea typeface="微軟正黑體" pitchFamily="34" charset="-120"/>
              </a:defRPr>
            </a:lvl8pPr>
            <a:lvl9pPr marL="3886200" indent="-228600" fontAlgn="base">
              <a:spcBef>
                <a:spcPct val="0"/>
              </a:spcBef>
              <a:spcAft>
                <a:spcPct val="0"/>
              </a:spcAft>
              <a:defRPr>
                <a:solidFill>
                  <a:schemeClr val="tx1"/>
                </a:solidFill>
                <a:latin typeface="Century Gothic" pitchFamily="34" charset="0"/>
                <a:ea typeface="微軟正黑體" pitchFamily="34" charset="-120"/>
              </a:defRPr>
            </a:lvl9pPr>
          </a:lstStyle>
          <a:p>
            <a:pPr eaLnBrk="1" hangingPunct="1">
              <a:defRPr/>
            </a:pPr>
            <a:r>
              <a:rPr lang="en-US" altLang="zh-TW" sz="8000">
                <a:solidFill>
                  <a:schemeClr val="accent1"/>
                </a:solidFill>
                <a:latin typeface="Arial" panose="020B0704020202020204" pitchFamily="34" charset="0"/>
              </a:rPr>
              <a:t>”</a:t>
            </a:r>
            <a:endParaRPr lang="en-US" altLang="zh-TW" sz="8000">
              <a:solidFill>
                <a:schemeClr val="accent1"/>
              </a:solidFill>
              <a:latin typeface="Arial" panose="020B0704020202020204" pitchFamily="34" charset="0"/>
            </a:endParaRP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endParaRPr lang="zh-TW" alt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8" name="Date Placeholder 3"/>
          <p:cNvSpPr>
            <a:spLocks noGrp="1"/>
          </p:cNvSpPr>
          <p:nvPr>
            <p:ph type="dt" sz="half" idx="14"/>
          </p:nvPr>
        </p:nvSpPr>
        <p:spPr/>
        <p:txBody>
          <a:bodyPr/>
          <a:lstStyle>
            <a:lvl1pPr>
              <a:defRPr/>
            </a:lvl1pPr>
          </a:lstStyle>
          <a:p>
            <a:pPr>
              <a:defRPr/>
            </a:pPr>
            <a:fld id="{FA6BA025-DDBD-4F09-A5FF-F68F49FFC9F2}" type="datetime1">
              <a:rPr lang="zh-TW" altLang="en-US"/>
            </a:fld>
            <a:endParaRPr lang="zh-TW" altLang="en-US"/>
          </a:p>
        </p:txBody>
      </p:sp>
      <p:sp>
        <p:nvSpPr>
          <p:cNvPr id="9" name="Footer Placeholder 4"/>
          <p:cNvSpPr>
            <a:spLocks noGrp="1"/>
          </p:cNvSpPr>
          <p:nvPr>
            <p:ph type="ftr" sz="quarter" idx="15"/>
          </p:nvPr>
        </p:nvSpPr>
        <p:spPr/>
        <p:txBody>
          <a:bodyPr/>
          <a:lstStyle>
            <a:lvl1pPr>
              <a:defRPr/>
            </a:lvl1pPr>
          </a:lstStyle>
          <a:p>
            <a:pPr>
              <a:defRPr/>
            </a:pPr>
            <a:endParaRPr lang="zh-TW" altLang="en-US"/>
          </a:p>
        </p:txBody>
      </p:sp>
      <p:sp>
        <p:nvSpPr>
          <p:cNvPr id="10" name="Slide Number Placeholder 5"/>
          <p:cNvSpPr>
            <a:spLocks noGrp="1"/>
          </p:cNvSpPr>
          <p:nvPr>
            <p:ph type="sldNum" sz="quarter" idx="16"/>
          </p:nvPr>
        </p:nvSpPr>
        <p:spPr>
          <a:xfrm>
            <a:off x="531813" y="3244850"/>
            <a:ext cx="779462" cy="365125"/>
          </a:xfrm>
        </p:spPr>
        <p:txBody>
          <a:bodyPr/>
          <a:lstStyle>
            <a:lvl1pPr>
              <a:defRPr/>
            </a:lvl1pPr>
          </a:lstStyle>
          <a:p>
            <a:pPr>
              <a:defRPr/>
            </a:pPr>
            <a:fld id="{A20A0D69-D2DB-4A17-AB12-2477D9E58988}" type="slidenum">
              <a:rPr lang="zh-TW" altLang="en-US"/>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p:nvPr/>
        </p:nvSpPr>
        <p:spPr bwMode="auto">
          <a:xfrm flipV="1">
            <a:off x="-4763" y="491172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TW" altLang="en-US"/>
              <a:t>按一下以編輯母片文字樣式</a:t>
            </a:r>
            <a:endParaRPr lang="zh-TW" altLang="en-US"/>
          </a:p>
        </p:txBody>
      </p:sp>
      <p:sp>
        <p:nvSpPr>
          <p:cNvPr id="6" name="Date Placeholder 4"/>
          <p:cNvSpPr>
            <a:spLocks noGrp="1"/>
          </p:cNvSpPr>
          <p:nvPr>
            <p:ph type="dt" sz="half" idx="10"/>
          </p:nvPr>
        </p:nvSpPr>
        <p:spPr/>
        <p:txBody>
          <a:bodyPr/>
          <a:lstStyle>
            <a:lvl1pPr>
              <a:defRPr/>
            </a:lvl1pPr>
          </a:lstStyle>
          <a:p>
            <a:pPr>
              <a:defRPr/>
            </a:pPr>
            <a:fld id="{1C640EFD-E112-4193-94FA-5AFE13CA2278}" type="datetime1">
              <a:rPr lang="zh-TW" altLang="en-US"/>
            </a:fld>
            <a:endParaRPr lang="zh-TW" altLang="en-US"/>
          </a:p>
        </p:txBody>
      </p:sp>
      <p:sp>
        <p:nvSpPr>
          <p:cNvPr id="7" name="Footer Placeholder 5"/>
          <p:cNvSpPr>
            <a:spLocks noGrp="1"/>
          </p:cNvSpPr>
          <p:nvPr>
            <p:ph type="ftr" sz="quarter" idx="11"/>
          </p:nvPr>
        </p:nvSpPr>
        <p:spPr/>
        <p:txBody>
          <a:bodyPr/>
          <a:lstStyle>
            <a:lvl1pPr>
              <a:defRPr/>
            </a:lvl1pPr>
          </a:lstStyle>
          <a:p>
            <a:pPr>
              <a:defRPr/>
            </a:pPr>
            <a:endParaRPr lang="zh-TW" alt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E9690F88-8440-47CB-8D30-5095EC60C888}" type="slidenum">
              <a:rPr lang="zh-TW" altLang="en-US"/>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5" name="Freeform 11"/>
          <p:cNvSpPr/>
          <p:nvPr/>
        </p:nvSpPr>
        <p:spPr bwMode="auto">
          <a:xfrm flipV="1">
            <a:off x="-4763" y="491172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TextBox 16"/>
          <p:cNvSpPr txBox="1">
            <a:spLocks noChangeArrowheads="1"/>
          </p:cNvSpPr>
          <p:nvPr/>
        </p:nvSpPr>
        <p:spPr bwMode="auto">
          <a:xfrm>
            <a:off x="2466975" y="647700"/>
            <a:ext cx="609600" cy="585788"/>
          </a:xfrm>
          <a:prstGeom prst="rect">
            <a:avLst/>
          </a:prstGeom>
          <a:noFill/>
          <a:ln>
            <a:noFill/>
          </a:ln>
        </p:spPr>
        <p:txBody>
          <a:bodyPr anchor="ct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fontAlgn="base">
              <a:spcBef>
                <a:spcPct val="0"/>
              </a:spcBef>
              <a:spcAft>
                <a:spcPct val="0"/>
              </a:spcAft>
              <a:defRPr>
                <a:solidFill>
                  <a:schemeClr val="tx1"/>
                </a:solidFill>
                <a:latin typeface="Century Gothic" pitchFamily="34" charset="0"/>
                <a:ea typeface="微軟正黑體" pitchFamily="34" charset="-120"/>
              </a:defRPr>
            </a:lvl6pPr>
            <a:lvl7pPr marL="2971800" indent="-228600" fontAlgn="base">
              <a:spcBef>
                <a:spcPct val="0"/>
              </a:spcBef>
              <a:spcAft>
                <a:spcPct val="0"/>
              </a:spcAft>
              <a:defRPr>
                <a:solidFill>
                  <a:schemeClr val="tx1"/>
                </a:solidFill>
                <a:latin typeface="Century Gothic" pitchFamily="34" charset="0"/>
                <a:ea typeface="微軟正黑體" pitchFamily="34" charset="-120"/>
              </a:defRPr>
            </a:lvl7pPr>
            <a:lvl8pPr marL="3429000" indent="-228600" fontAlgn="base">
              <a:spcBef>
                <a:spcPct val="0"/>
              </a:spcBef>
              <a:spcAft>
                <a:spcPct val="0"/>
              </a:spcAft>
              <a:defRPr>
                <a:solidFill>
                  <a:schemeClr val="tx1"/>
                </a:solidFill>
                <a:latin typeface="Century Gothic" pitchFamily="34" charset="0"/>
                <a:ea typeface="微軟正黑體" pitchFamily="34" charset="-120"/>
              </a:defRPr>
            </a:lvl8pPr>
            <a:lvl9pPr marL="3886200" indent="-228600" fontAlgn="base">
              <a:spcBef>
                <a:spcPct val="0"/>
              </a:spcBef>
              <a:spcAft>
                <a:spcPct val="0"/>
              </a:spcAft>
              <a:defRPr>
                <a:solidFill>
                  <a:schemeClr val="tx1"/>
                </a:solidFill>
                <a:latin typeface="Century Gothic" pitchFamily="34" charset="0"/>
                <a:ea typeface="微軟正黑體" pitchFamily="34" charset="-120"/>
              </a:defRPr>
            </a:lvl9pPr>
          </a:lstStyle>
          <a:p>
            <a:pPr eaLnBrk="1" hangingPunct="1">
              <a:defRPr/>
            </a:pPr>
            <a:r>
              <a:rPr lang="en-US" altLang="zh-TW" sz="8000">
                <a:solidFill>
                  <a:schemeClr val="accent1"/>
                </a:solidFill>
                <a:latin typeface="Arial" panose="020B0704020202020204" pitchFamily="34" charset="0"/>
              </a:rPr>
              <a:t>“</a:t>
            </a:r>
            <a:endParaRPr lang="en-US" altLang="zh-TW" sz="8000">
              <a:solidFill>
                <a:schemeClr val="accent1"/>
              </a:solidFill>
              <a:latin typeface="Arial" panose="020B0704020202020204" pitchFamily="34" charset="0"/>
            </a:endParaRPr>
          </a:p>
        </p:txBody>
      </p:sp>
      <p:sp>
        <p:nvSpPr>
          <p:cNvPr id="7" name="TextBox 17"/>
          <p:cNvSpPr txBox="1">
            <a:spLocks noChangeArrowheads="1"/>
          </p:cNvSpPr>
          <p:nvPr/>
        </p:nvSpPr>
        <p:spPr bwMode="auto">
          <a:xfrm>
            <a:off x="11114088" y="2905125"/>
            <a:ext cx="609600" cy="584200"/>
          </a:xfrm>
          <a:prstGeom prst="rect">
            <a:avLst/>
          </a:prstGeom>
          <a:noFill/>
          <a:ln>
            <a:noFill/>
          </a:ln>
        </p:spPr>
        <p:txBody>
          <a:bodyPr anchor="ct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fontAlgn="base">
              <a:spcBef>
                <a:spcPct val="0"/>
              </a:spcBef>
              <a:spcAft>
                <a:spcPct val="0"/>
              </a:spcAft>
              <a:defRPr>
                <a:solidFill>
                  <a:schemeClr val="tx1"/>
                </a:solidFill>
                <a:latin typeface="Century Gothic" pitchFamily="34" charset="0"/>
                <a:ea typeface="微軟正黑體" pitchFamily="34" charset="-120"/>
              </a:defRPr>
            </a:lvl6pPr>
            <a:lvl7pPr marL="2971800" indent="-228600" fontAlgn="base">
              <a:spcBef>
                <a:spcPct val="0"/>
              </a:spcBef>
              <a:spcAft>
                <a:spcPct val="0"/>
              </a:spcAft>
              <a:defRPr>
                <a:solidFill>
                  <a:schemeClr val="tx1"/>
                </a:solidFill>
                <a:latin typeface="Century Gothic" pitchFamily="34" charset="0"/>
                <a:ea typeface="微軟正黑體" pitchFamily="34" charset="-120"/>
              </a:defRPr>
            </a:lvl7pPr>
            <a:lvl8pPr marL="3429000" indent="-228600" fontAlgn="base">
              <a:spcBef>
                <a:spcPct val="0"/>
              </a:spcBef>
              <a:spcAft>
                <a:spcPct val="0"/>
              </a:spcAft>
              <a:defRPr>
                <a:solidFill>
                  <a:schemeClr val="tx1"/>
                </a:solidFill>
                <a:latin typeface="Century Gothic" pitchFamily="34" charset="0"/>
                <a:ea typeface="微軟正黑體" pitchFamily="34" charset="-120"/>
              </a:defRPr>
            </a:lvl8pPr>
            <a:lvl9pPr marL="3886200" indent="-228600" fontAlgn="base">
              <a:spcBef>
                <a:spcPct val="0"/>
              </a:spcBef>
              <a:spcAft>
                <a:spcPct val="0"/>
              </a:spcAft>
              <a:defRPr>
                <a:solidFill>
                  <a:schemeClr val="tx1"/>
                </a:solidFill>
                <a:latin typeface="Century Gothic" pitchFamily="34" charset="0"/>
                <a:ea typeface="微軟正黑體" pitchFamily="34" charset="-120"/>
              </a:defRPr>
            </a:lvl9pPr>
          </a:lstStyle>
          <a:p>
            <a:pPr eaLnBrk="1" hangingPunct="1">
              <a:defRPr/>
            </a:pPr>
            <a:r>
              <a:rPr lang="en-US" altLang="zh-TW" sz="8000">
                <a:solidFill>
                  <a:schemeClr val="accent1"/>
                </a:solidFill>
                <a:latin typeface="Arial" panose="020B0704020202020204" pitchFamily="34" charset="0"/>
              </a:rPr>
              <a:t>”</a:t>
            </a:r>
            <a:endParaRPr lang="en-US" altLang="zh-TW" sz="8000">
              <a:solidFill>
                <a:schemeClr val="accent1"/>
              </a:solidFill>
              <a:latin typeface="Arial" panose="020B0704020202020204" pitchFamily="34" charset="0"/>
            </a:endParaRP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endParaRPr lang="zh-TW" altLang="en-US"/>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TW" altLang="en-US"/>
              <a:t>按一下以編輯母片文字樣式</a:t>
            </a:r>
            <a:endParaRPr lang="zh-TW" altLang="en-US"/>
          </a:p>
        </p:txBody>
      </p:sp>
      <p:sp>
        <p:nvSpPr>
          <p:cNvPr id="8" name="Date Placeholder 4"/>
          <p:cNvSpPr>
            <a:spLocks noGrp="1"/>
          </p:cNvSpPr>
          <p:nvPr>
            <p:ph type="dt" sz="half" idx="14"/>
          </p:nvPr>
        </p:nvSpPr>
        <p:spPr/>
        <p:txBody>
          <a:bodyPr/>
          <a:lstStyle>
            <a:lvl1pPr>
              <a:defRPr/>
            </a:lvl1pPr>
          </a:lstStyle>
          <a:p>
            <a:pPr>
              <a:defRPr/>
            </a:pPr>
            <a:fld id="{FF529CD9-1C30-4DF6-A345-0F387E1DE9CD}" type="datetime1">
              <a:rPr lang="zh-TW" altLang="en-US"/>
            </a:fld>
            <a:endParaRPr lang="zh-TW" altLang="en-US"/>
          </a:p>
        </p:txBody>
      </p:sp>
      <p:sp>
        <p:nvSpPr>
          <p:cNvPr id="9" name="Footer Placeholder 5"/>
          <p:cNvSpPr>
            <a:spLocks noGrp="1"/>
          </p:cNvSpPr>
          <p:nvPr>
            <p:ph type="ftr" sz="quarter" idx="15"/>
          </p:nvPr>
        </p:nvSpPr>
        <p:spPr/>
        <p:txBody>
          <a:bodyPr/>
          <a:lstStyle>
            <a:lvl1pPr>
              <a:defRPr/>
            </a:lvl1pPr>
          </a:lstStyle>
          <a:p>
            <a:pPr>
              <a:defRPr/>
            </a:pPr>
            <a:endParaRPr lang="zh-TW" altLang="en-US"/>
          </a:p>
        </p:txBody>
      </p:sp>
      <p:sp>
        <p:nvSpPr>
          <p:cNvPr id="10" name="Slide Number Placeholder 6"/>
          <p:cNvSpPr>
            <a:spLocks noGrp="1"/>
          </p:cNvSpPr>
          <p:nvPr>
            <p:ph type="sldNum" sz="quarter" idx="16"/>
          </p:nvPr>
        </p:nvSpPr>
        <p:spPr>
          <a:xfrm>
            <a:off x="531813" y="4983163"/>
            <a:ext cx="779462" cy="365125"/>
          </a:xfrm>
        </p:spPr>
        <p:txBody>
          <a:bodyPr/>
          <a:lstStyle>
            <a:lvl1pPr>
              <a:defRPr/>
            </a:lvl1pPr>
          </a:lstStyle>
          <a:p>
            <a:pPr>
              <a:defRPr/>
            </a:pPr>
            <a:fld id="{32856003-9545-4BC3-978D-A4FD6EFBA22C}" type="slidenum">
              <a:rPr lang="zh-TW" altLang="en-US"/>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5" name="Freeform 11"/>
          <p:cNvSpPr/>
          <p:nvPr/>
        </p:nvSpPr>
        <p:spPr bwMode="auto">
          <a:xfrm flipV="1">
            <a:off x="-4763" y="491172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endParaRPr lang="zh-TW" altLang="en-US"/>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zh-TW" altLang="en-US"/>
              <a:t>按一下以編輯母片文字樣式</a:t>
            </a:r>
            <a:endParaRPr lang="zh-TW" altLang="en-US"/>
          </a:p>
        </p:txBody>
      </p:sp>
      <p:sp>
        <p:nvSpPr>
          <p:cNvPr id="6" name="Date Placeholder 4"/>
          <p:cNvSpPr>
            <a:spLocks noGrp="1"/>
          </p:cNvSpPr>
          <p:nvPr>
            <p:ph type="dt" sz="half" idx="14"/>
          </p:nvPr>
        </p:nvSpPr>
        <p:spPr/>
        <p:txBody>
          <a:bodyPr/>
          <a:lstStyle>
            <a:lvl1pPr>
              <a:defRPr/>
            </a:lvl1pPr>
          </a:lstStyle>
          <a:p>
            <a:pPr>
              <a:defRPr/>
            </a:pPr>
            <a:fld id="{06B7EA48-7775-445B-A025-8FF54E760511}" type="datetime1">
              <a:rPr lang="zh-TW" altLang="en-US"/>
            </a:fld>
            <a:endParaRPr lang="zh-TW" altLang="en-US"/>
          </a:p>
        </p:txBody>
      </p:sp>
      <p:sp>
        <p:nvSpPr>
          <p:cNvPr id="7" name="Footer Placeholder 5"/>
          <p:cNvSpPr>
            <a:spLocks noGrp="1"/>
          </p:cNvSpPr>
          <p:nvPr>
            <p:ph type="ftr" sz="quarter" idx="15"/>
          </p:nvPr>
        </p:nvSpPr>
        <p:spPr/>
        <p:txBody>
          <a:bodyPr/>
          <a:lstStyle>
            <a:lvl1pPr>
              <a:defRPr/>
            </a:lvl1pPr>
          </a:lstStyle>
          <a:p>
            <a:pPr>
              <a:defRPr/>
            </a:pPr>
            <a:endParaRPr lang="zh-TW" altLang="en-US"/>
          </a:p>
        </p:txBody>
      </p:sp>
      <p:sp>
        <p:nvSpPr>
          <p:cNvPr id="8" name="Slide Number Placeholder 6"/>
          <p:cNvSpPr>
            <a:spLocks noGrp="1"/>
          </p:cNvSpPr>
          <p:nvPr>
            <p:ph type="sldNum" sz="quarter" idx="16"/>
          </p:nvPr>
        </p:nvSpPr>
        <p:spPr>
          <a:xfrm>
            <a:off x="531813" y="4983163"/>
            <a:ext cx="779462" cy="365125"/>
          </a:xfrm>
        </p:spPr>
        <p:txBody>
          <a:bodyPr/>
          <a:lstStyle>
            <a:lvl1pPr>
              <a:defRPr/>
            </a:lvl1pPr>
          </a:lstStyle>
          <a:p>
            <a:pPr>
              <a:defRPr/>
            </a:pPr>
            <a:fld id="{28B09ED0-BCA6-4CDC-A1D8-16C5874B6555}" type="slidenum">
              <a:rPr lang="zh-TW" altLang="en-US"/>
            </a:fld>
            <a:endParaRPr lang="zh-TW"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4" name="Freeform 11"/>
          <p:cNvSpPr/>
          <p:nvPr/>
        </p:nvSpPr>
        <p:spPr bwMode="auto">
          <a:xfrm flipV="1">
            <a:off x="-4763" y="7143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3"/>
          <p:cNvSpPr>
            <a:spLocks noGrp="1"/>
          </p:cNvSpPr>
          <p:nvPr>
            <p:ph type="dt" sz="half" idx="10"/>
          </p:nvPr>
        </p:nvSpPr>
        <p:spPr/>
        <p:txBody>
          <a:bodyPr/>
          <a:lstStyle>
            <a:lvl1pPr>
              <a:defRPr/>
            </a:lvl1pPr>
          </a:lstStyle>
          <a:p>
            <a:pPr>
              <a:defRPr/>
            </a:pPr>
            <a:fld id="{4FC14DEB-5008-4B78-A4D3-CAA472673CE5}" type="datetime1">
              <a:rPr lang="zh-TW" altLang="en-US"/>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2681773F-5DD0-4B81-9168-C77919F04008}" type="slidenum">
              <a:rPr lang="zh-TW" altLang="en-US"/>
            </a:fld>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4" name="Freeform 11"/>
          <p:cNvSpPr/>
          <p:nvPr/>
        </p:nvSpPr>
        <p:spPr bwMode="auto">
          <a:xfrm flipV="1">
            <a:off x="-4763" y="7143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3"/>
          <p:cNvSpPr>
            <a:spLocks noGrp="1"/>
          </p:cNvSpPr>
          <p:nvPr>
            <p:ph type="dt" sz="half" idx="10"/>
          </p:nvPr>
        </p:nvSpPr>
        <p:spPr/>
        <p:txBody>
          <a:bodyPr/>
          <a:lstStyle>
            <a:lvl1pPr>
              <a:defRPr/>
            </a:lvl1pPr>
          </a:lstStyle>
          <a:p>
            <a:pPr>
              <a:defRPr/>
            </a:pPr>
            <a:fld id="{BBE4CE6E-7F94-42E0-B618-5169167AF4AA}" type="datetime1">
              <a:rPr lang="zh-TW" altLang="en-US"/>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C8E402DC-8909-4475-91C6-3A816E1A6FE2}" type="slidenum">
              <a:rPr lang="zh-TW" altLang="en-US"/>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Freeform 11"/>
          <p:cNvSpPr/>
          <p:nvPr/>
        </p:nvSpPr>
        <p:spPr bwMode="auto">
          <a:xfrm flipV="1">
            <a:off x="-4763" y="7143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3"/>
          <p:cNvSpPr>
            <a:spLocks noGrp="1"/>
          </p:cNvSpPr>
          <p:nvPr>
            <p:ph type="dt" sz="half" idx="10"/>
          </p:nvPr>
        </p:nvSpPr>
        <p:spPr/>
        <p:txBody>
          <a:bodyPr/>
          <a:lstStyle>
            <a:lvl1pPr>
              <a:defRPr/>
            </a:lvl1pPr>
          </a:lstStyle>
          <a:p>
            <a:pPr>
              <a:defRPr/>
            </a:pPr>
            <a:fld id="{B2DBBBED-741B-47B9-A2D1-BADEBB1FE769}" type="datetime1">
              <a:rPr lang="zh-TW" altLang="en-US"/>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324A62E3-9DF1-4AFA-92FE-B4440C029C35}" type="slidenum">
              <a:rPr lang="zh-TW" altLang="en-US"/>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Freeform 11"/>
          <p:cNvSpPr/>
          <p:nvPr/>
        </p:nvSpPr>
        <p:spPr bwMode="auto">
          <a:xfrm flipV="1">
            <a:off x="-4763" y="31781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5" name="Date Placeholder 3"/>
          <p:cNvSpPr>
            <a:spLocks noGrp="1"/>
          </p:cNvSpPr>
          <p:nvPr>
            <p:ph type="dt" sz="half" idx="10"/>
          </p:nvPr>
        </p:nvSpPr>
        <p:spPr/>
        <p:txBody>
          <a:bodyPr/>
          <a:lstStyle>
            <a:lvl1pPr>
              <a:defRPr/>
            </a:lvl1pPr>
          </a:lstStyle>
          <a:p>
            <a:pPr>
              <a:defRPr/>
            </a:pPr>
            <a:fld id="{2246D52B-3E8B-418B-B9DB-F2125B052A5B}" type="datetime1">
              <a:rPr lang="zh-TW" altLang="en-US"/>
            </a:fld>
            <a:endParaRPr lang="zh-TW" altLang="en-US"/>
          </a:p>
        </p:txBody>
      </p:sp>
      <p:sp>
        <p:nvSpPr>
          <p:cNvPr id="6" name="Footer Placeholder 4"/>
          <p:cNvSpPr>
            <a:spLocks noGrp="1"/>
          </p:cNvSpPr>
          <p:nvPr>
            <p:ph type="ftr" sz="quarter" idx="11"/>
          </p:nvPr>
        </p:nvSpPr>
        <p:spPr/>
        <p:txBody>
          <a:bodyPr/>
          <a:lstStyle>
            <a:lvl1pPr>
              <a:defRPr/>
            </a:lvl1pPr>
          </a:lstStyle>
          <a:p>
            <a:pPr>
              <a:defRPr/>
            </a:pPr>
            <a:endParaRPr lang="zh-TW" alt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E63454D9-61A3-42AE-A471-34445E9D5975}" type="slidenum">
              <a:rPr lang="zh-TW" altLang="en-US"/>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Freeform 11"/>
          <p:cNvSpPr/>
          <p:nvPr/>
        </p:nvSpPr>
        <p:spPr bwMode="auto">
          <a:xfrm flipV="1">
            <a:off x="-4763" y="7143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6" name="Date Placeholder 4"/>
          <p:cNvSpPr>
            <a:spLocks noGrp="1"/>
          </p:cNvSpPr>
          <p:nvPr>
            <p:ph type="dt" sz="half" idx="10"/>
          </p:nvPr>
        </p:nvSpPr>
        <p:spPr/>
        <p:txBody>
          <a:bodyPr/>
          <a:lstStyle>
            <a:lvl1pPr>
              <a:defRPr/>
            </a:lvl1pPr>
          </a:lstStyle>
          <a:p>
            <a:pPr>
              <a:defRPr/>
            </a:pPr>
            <a:fld id="{06BD7337-63CF-4CA5-9F47-01CAC44B23B1}" type="datetime1">
              <a:rPr lang="zh-TW" altLang="en-US"/>
            </a:fld>
            <a:endParaRPr lang="zh-TW" altLang="en-US"/>
          </a:p>
        </p:txBody>
      </p:sp>
      <p:sp>
        <p:nvSpPr>
          <p:cNvPr id="7" name="Footer Placeholder 5"/>
          <p:cNvSpPr>
            <a:spLocks noGrp="1"/>
          </p:cNvSpPr>
          <p:nvPr>
            <p:ph type="ftr" sz="quarter" idx="11"/>
          </p:nvPr>
        </p:nvSpPr>
        <p:spPr/>
        <p:txBody>
          <a:bodyPr/>
          <a:lstStyle>
            <a:lvl1pPr>
              <a:defRPr/>
            </a:lvl1pPr>
          </a:lstStyle>
          <a:p>
            <a:pPr>
              <a:defRPr/>
            </a:pPr>
            <a:endParaRPr lang="zh-TW" altLang="en-US"/>
          </a:p>
        </p:txBody>
      </p:sp>
      <p:sp>
        <p:nvSpPr>
          <p:cNvPr id="9" name="Slide Number Placeholder 5"/>
          <p:cNvSpPr>
            <a:spLocks noGrp="1"/>
          </p:cNvSpPr>
          <p:nvPr>
            <p:ph type="sldNum" sz="quarter" idx="12"/>
          </p:nvPr>
        </p:nvSpPr>
        <p:spPr/>
        <p:txBody>
          <a:bodyPr/>
          <a:lstStyle>
            <a:lvl1pPr>
              <a:defRPr/>
            </a:lvl1pPr>
          </a:lstStyle>
          <a:p>
            <a:pPr>
              <a:defRPr/>
            </a:pPr>
            <a:fld id="{352926F1-D5EA-4566-891F-720F0EECA17C}" type="slidenum">
              <a:rPr lang="zh-TW" altLang="en-US"/>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7" name="Freeform 11"/>
          <p:cNvSpPr/>
          <p:nvPr/>
        </p:nvSpPr>
        <p:spPr bwMode="auto">
          <a:xfrm flipV="1">
            <a:off x="-4763" y="7143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8" name="Date Placeholder 6"/>
          <p:cNvSpPr>
            <a:spLocks noGrp="1"/>
          </p:cNvSpPr>
          <p:nvPr>
            <p:ph type="dt" sz="half" idx="10"/>
          </p:nvPr>
        </p:nvSpPr>
        <p:spPr/>
        <p:txBody>
          <a:bodyPr/>
          <a:lstStyle>
            <a:lvl1pPr>
              <a:defRPr/>
            </a:lvl1pPr>
          </a:lstStyle>
          <a:p>
            <a:pPr>
              <a:defRPr/>
            </a:pPr>
            <a:fld id="{EB8EF1BE-423C-4906-A053-083FA6F95015}" type="datetime1">
              <a:rPr lang="zh-TW" altLang="en-US"/>
            </a:fld>
            <a:endParaRPr lang="zh-TW" altLang="en-US"/>
          </a:p>
        </p:txBody>
      </p:sp>
      <p:sp>
        <p:nvSpPr>
          <p:cNvPr id="9" name="Footer Placeholder 7"/>
          <p:cNvSpPr>
            <a:spLocks noGrp="1"/>
          </p:cNvSpPr>
          <p:nvPr>
            <p:ph type="ftr" sz="quarter" idx="11"/>
          </p:nvPr>
        </p:nvSpPr>
        <p:spPr/>
        <p:txBody>
          <a:bodyPr/>
          <a:lstStyle>
            <a:lvl1pPr>
              <a:defRPr/>
            </a:lvl1pPr>
          </a:lstStyle>
          <a:p>
            <a:pPr>
              <a:defRPr/>
            </a:pPr>
            <a:endParaRPr lang="zh-TW" altLang="en-US"/>
          </a:p>
        </p:txBody>
      </p:sp>
      <p:sp>
        <p:nvSpPr>
          <p:cNvPr id="11" name="Slide Number Placeholder 5"/>
          <p:cNvSpPr>
            <a:spLocks noGrp="1"/>
          </p:cNvSpPr>
          <p:nvPr>
            <p:ph type="sldNum" sz="quarter" idx="12"/>
          </p:nvPr>
        </p:nvSpPr>
        <p:spPr/>
        <p:txBody>
          <a:bodyPr/>
          <a:lstStyle>
            <a:lvl1pPr>
              <a:defRPr/>
            </a:lvl1pPr>
          </a:lstStyle>
          <a:p>
            <a:pPr>
              <a:defRPr/>
            </a:pPr>
            <a:fld id="{103F92D1-F75F-46CB-AAA4-EA51B724AB9A}" type="slidenum">
              <a:rPr lang="zh-TW" altLang="en-US"/>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Freeform 11"/>
          <p:cNvSpPr/>
          <p:nvPr/>
        </p:nvSpPr>
        <p:spPr bwMode="auto">
          <a:xfrm flipV="1">
            <a:off x="-4763" y="7143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4" name="Date Placeholder 2"/>
          <p:cNvSpPr>
            <a:spLocks noGrp="1"/>
          </p:cNvSpPr>
          <p:nvPr>
            <p:ph type="dt" sz="half" idx="10"/>
          </p:nvPr>
        </p:nvSpPr>
        <p:spPr/>
        <p:txBody>
          <a:bodyPr/>
          <a:lstStyle>
            <a:lvl1pPr>
              <a:defRPr/>
            </a:lvl1pPr>
          </a:lstStyle>
          <a:p>
            <a:pPr>
              <a:defRPr/>
            </a:pPr>
            <a:fld id="{B099B3CA-0864-46EF-ADF9-26AC88650C00}" type="datetime1">
              <a:rPr lang="zh-TW" altLang="en-US"/>
            </a:fld>
            <a:endParaRPr lang="zh-TW" altLang="en-US"/>
          </a:p>
        </p:txBody>
      </p:sp>
      <p:sp>
        <p:nvSpPr>
          <p:cNvPr id="5" name="Footer Placeholder 3"/>
          <p:cNvSpPr>
            <a:spLocks noGrp="1"/>
          </p:cNvSpPr>
          <p:nvPr>
            <p:ph type="ftr" sz="quarter" idx="11"/>
          </p:nvPr>
        </p:nvSpPr>
        <p:spPr/>
        <p:txBody>
          <a:bodyPr/>
          <a:lstStyle>
            <a:lvl1pPr>
              <a:defRPr/>
            </a:lvl1pPr>
          </a:lstStyle>
          <a:p>
            <a:pPr>
              <a:defRPr/>
            </a:pPr>
            <a:endParaRPr lang="zh-TW" altLang="en-US"/>
          </a:p>
        </p:txBody>
      </p:sp>
      <p:sp>
        <p:nvSpPr>
          <p:cNvPr id="6" name="Slide Number Placeholder 4"/>
          <p:cNvSpPr>
            <a:spLocks noGrp="1"/>
          </p:cNvSpPr>
          <p:nvPr>
            <p:ph type="sldNum" sz="quarter" idx="12"/>
          </p:nvPr>
        </p:nvSpPr>
        <p:spPr/>
        <p:txBody>
          <a:bodyPr/>
          <a:lstStyle>
            <a:lvl1pPr>
              <a:defRPr/>
            </a:lvl1pPr>
          </a:lstStyle>
          <a:p>
            <a:pPr>
              <a:defRPr/>
            </a:pPr>
            <a:fld id="{52E108C4-A61F-418E-A837-69A9702D2E46}" type="slidenum">
              <a:rPr lang="zh-TW" altLang="en-US"/>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1"/>
          <p:cNvSpPr/>
          <p:nvPr/>
        </p:nvSpPr>
        <p:spPr bwMode="auto">
          <a:xfrm flipV="1">
            <a:off x="-4763" y="7143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 name="Date Placeholder 1"/>
          <p:cNvSpPr>
            <a:spLocks noGrp="1"/>
          </p:cNvSpPr>
          <p:nvPr>
            <p:ph type="dt" sz="half" idx="10"/>
          </p:nvPr>
        </p:nvSpPr>
        <p:spPr/>
        <p:txBody>
          <a:bodyPr/>
          <a:lstStyle>
            <a:lvl1pPr>
              <a:defRPr/>
            </a:lvl1pPr>
          </a:lstStyle>
          <a:p>
            <a:pPr>
              <a:defRPr/>
            </a:pPr>
            <a:fld id="{DE44BCE5-708E-4B15-BB70-EBBDBF9E9DCE}" type="datetime1">
              <a:rPr lang="zh-TW" altLang="en-US"/>
            </a:fld>
            <a:endParaRPr lang="zh-TW" altLang="en-US"/>
          </a:p>
        </p:txBody>
      </p:sp>
      <p:sp>
        <p:nvSpPr>
          <p:cNvPr id="4" name="Footer Placeholder 2"/>
          <p:cNvSpPr>
            <a:spLocks noGrp="1"/>
          </p:cNvSpPr>
          <p:nvPr>
            <p:ph type="ftr" sz="quarter" idx="11"/>
          </p:nvPr>
        </p:nvSpPr>
        <p:spPr/>
        <p:txBody>
          <a:bodyPr/>
          <a:lstStyle>
            <a:lvl1pPr>
              <a:defRPr/>
            </a:lvl1pPr>
          </a:lstStyle>
          <a:p>
            <a:pPr>
              <a:defRPr/>
            </a:pPr>
            <a:endParaRPr lang="zh-TW" altLang="en-US"/>
          </a:p>
        </p:txBody>
      </p:sp>
      <p:sp>
        <p:nvSpPr>
          <p:cNvPr id="5" name="Slide Number Placeholder 3"/>
          <p:cNvSpPr>
            <a:spLocks noGrp="1"/>
          </p:cNvSpPr>
          <p:nvPr>
            <p:ph type="sldNum" sz="quarter" idx="12"/>
          </p:nvPr>
        </p:nvSpPr>
        <p:spPr/>
        <p:txBody>
          <a:bodyPr/>
          <a:lstStyle>
            <a:lvl1pPr>
              <a:defRPr/>
            </a:lvl1pPr>
          </a:lstStyle>
          <a:p>
            <a:pPr>
              <a:defRPr/>
            </a:pPr>
            <a:fld id="{810920A8-0D34-4718-94B8-4430F1B3BA9B}" type="slidenum">
              <a:rPr lang="zh-TW" altLang="en-US"/>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5" name="Freeform 11"/>
          <p:cNvSpPr/>
          <p:nvPr/>
        </p:nvSpPr>
        <p:spPr bwMode="auto">
          <a:xfrm flipV="1">
            <a:off x="-4763" y="71437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endParaRPr lang="zh-TW" altLang="en-US"/>
          </a:p>
        </p:txBody>
      </p:sp>
      <p:sp>
        <p:nvSpPr>
          <p:cNvPr id="6" name="Date Placeholder 4"/>
          <p:cNvSpPr>
            <a:spLocks noGrp="1"/>
          </p:cNvSpPr>
          <p:nvPr>
            <p:ph type="dt" sz="half" idx="10"/>
          </p:nvPr>
        </p:nvSpPr>
        <p:spPr/>
        <p:txBody>
          <a:bodyPr/>
          <a:lstStyle>
            <a:lvl1pPr>
              <a:defRPr/>
            </a:lvl1pPr>
          </a:lstStyle>
          <a:p>
            <a:pPr>
              <a:defRPr/>
            </a:pPr>
            <a:fld id="{CC4E42FE-B0BA-4311-A5AF-247484B38CCF}" type="datetime1">
              <a:rPr lang="zh-TW" altLang="en-US"/>
            </a:fld>
            <a:endParaRPr lang="zh-TW" altLang="en-US"/>
          </a:p>
        </p:txBody>
      </p:sp>
      <p:sp>
        <p:nvSpPr>
          <p:cNvPr id="7" name="Footer Placeholder 5"/>
          <p:cNvSpPr>
            <a:spLocks noGrp="1"/>
          </p:cNvSpPr>
          <p:nvPr>
            <p:ph type="ftr" sz="quarter" idx="11"/>
          </p:nvPr>
        </p:nvSpPr>
        <p:spPr/>
        <p:txBody>
          <a:bodyPr/>
          <a:lstStyle>
            <a:lvl1pPr>
              <a:defRPr/>
            </a:lvl1pPr>
          </a:lstStyle>
          <a:p>
            <a:pPr>
              <a:defRPr/>
            </a:pPr>
            <a:endParaRPr lang="zh-TW" altLang="en-US"/>
          </a:p>
        </p:txBody>
      </p:sp>
      <p:sp>
        <p:nvSpPr>
          <p:cNvPr id="8" name="Slide Number Placeholder 6"/>
          <p:cNvSpPr>
            <a:spLocks noGrp="1"/>
          </p:cNvSpPr>
          <p:nvPr>
            <p:ph type="sldNum" sz="quarter" idx="12"/>
          </p:nvPr>
        </p:nvSpPr>
        <p:spPr/>
        <p:txBody>
          <a:bodyPr/>
          <a:lstStyle>
            <a:lvl1pPr>
              <a:defRPr/>
            </a:lvl1pPr>
          </a:lstStyle>
          <a:p>
            <a:pPr>
              <a:defRPr/>
            </a:pPr>
            <a:fld id="{EDC37579-BEAF-4A83-98ED-400D03831C29}" type="slidenum">
              <a:rPr lang="zh-TW" altLang="en-US"/>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5" name="Freeform 11"/>
          <p:cNvSpPr/>
          <p:nvPr/>
        </p:nvSpPr>
        <p:spPr bwMode="auto">
          <a:xfrm flipV="1">
            <a:off x="-4763" y="4911725"/>
            <a:ext cx="1589088" cy="508000"/>
          </a:xfrm>
          <a:custGeom>
            <a:avLst/>
            <a:gdLst>
              <a:gd name="T0" fmla="*/ 2147483647 w 9248"/>
              <a:gd name="T1" fmla="*/ 2147483647 h 10000"/>
              <a:gd name="T2" fmla="*/ 2147483647 w 9248"/>
              <a:gd name="T3" fmla="*/ 2147483647 h 10000"/>
              <a:gd name="T4" fmla="*/ 2147483647 w 9248"/>
              <a:gd name="T5" fmla="*/ 2147483647 h 10000"/>
              <a:gd name="T6" fmla="*/ 2147483647 w 9248"/>
              <a:gd name="T7" fmla="*/ 0 h 10000"/>
              <a:gd name="T8" fmla="*/ 2147483647 w 9248"/>
              <a:gd name="T9" fmla="*/ 0 h 10000"/>
              <a:gd name="T10" fmla="*/ 0 w 9248"/>
              <a:gd name="T11" fmla="*/ 2147483647 h 10000"/>
              <a:gd name="T12" fmla="*/ 2147483647 w 9248"/>
              <a:gd name="T13" fmla="*/ 2147483647 h 10000"/>
              <a:gd name="T14" fmla="*/ 2147483647 w 9248"/>
              <a:gd name="T15" fmla="*/ 2147483647 h 10000"/>
              <a:gd name="T16" fmla="*/ 2147483647 w 9248"/>
              <a:gd name="T17" fmla="*/ 2147483647 h 10000"/>
              <a:gd name="T18" fmla="*/ 2147483647 w 9248"/>
              <a:gd name="T19" fmla="*/ 2147483647 h 10000"/>
              <a:gd name="T20" fmla="*/ 2147483647 w 9248"/>
              <a:gd name="T21" fmla="*/ 2147483647 h 10000"/>
              <a:gd name="T22" fmla="*/ 2147483647 w 9248"/>
              <a:gd name="T23" fmla="*/ 2147483647 h 10000"/>
              <a:gd name="T24" fmla="*/ 2147483647 w 924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noProof="0"/>
              <a:t>按一下圖示以新增圖片</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endParaRPr lang="zh-TW" altLang="en-US"/>
          </a:p>
        </p:txBody>
      </p:sp>
      <p:sp>
        <p:nvSpPr>
          <p:cNvPr id="6" name="Date Placeholder 4"/>
          <p:cNvSpPr>
            <a:spLocks noGrp="1"/>
          </p:cNvSpPr>
          <p:nvPr>
            <p:ph type="dt" sz="half" idx="10"/>
          </p:nvPr>
        </p:nvSpPr>
        <p:spPr/>
        <p:txBody>
          <a:bodyPr/>
          <a:lstStyle>
            <a:lvl1pPr>
              <a:defRPr/>
            </a:lvl1pPr>
          </a:lstStyle>
          <a:p>
            <a:pPr>
              <a:defRPr/>
            </a:pPr>
            <a:fld id="{789416F8-9889-4236-8FA7-51C7DC5750A4}" type="datetime1">
              <a:rPr lang="zh-TW" altLang="en-US"/>
            </a:fld>
            <a:endParaRPr lang="zh-TW" altLang="en-US"/>
          </a:p>
        </p:txBody>
      </p:sp>
      <p:sp>
        <p:nvSpPr>
          <p:cNvPr id="7" name="Footer Placeholder 5"/>
          <p:cNvSpPr>
            <a:spLocks noGrp="1"/>
          </p:cNvSpPr>
          <p:nvPr>
            <p:ph type="ftr" sz="quarter" idx="11"/>
          </p:nvPr>
        </p:nvSpPr>
        <p:spPr/>
        <p:txBody>
          <a:bodyPr/>
          <a:lstStyle>
            <a:lvl1pPr>
              <a:defRPr/>
            </a:lvl1pPr>
          </a:lstStyle>
          <a:p>
            <a:pPr>
              <a:defRPr/>
            </a:pPr>
            <a:endParaRPr lang="zh-TW" alt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8193986A-A817-4265-A614-316B9B86F943}" type="slidenum">
              <a:rPr lang="zh-TW" altLang="en-US"/>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grpSp>
        <p:nvGrpSpPr>
          <p:cNvPr id="1026" name="Group 22"/>
          <p:cNvGrpSpPr/>
          <p:nvPr/>
        </p:nvGrpSpPr>
        <p:grpSpPr bwMode="auto">
          <a:xfrm>
            <a:off x="0" y="228600"/>
            <a:ext cx="2851150" cy="6638925"/>
            <a:chOff x="2487613" y="285750"/>
            <a:chExt cx="2428875" cy="5654676"/>
          </a:xfrm>
        </p:grpSpPr>
        <p:sp>
          <p:nvSpPr>
            <p:cNvPr id="1046" name="Freeform 11"/>
            <p:cNvSpPr/>
            <p:nvPr/>
          </p:nvSpPr>
          <p:spPr bwMode="auto">
            <a:xfrm>
              <a:off x="2487613" y="2284222"/>
              <a:ext cx="85200" cy="534098"/>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7" name="Freeform 12"/>
            <p:cNvSpPr/>
            <p:nvPr/>
          </p:nvSpPr>
          <p:spPr bwMode="auto">
            <a:xfrm>
              <a:off x="2597156" y="2779108"/>
              <a:ext cx="550418" cy="1978191"/>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2147483647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8" name="Freeform 13"/>
            <p:cNvSpPr/>
            <p:nvPr/>
          </p:nvSpPr>
          <p:spPr bwMode="auto">
            <a:xfrm>
              <a:off x="3174622" y="4730255"/>
              <a:ext cx="519314" cy="1210171"/>
            </a:xfrm>
            <a:custGeom>
              <a:avLst/>
              <a:gdLst>
                <a:gd name="T0" fmla="*/ 2147483647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147483647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9" name="Freeform 14"/>
            <p:cNvSpPr/>
            <p:nvPr/>
          </p:nvSpPr>
          <p:spPr bwMode="auto">
            <a:xfrm>
              <a:off x="3305804" y="5630785"/>
              <a:ext cx="146057" cy="309641"/>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0" name="Freeform 15"/>
            <p:cNvSpPr/>
            <p:nvPr/>
          </p:nvSpPr>
          <p:spPr bwMode="auto">
            <a:xfrm>
              <a:off x="2572813" y="2818321"/>
              <a:ext cx="700533" cy="2834099"/>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1" name="Freeform 16"/>
            <p:cNvSpPr/>
            <p:nvPr/>
          </p:nvSpPr>
          <p:spPr bwMode="auto">
            <a:xfrm>
              <a:off x="2506546" y="285750"/>
              <a:ext cx="90610" cy="2493358"/>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2147483647 w 23"/>
                <a:gd name="T11" fmla="*/ 2147483647 h 635"/>
                <a:gd name="T12" fmla="*/ 2147483647 w 23"/>
                <a:gd name="T13" fmla="*/ 0 h 635"/>
                <a:gd name="T14" fmla="*/ 2147483647 w 23"/>
                <a:gd name="T15" fmla="*/ 0 h 635"/>
                <a:gd name="T16" fmla="*/ 2147483647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2" name="Freeform 17"/>
            <p:cNvSpPr/>
            <p:nvPr/>
          </p:nvSpPr>
          <p:spPr bwMode="auto">
            <a:xfrm>
              <a:off x="2553880" y="2599273"/>
              <a:ext cx="67619" cy="420517"/>
            </a:xfrm>
            <a:custGeom>
              <a:avLst/>
              <a:gdLst>
                <a:gd name="T0" fmla="*/ 0 w 17"/>
                <a:gd name="T1" fmla="*/ 0 h 107"/>
                <a:gd name="T2" fmla="*/ 2147483647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3" name="Freeform 18"/>
            <p:cNvSpPr/>
            <p:nvPr/>
          </p:nvSpPr>
          <p:spPr bwMode="auto">
            <a:xfrm>
              <a:off x="3143518" y="4757298"/>
              <a:ext cx="162286" cy="873487"/>
            </a:xfrm>
            <a:custGeom>
              <a:avLst/>
              <a:gdLst>
                <a:gd name="T0" fmla="*/ 0 w 41"/>
                <a:gd name="T1" fmla="*/ 0 h 222"/>
                <a:gd name="T2" fmla="*/ 2147483647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2147483647 w 41"/>
                <a:gd name="T15" fmla="*/ 2147483647 h 222"/>
                <a:gd name="T16" fmla="*/ 2147483647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4" name="Freeform 19"/>
            <p:cNvSpPr/>
            <p:nvPr/>
          </p:nvSpPr>
          <p:spPr bwMode="auto">
            <a:xfrm>
              <a:off x="3147575" y="1282282"/>
              <a:ext cx="1768913" cy="3447973"/>
            </a:xfrm>
            <a:custGeom>
              <a:avLst/>
              <a:gdLst>
                <a:gd name="T0" fmla="*/ 2147483647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2147483647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2147483647 w 450"/>
                <a:gd name="T31" fmla="*/ 2147483647 h 878"/>
                <a:gd name="T32" fmla="*/ 2147483647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5" name="Freeform 20"/>
            <p:cNvSpPr/>
            <p:nvPr/>
          </p:nvSpPr>
          <p:spPr bwMode="auto">
            <a:xfrm>
              <a:off x="3273346" y="5652419"/>
              <a:ext cx="137943" cy="288007"/>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6" name="Freeform 21"/>
            <p:cNvSpPr/>
            <p:nvPr/>
          </p:nvSpPr>
          <p:spPr bwMode="auto">
            <a:xfrm>
              <a:off x="3143518" y="4655887"/>
              <a:ext cx="31104" cy="189300"/>
            </a:xfrm>
            <a:custGeom>
              <a:avLst/>
              <a:gdLst>
                <a:gd name="T0" fmla="*/ 2147483647 w 8"/>
                <a:gd name="T1" fmla="*/ 2147483647 h 48"/>
                <a:gd name="T2" fmla="*/ 2147483647 w 8"/>
                <a:gd name="T3" fmla="*/ 2147483647 h 48"/>
                <a:gd name="T4" fmla="*/ 2147483647 w 8"/>
                <a:gd name="T5" fmla="*/ 2147483647 h 48"/>
                <a:gd name="T6" fmla="*/ 2147483647 w 8"/>
                <a:gd name="T7" fmla="*/ 0 h 48"/>
                <a:gd name="T8" fmla="*/ 0 w 8"/>
                <a:gd name="T9" fmla="*/ 2147483647 h 48"/>
                <a:gd name="T10" fmla="*/ 2147483647 w 8"/>
                <a:gd name="T11" fmla="*/ 2147483647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7" name="Freeform 22"/>
            <p:cNvSpPr/>
            <p:nvPr/>
          </p:nvSpPr>
          <p:spPr bwMode="auto">
            <a:xfrm>
              <a:off x="3211137" y="5410385"/>
              <a:ext cx="204209" cy="530041"/>
            </a:xfrm>
            <a:custGeom>
              <a:avLst/>
              <a:gdLst>
                <a:gd name="T0" fmla="*/ 2147483647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2147483647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27" name="Group 9"/>
          <p:cNvGrpSpPr/>
          <p:nvPr/>
        </p:nvGrpSpPr>
        <p:grpSpPr bwMode="auto">
          <a:xfrm>
            <a:off x="26988" y="0"/>
            <a:ext cx="2357437" cy="6853238"/>
            <a:chOff x="6627813" y="194833"/>
            <a:chExt cx="1952625" cy="5678918"/>
          </a:xfrm>
        </p:grpSpPr>
        <p:sp>
          <p:nvSpPr>
            <p:cNvPr id="1034" name="Freeform 27"/>
            <p:cNvSpPr/>
            <p:nvPr/>
          </p:nvSpPr>
          <p:spPr bwMode="auto">
            <a:xfrm>
              <a:off x="6627813" y="194833"/>
              <a:ext cx="408933" cy="3646504"/>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2147483647 w 103"/>
                <a:gd name="T21" fmla="*/ 2147483647 h 920"/>
                <a:gd name="T22" fmla="*/ 2147483647 w 103"/>
                <a:gd name="T23" fmla="*/ 0 h 920"/>
                <a:gd name="T24" fmla="*/ 0 w 103"/>
                <a:gd name="T25" fmla="*/ 0 h 920"/>
                <a:gd name="T26" fmla="*/ 2147483647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28"/>
            <p:cNvSpPr/>
            <p:nvPr/>
          </p:nvSpPr>
          <p:spPr bwMode="auto">
            <a:xfrm>
              <a:off x="7061730" y="3771618"/>
              <a:ext cx="349763" cy="1310216"/>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Freeform 29"/>
            <p:cNvSpPr/>
            <p:nvPr/>
          </p:nvSpPr>
          <p:spPr bwMode="auto">
            <a:xfrm>
              <a:off x="7439105" y="5052893"/>
              <a:ext cx="357653" cy="820858"/>
            </a:xfrm>
            <a:custGeom>
              <a:avLst/>
              <a:gdLst>
                <a:gd name="T0" fmla="*/ 2147483647 w 90"/>
                <a:gd name="T1" fmla="*/ 2147483647 h 207"/>
                <a:gd name="T2" fmla="*/ 0 w 90"/>
                <a:gd name="T3" fmla="*/ 0 h 207"/>
                <a:gd name="T4" fmla="*/ 2147483647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7" name="Freeform 30"/>
            <p:cNvSpPr/>
            <p:nvPr/>
          </p:nvSpPr>
          <p:spPr bwMode="auto">
            <a:xfrm>
              <a:off x="7036746" y="3811082"/>
              <a:ext cx="457585" cy="18535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31"/>
            <p:cNvSpPr/>
            <p:nvPr/>
          </p:nvSpPr>
          <p:spPr bwMode="auto">
            <a:xfrm>
              <a:off x="6993355" y="1263001"/>
              <a:ext cx="144639" cy="2508617"/>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2147483647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32"/>
            <p:cNvSpPr/>
            <p:nvPr/>
          </p:nvSpPr>
          <p:spPr bwMode="auto">
            <a:xfrm>
              <a:off x="7525889" y="5640911"/>
              <a:ext cx="111767" cy="232840"/>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33"/>
            <p:cNvSpPr/>
            <p:nvPr/>
          </p:nvSpPr>
          <p:spPr bwMode="auto">
            <a:xfrm>
              <a:off x="7020967" y="3599290"/>
              <a:ext cx="68375" cy="423584"/>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34"/>
            <p:cNvSpPr/>
            <p:nvPr/>
          </p:nvSpPr>
          <p:spPr bwMode="auto">
            <a:xfrm>
              <a:off x="7411493" y="2802110"/>
              <a:ext cx="1168945" cy="2250783"/>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35"/>
            <p:cNvSpPr/>
            <p:nvPr/>
          </p:nvSpPr>
          <p:spPr bwMode="auto">
            <a:xfrm>
              <a:off x="7494331" y="5664590"/>
              <a:ext cx="99932" cy="209161"/>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3" name="Freeform 36"/>
            <p:cNvSpPr/>
            <p:nvPr/>
          </p:nvSpPr>
          <p:spPr bwMode="auto">
            <a:xfrm>
              <a:off x="7411493" y="5081833"/>
              <a:ext cx="114396" cy="559078"/>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4" name="Freeform 37"/>
            <p:cNvSpPr/>
            <p:nvPr/>
          </p:nvSpPr>
          <p:spPr bwMode="auto">
            <a:xfrm>
              <a:off x="7411493" y="4977910"/>
              <a:ext cx="32872" cy="189429"/>
            </a:xfrm>
            <a:custGeom>
              <a:avLst/>
              <a:gdLst>
                <a:gd name="T0" fmla="*/ 0 w 8"/>
                <a:gd name="T1" fmla="*/ 2147483647 h 48"/>
                <a:gd name="T2" fmla="*/ 2147483647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5" name="Freeform 38"/>
            <p:cNvSpPr/>
            <p:nvPr/>
          </p:nvSpPr>
          <p:spPr bwMode="auto">
            <a:xfrm>
              <a:off x="7439105" y="5434381"/>
              <a:ext cx="174882" cy="439370"/>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388" y="623888"/>
            <a:ext cx="89122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按一下以編輯母片標題樣式</a:t>
            </a:r>
            <a:endParaRPr lang="en-US" altLang="zh-TW"/>
          </a:p>
        </p:txBody>
      </p:sp>
      <p:sp>
        <p:nvSpPr>
          <p:cNvPr id="1030" name="Text Placeholder 2"/>
          <p:cNvSpPr>
            <a:spLocks noGrp="1"/>
          </p:cNvSpPr>
          <p:nvPr>
            <p:ph type="body" idx="1"/>
          </p:nvPr>
        </p:nvSpPr>
        <p:spPr bwMode="auto">
          <a:xfrm>
            <a:off x="2589213" y="2133600"/>
            <a:ext cx="891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ltLang="zh-TW"/>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ea typeface="+mn-ea"/>
              </a:defRPr>
            </a:lvl1pPr>
          </a:lstStyle>
          <a:p>
            <a:pPr>
              <a:defRPr/>
            </a:pPr>
            <a:fld id="{32079408-2623-46D3-87CD-CF4BBB7E630C}" type="datetime1">
              <a:rPr lang="zh-TW" altLang="en-US"/>
            </a:fld>
            <a:endParaRPr lang="zh-TW" altLang="en-US"/>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endParaRPr lang="zh-TW" altLang="en-US"/>
          </a:p>
        </p:txBody>
      </p:sp>
      <p:sp>
        <p:nvSpPr>
          <p:cNvPr id="6" name="Slide Number Placeholder 5"/>
          <p:cNvSpPr>
            <a:spLocks noGrp="1"/>
          </p:cNvSpPr>
          <p:nvPr>
            <p:ph type="sldNum" sz="quarter" idx="4"/>
          </p:nvPr>
        </p:nvSpPr>
        <p:spPr bwMode="gray">
          <a:xfrm>
            <a:off x="531813" y="787400"/>
            <a:ext cx="779462" cy="365125"/>
          </a:xfrm>
          <a:prstGeom prst="rect">
            <a:avLst/>
          </a:prstGeom>
        </p:spPr>
        <p:txBody>
          <a:bodyPr vert="horz" wrap="square" lIns="91440" tIns="45720" rIns="91440" bIns="45720" numCol="1" anchor="ctr" anchorCtr="0" compatLnSpc="1"/>
          <a:lstStyle>
            <a:lvl1pPr algn="r" eaLnBrk="1" hangingPunct="1">
              <a:defRPr sz="2000">
                <a:solidFill>
                  <a:srgbClr val="FEFFFF"/>
                </a:solidFill>
              </a:defRPr>
            </a:lvl1pPr>
          </a:lstStyle>
          <a:p>
            <a:pPr>
              <a:defRPr/>
            </a:pPr>
            <a:fld id="{E9C8C7B3-28B7-4114-AED4-D65CDC3E9040}" type="slidenum">
              <a:rPr lang="zh-TW" altLang="en-US"/>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itchFamily="34" charset="0"/>
          <a:ea typeface="微軟正黑體" pitchFamily="34" charset="-120"/>
        </a:defRPr>
      </a:lvl2pPr>
      <a:lvl3pPr algn="l" defTabSz="457200" rtl="0" eaLnBrk="0" fontAlgn="base" hangingPunct="0">
        <a:spcBef>
          <a:spcPct val="0"/>
        </a:spcBef>
        <a:spcAft>
          <a:spcPct val="0"/>
        </a:spcAft>
        <a:defRPr sz="3600">
          <a:solidFill>
            <a:srgbClr val="262626"/>
          </a:solidFill>
          <a:latin typeface="Century Gothic" pitchFamily="34" charset="0"/>
          <a:ea typeface="微軟正黑體" pitchFamily="34" charset="-120"/>
        </a:defRPr>
      </a:lvl3pPr>
      <a:lvl4pPr algn="l" defTabSz="457200" rtl="0" eaLnBrk="0" fontAlgn="base" hangingPunct="0">
        <a:spcBef>
          <a:spcPct val="0"/>
        </a:spcBef>
        <a:spcAft>
          <a:spcPct val="0"/>
        </a:spcAft>
        <a:defRPr sz="3600">
          <a:solidFill>
            <a:srgbClr val="262626"/>
          </a:solidFill>
          <a:latin typeface="Century Gothic" pitchFamily="34" charset="0"/>
          <a:ea typeface="微軟正黑體" pitchFamily="34" charset="-120"/>
        </a:defRPr>
      </a:lvl4pPr>
      <a:lvl5pPr algn="l" defTabSz="457200" rtl="0" eaLnBrk="0" fontAlgn="base" hangingPunct="0">
        <a:spcBef>
          <a:spcPct val="0"/>
        </a:spcBef>
        <a:spcAft>
          <a:spcPct val="0"/>
        </a:spcAft>
        <a:defRPr sz="3600">
          <a:solidFill>
            <a:srgbClr val="262626"/>
          </a:solidFill>
          <a:latin typeface="Century Gothic" pitchFamily="34" charset="0"/>
          <a:ea typeface="微軟正黑體" pitchFamily="34" charset="-12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hyperlink" Target="https://www.python.org/"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https://www.anaconda.com/download" TargetMode="External"/></Relationships>
</file>

<file path=ppt/slides/_rels/slide8.xml.rels><?xml version="1.0" encoding="UTF-8" standalone="yes"?>
<Relationships xmlns="http://schemas.openxmlformats.org/package/2006/relationships"><Relationship Id="rId7" Type="http://schemas.openxmlformats.org/officeDocument/2006/relationships/comments" Target="../comments/comment1.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s://code.visualstudio.com/docs/introvideos/bas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246313" y="846138"/>
            <a:ext cx="8912225" cy="1281112"/>
          </a:xfrm>
        </p:spPr>
        <p:txBody>
          <a:bodyPr/>
          <a:lstStyle/>
          <a:p>
            <a:pPr algn="ctr" eaLnBrk="1" hangingPunct="1"/>
            <a:r>
              <a:rPr lang="en-US" altLang="zh-TW" dirty="0"/>
              <a:t>Outline of Python Basics</a:t>
            </a:r>
            <a:endParaRPr lang="zh-TW" altLang="en-US" dirty="0"/>
          </a:p>
        </p:txBody>
      </p:sp>
      <p:sp>
        <p:nvSpPr>
          <p:cNvPr id="19459" name="內容版面配置區 2"/>
          <p:cNvSpPr>
            <a:spLocks noGrp="1"/>
          </p:cNvSpPr>
          <p:nvPr>
            <p:ph idx="1"/>
          </p:nvPr>
        </p:nvSpPr>
        <p:spPr>
          <a:xfrm>
            <a:off x="1896882" y="1989908"/>
            <a:ext cx="8915400" cy="4685211"/>
          </a:xfrm>
        </p:spPr>
        <p:txBody>
          <a:bodyPr/>
          <a:lstStyle/>
          <a:p>
            <a:pPr eaLnBrk="1" hangingPunct="1">
              <a:spcBef>
                <a:spcPct val="50000"/>
              </a:spcBef>
              <a:defRPr/>
            </a:pPr>
            <a:r>
              <a:rPr lang="en-US" altLang="da-DK" sz="2000" b="1" dirty="0"/>
              <a:t>Python Install</a:t>
            </a:r>
            <a:endParaRPr lang="en-US" altLang="da-DK" sz="2000" b="1" dirty="0"/>
          </a:p>
          <a:p>
            <a:pPr eaLnBrk="1" hangingPunct="1">
              <a:spcBef>
                <a:spcPct val="50000"/>
              </a:spcBef>
              <a:defRPr/>
            </a:pPr>
            <a:r>
              <a:rPr lang="en-US" altLang="da-DK" sz="2000" b="1" dirty="0"/>
              <a:t>IDE Introduction</a:t>
            </a:r>
            <a:endParaRPr lang="en-US" altLang="da-DK" sz="2000" b="1" dirty="0"/>
          </a:p>
          <a:p>
            <a:pPr eaLnBrk="1" hangingPunct="1">
              <a:spcBef>
                <a:spcPct val="50000"/>
              </a:spcBef>
              <a:defRPr/>
            </a:pPr>
            <a:r>
              <a:rPr lang="en-US" altLang="da-DK" sz="2000" b="1" dirty="0"/>
              <a:t>Code Examples</a:t>
            </a:r>
            <a:endParaRPr lang="en-US" altLang="da-DK" sz="2000" b="1" dirty="0"/>
          </a:p>
        </p:txBody>
      </p:sp>
      <p:sp>
        <p:nvSpPr>
          <p:cNvPr id="19460"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2A384A0C-E550-41B3-91A0-E38F3551F102}" type="slidenum">
              <a:rPr lang="zh-TW" altLang="en-US" smtClean="0">
                <a:solidFill>
                  <a:srgbClr val="FEFFFF"/>
                </a:solidFill>
              </a:rPr>
            </a:fld>
            <a:endParaRPr lang="zh-TW" altLang="en-US">
              <a:solidFill>
                <a:srgbClr val="FE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Jupyter Lab</a:t>
            </a:r>
            <a:endParaRPr lang="zh-CN" altLang="en-US" b="1" dirty="0">
              <a:sym typeface="+mn-ea"/>
            </a:endParaRPr>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9" name="內容版面配置區 2"/>
          <p:cNvSpPr>
            <a:spLocks noGrp="1"/>
          </p:cNvSpPr>
          <p:nvPr>
            <p:ph idx="1"/>
          </p:nvPr>
        </p:nvSpPr>
        <p:spPr>
          <a:xfrm>
            <a:off x="1679575" y="1592758"/>
            <a:ext cx="10287000" cy="4573587"/>
          </a:xfrm>
        </p:spPr>
        <p:txBody>
          <a:bodyPr/>
          <a:lstStyle/>
          <a:p>
            <a:pPr lvl="1" eaLnBrk="1" hangingPunct="1">
              <a:spcBef>
                <a:spcPct val="50000"/>
              </a:spcBef>
              <a:defRPr/>
            </a:pPr>
            <a:r>
              <a:rPr lang="en-US" altLang="zh-CN" sz="2200" dirty="0"/>
              <a:t> JupyterLab is an advanced, flexible IDE for data science and interactive computing. It builds on Jupyter Notebook, offering a modern, multi-document interface for running live code, creating visualizations, and writing text.</a:t>
            </a:r>
            <a:endParaRPr lang="en-US" altLang="zh-CN" sz="2200" dirty="0"/>
          </a:p>
          <a:p>
            <a:pPr lvl="1" eaLnBrk="1" hangingPunct="1">
              <a:spcBef>
                <a:spcPct val="50000"/>
              </a:spcBef>
              <a:defRPr/>
            </a:pPr>
            <a:r>
              <a:rPr lang="en-US" altLang="zh-CN" sz="2200" dirty="0"/>
              <a:t>in terminal/cmd:pip install jupyter lab</a:t>
            </a:r>
            <a:endParaRPr lang="en-US" altLang="zh-CN" sz="2200" dirty="0"/>
          </a:p>
          <a:p>
            <a:pPr lvl="1" eaLnBrk="1" hangingPunct="1">
              <a:spcBef>
                <a:spcPct val="50000"/>
              </a:spcBef>
              <a:defRPr/>
            </a:pPr>
            <a:r>
              <a:rPr lang="en-US" altLang="zh-CN" sz="2200" dirty="0"/>
              <a:t>in terminal/cmd: jupyter lab</a:t>
            </a:r>
            <a:endParaRPr lang="en-US" altLang="zh-CN" dirty="0"/>
          </a:p>
          <a:p>
            <a:pPr marL="0" indent="0" eaLnBrk="1" hangingPunct="1">
              <a:spcBef>
                <a:spcPct val="50000"/>
              </a:spcBef>
              <a:buFont typeface="Wingdings 3" panose="05040102010807070707" pitchFamily="18" charset="2"/>
              <a:buNone/>
              <a:defRPr/>
            </a:pPr>
            <a:endParaRPr lang="en-US" altLang="zh-CN" sz="2000" dirty="0"/>
          </a:p>
          <a:p>
            <a:pPr marL="274955" indent="0" eaLnBrk="1" hangingPunct="1">
              <a:spcBef>
                <a:spcPct val="50000"/>
              </a:spcBef>
              <a:buFont typeface="Wingdings 3" panose="05040102010807070707" pitchFamily="18" charset="2"/>
              <a:buNone/>
              <a:defRPr/>
            </a:pPr>
            <a:endParaRPr lang="en-US" altLang="zh-CN" dirty="0"/>
          </a:p>
          <a:p>
            <a:pPr marL="0" indent="0" eaLnBrk="1" hangingPunct="1">
              <a:buFont typeface="Wingdings 3" panose="05040102010807070707" pitchFamily="18" charset="2"/>
              <a:buNone/>
              <a:defRPr/>
            </a:pPr>
            <a:endParaRPr lang="en-US" altLang="zh-TW"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Python Install</a:t>
            </a:r>
            <a:endParaRPr lang="zh-TW" altLang="en-US" dirty="0"/>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9" name="內容版面配置區 2"/>
          <p:cNvSpPr>
            <a:spLocks noGrp="1"/>
          </p:cNvSpPr>
          <p:nvPr>
            <p:ph idx="1"/>
          </p:nvPr>
        </p:nvSpPr>
        <p:spPr>
          <a:xfrm>
            <a:off x="1679575" y="1592758"/>
            <a:ext cx="10287000" cy="4573587"/>
          </a:xfrm>
        </p:spPr>
        <p:txBody>
          <a:bodyPr/>
          <a:lstStyle/>
          <a:p>
            <a:pPr marL="0" indent="0" eaLnBrk="1" hangingPunct="1">
              <a:buFont typeface="Wingdings 3" panose="05040102010807070707" pitchFamily="18" charset="2"/>
              <a:buNone/>
              <a:defRPr/>
            </a:pPr>
            <a:r>
              <a:rPr lang="en-US" altLang="zh-TW" sz="2000" dirty="0"/>
              <a:t>download website: </a:t>
            </a:r>
            <a:r>
              <a:rPr lang="en-US" altLang="zh-TW" sz="2000" dirty="0">
                <a:hlinkClick r:id="rId1" tooltip="" action="ppaction://hlinkfile"/>
              </a:rPr>
              <a:t>https://www.python.org/</a:t>
            </a:r>
            <a:endParaRPr lang="en-US" altLang="zh-TW" sz="2000" dirty="0">
              <a:hlinkClick r:id="rId1" tooltip="" action="ppaction://hlinkfile"/>
            </a:endParaRPr>
          </a:p>
          <a:p>
            <a:pPr marL="0" indent="0" eaLnBrk="1" hangingPunct="1">
              <a:buFont typeface="Wingdings 3" panose="05040102010807070707" pitchFamily="18" charset="2"/>
              <a:buNone/>
              <a:defRPr/>
            </a:pPr>
            <a:endParaRPr lang="en-US" altLang="zh-TW" sz="2000" dirty="0"/>
          </a:p>
        </p:txBody>
      </p:sp>
      <p:pic>
        <p:nvPicPr>
          <p:cNvPr id="4" name="Picture 3"/>
          <p:cNvPicPr>
            <a:picLocks noChangeAspect="1"/>
          </p:cNvPicPr>
          <p:nvPr>
            <p:custDataLst>
              <p:tags r:id="rId2"/>
            </p:custDataLst>
          </p:nvPr>
        </p:nvPicPr>
        <p:blipFill>
          <a:blip r:embed="rId3"/>
          <a:stretch>
            <a:fillRect/>
          </a:stretch>
        </p:blipFill>
        <p:spPr>
          <a:xfrm>
            <a:off x="2564130" y="2813685"/>
            <a:ext cx="5913755" cy="36963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Python Install</a:t>
            </a:r>
            <a:endParaRPr lang="zh-TW" altLang="en-US" dirty="0"/>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3" name="AutoShape 2" descr="“Escape Characters python”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4" descr="“Escape Characters python”的图片搜索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6" descr="“Escape Characters python”的图片搜索结果"/>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Picture 5"/>
          <p:cNvPicPr>
            <a:picLocks noChangeAspect="1"/>
          </p:cNvPicPr>
          <p:nvPr>
            <p:custDataLst>
              <p:tags r:id="rId1"/>
            </p:custDataLst>
          </p:nvPr>
        </p:nvPicPr>
        <p:blipFill>
          <a:blip r:embed="rId2"/>
          <a:stretch>
            <a:fillRect/>
          </a:stretch>
        </p:blipFill>
        <p:spPr>
          <a:xfrm>
            <a:off x="2314575" y="1601470"/>
            <a:ext cx="6171565" cy="441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Python Install</a:t>
            </a:r>
            <a:endParaRPr lang="zh-TW" altLang="en-US" dirty="0"/>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9" name="內容版面配置區 2"/>
          <p:cNvSpPr>
            <a:spLocks noGrp="1"/>
          </p:cNvSpPr>
          <p:nvPr>
            <p:ph idx="1"/>
          </p:nvPr>
        </p:nvSpPr>
        <p:spPr>
          <a:xfrm>
            <a:off x="1679575" y="1592758"/>
            <a:ext cx="10287000" cy="4573587"/>
          </a:xfrm>
        </p:spPr>
        <p:txBody>
          <a:bodyPr/>
          <a:lstStyle/>
          <a:p>
            <a:pPr eaLnBrk="1" hangingPunct="1">
              <a:spcBef>
                <a:spcPct val="50000"/>
              </a:spcBef>
              <a:defRPr/>
            </a:pPr>
            <a:r>
              <a:rPr lang="en-US" altLang="zh-CN" sz="2400" dirty="0"/>
              <a:t>After downloading,Check your Python version via Terminal or </a:t>
            </a:r>
            <a:r>
              <a:rPr lang="en-US" altLang="zh-CN" sz="2400" dirty="0"/>
              <a:t>cmd</a:t>
            </a:r>
            <a:endParaRPr lang="en-US" altLang="zh-CN" sz="2400" dirty="0"/>
          </a:p>
          <a:p>
            <a:pPr eaLnBrk="1" hangingPunct="1">
              <a:spcBef>
                <a:spcPct val="50000"/>
              </a:spcBef>
              <a:defRPr/>
            </a:pPr>
            <a:r>
              <a:rPr lang="en-US" altLang="zh-CN" sz="2400" dirty="0"/>
              <a:t>command: python --version</a:t>
            </a:r>
            <a:endParaRPr lang="en-US" altLang="zh-CN" sz="2400" dirty="0"/>
          </a:p>
          <a:p>
            <a:pPr marL="716280" indent="-441325" eaLnBrk="1" hangingPunct="1">
              <a:spcBef>
                <a:spcPct val="50000"/>
              </a:spcBef>
              <a:buFont typeface="Wingdings" panose="05000000000000000000" pitchFamily="2" charset="2"/>
              <a:buChar char="ü"/>
              <a:defRPr/>
            </a:pPr>
            <a:endParaRPr lang="en-US" altLang="zh-CN" dirty="0"/>
          </a:p>
          <a:p>
            <a:pPr marL="0" indent="0" eaLnBrk="1" hangingPunct="1">
              <a:spcBef>
                <a:spcPct val="50000"/>
              </a:spcBef>
              <a:buFont typeface="Wingdings 3" panose="05040102010807070707" pitchFamily="18" charset="2"/>
              <a:buNone/>
              <a:defRPr/>
            </a:pPr>
            <a:endParaRPr lang="en-US" altLang="zh-CN" sz="2000" dirty="0"/>
          </a:p>
          <a:p>
            <a:pPr marL="274955" indent="0" eaLnBrk="1" hangingPunct="1">
              <a:spcBef>
                <a:spcPct val="50000"/>
              </a:spcBef>
              <a:buFont typeface="Wingdings 3" panose="05040102010807070707" pitchFamily="18" charset="2"/>
              <a:buNone/>
              <a:defRPr/>
            </a:pPr>
            <a:endParaRPr lang="en-US" altLang="zh-CN" dirty="0"/>
          </a:p>
          <a:p>
            <a:pPr marL="0" indent="0" eaLnBrk="1" hangingPunct="1">
              <a:buFont typeface="Wingdings 3" panose="05040102010807070707" pitchFamily="18" charset="2"/>
              <a:buNone/>
              <a:defRPr/>
            </a:pPr>
            <a:endParaRPr lang="en-US" altLang="zh-TW" sz="2000" dirty="0"/>
          </a:p>
        </p:txBody>
      </p:sp>
      <p:pic>
        <p:nvPicPr>
          <p:cNvPr id="2" name="Picture 1"/>
          <p:cNvPicPr>
            <a:picLocks noChangeAspect="1"/>
          </p:cNvPicPr>
          <p:nvPr>
            <p:custDataLst>
              <p:tags r:id="rId1"/>
            </p:custDataLst>
          </p:nvPr>
        </p:nvPicPr>
        <p:blipFill>
          <a:blip r:embed="rId2"/>
          <a:stretch>
            <a:fillRect/>
          </a:stretch>
        </p:blipFill>
        <p:spPr>
          <a:xfrm>
            <a:off x="2212975" y="2745105"/>
            <a:ext cx="6015990" cy="39154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 </a:t>
            </a:r>
            <a:r>
              <a:rPr lang="en-US" altLang="da-DK" b="1" dirty="0">
                <a:sym typeface="+mn-ea"/>
              </a:rPr>
              <a:t>Virtual Environment</a:t>
            </a:r>
            <a:endParaRPr lang="en-US" altLang="da-DK" b="1" dirty="0">
              <a:sym typeface="+mn-ea"/>
            </a:endParaRPr>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9" name="內容版面配置區 2"/>
          <p:cNvSpPr>
            <a:spLocks noGrp="1"/>
          </p:cNvSpPr>
          <p:nvPr>
            <p:ph idx="1"/>
          </p:nvPr>
        </p:nvSpPr>
        <p:spPr>
          <a:xfrm>
            <a:off x="1679575" y="1592758"/>
            <a:ext cx="10287000" cy="4573587"/>
          </a:xfrm>
        </p:spPr>
        <p:txBody>
          <a:bodyPr/>
          <a:lstStyle/>
          <a:p>
            <a:pPr marL="0" indent="0" eaLnBrk="1" hangingPunct="1">
              <a:spcBef>
                <a:spcPct val="50000"/>
              </a:spcBef>
              <a:buFont typeface="Wingdings 3" panose="05040102010807070707" pitchFamily="18" charset="2"/>
              <a:buNone/>
              <a:defRPr/>
            </a:pPr>
            <a:r>
              <a:rPr lang="en-US" altLang="zh-CN" sz="2000" dirty="0">
                <a:sym typeface="+mn-ea"/>
              </a:rPr>
              <a:t>A virtual environment is an isolated Python environment that includes a specific Python interpreter version along with associated packages, modules, and libraries.</a:t>
            </a:r>
            <a:endParaRPr lang="en-US" altLang="zh-CN" sz="2000" dirty="0"/>
          </a:p>
          <a:p>
            <a:pPr marL="0" indent="0" eaLnBrk="1" hangingPunct="1">
              <a:spcBef>
                <a:spcPct val="50000"/>
              </a:spcBef>
              <a:buFont typeface="Wingdings 3" panose="05040102010807070707" pitchFamily="18" charset="2"/>
              <a:buNone/>
              <a:defRPr/>
            </a:pPr>
            <a:r>
              <a:rPr lang="en-US" altLang="zh-CN" sz="1800" b="1" dirty="0"/>
              <a:t>venv</a:t>
            </a:r>
            <a:r>
              <a:rPr lang="en-US" altLang="zh-CN" sz="1400" dirty="0"/>
              <a:t>:</a:t>
            </a:r>
            <a:endParaRPr lang="en-US" altLang="zh-CN" sz="1400" dirty="0"/>
          </a:p>
          <a:p>
            <a:pPr marL="0" indent="0" eaLnBrk="1" hangingPunct="1">
              <a:spcBef>
                <a:spcPct val="50000"/>
              </a:spcBef>
              <a:buFont typeface="Wingdings 3" panose="05040102010807070707" pitchFamily="18" charset="2"/>
              <a:buNone/>
              <a:defRPr/>
            </a:pPr>
            <a:r>
              <a:rPr lang="en-US" altLang="zh-CN" sz="1400" dirty="0"/>
              <a:t>	•	Supports only Python projects and relies on the Python interpreter installed on the system.</a:t>
            </a:r>
            <a:endParaRPr lang="en-US" altLang="zh-CN" sz="1400" dirty="0"/>
          </a:p>
          <a:p>
            <a:pPr marL="0" indent="0" eaLnBrk="1" hangingPunct="1">
              <a:spcBef>
                <a:spcPct val="50000"/>
              </a:spcBef>
              <a:buFont typeface="Wingdings 3" panose="05040102010807070707" pitchFamily="18" charset="2"/>
              <a:buNone/>
              <a:defRPr/>
            </a:pPr>
            <a:r>
              <a:rPr lang="en-US" altLang="zh-CN" sz="1400" dirty="0"/>
              <a:t>	•	The virtual environments created are lightweight, simple to use, and suitable for small and pure Python projects.</a:t>
            </a:r>
            <a:endParaRPr lang="en-US" altLang="zh-CN" sz="1400" dirty="0"/>
          </a:p>
          <a:p>
            <a:pPr marL="0" indent="0" eaLnBrk="1" hangingPunct="1">
              <a:spcBef>
                <a:spcPct val="50000"/>
              </a:spcBef>
              <a:buFont typeface="Wingdings 3" panose="05040102010807070707" pitchFamily="18" charset="2"/>
              <a:buNone/>
              <a:defRPr/>
            </a:pPr>
            <a:r>
              <a:rPr lang="en-US" altLang="zh-CN" sz="1400" dirty="0"/>
              <a:t>	•	Does not have package management functionality and relies on pip to install and manage packages.</a:t>
            </a:r>
            <a:endParaRPr lang="en-US" altLang="zh-CN" sz="1400" dirty="0"/>
          </a:p>
          <a:p>
            <a:pPr marL="0" indent="0" eaLnBrk="1" hangingPunct="1">
              <a:spcBef>
                <a:spcPct val="50000"/>
              </a:spcBef>
              <a:buFont typeface="Wingdings 3" panose="05040102010807070707" pitchFamily="18" charset="2"/>
              <a:buNone/>
              <a:defRPr/>
            </a:pPr>
            <a:r>
              <a:rPr lang="en-US" altLang="zh-CN" sz="1800" b="1" dirty="0"/>
              <a:t>Conda</a:t>
            </a:r>
            <a:r>
              <a:rPr lang="en-US" altLang="zh-CN" sz="1400" dirty="0"/>
              <a:t>:</a:t>
            </a:r>
            <a:endParaRPr lang="en-US" altLang="zh-CN" sz="1400" dirty="0"/>
          </a:p>
          <a:p>
            <a:pPr marL="0" indent="0" eaLnBrk="1" hangingPunct="1">
              <a:spcBef>
                <a:spcPct val="50000"/>
              </a:spcBef>
              <a:buFont typeface="Wingdings 3" panose="05040102010807070707" pitchFamily="18" charset="2"/>
              <a:buNone/>
              <a:defRPr/>
            </a:pPr>
            <a:r>
              <a:rPr lang="en-US" altLang="zh-CN" sz="1400" dirty="0"/>
              <a:t>	•	Supports cross-language dependency management, making it suitable for projects involving multiple programming languages.</a:t>
            </a:r>
            <a:endParaRPr lang="en-US" altLang="zh-CN" sz="1400" dirty="0"/>
          </a:p>
          <a:p>
            <a:pPr marL="0" indent="0" eaLnBrk="1" hangingPunct="1">
              <a:spcBef>
                <a:spcPct val="50000"/>
              </a:spcBef>
              <a:buFont typeface="Wingdings 3" panose="05040102010807070707" pitchFamily="18" charset="2"/>
              <a:buNone/>
              <a:defRPr/>
            </a:pPr>
            <a:r>
              <a:rPr lang="en-US" altLang="zh-CN" sz="1400" dirty="0"/>
              <a:t>	•	Provides package management functionality, allowing management of not just Python packages but also other libraries and software tools.</a:t>
            </a:r>
            <a:endParaRPr lang="en-US" altLang="zh-CN" sz="1400" dirty="0"/>
          </a:p>
          <a:p>
            <a:pPr marL="0" indent="0" eaLnBrk="1" hangingPunct="1">
              <a:spcBef>
                <a:spcPct val="50000"/>
              </a:spcBef>
              <a:buFont typeface="Wingdings 3" panose="05040102010807070707" pitchFamily="18" charset="2"/>
              <a:buNone/>
              <a:defRPr/>
            </a:pPr>
            <a:r>
              <a:rPr lang="en-US" altLang="zh-CN" sz="1400" dirty="0"/>
              <a:t>	•	Can install different versions of the Python interpreter and manage them along with the virtual environment.</a:t>
            </a:r>
            <a:endParaRPr lang="en-US" altLang="zh-CN" sz="1400" dirty="0"/>
          </a:p>
          <a:p>
            <a:pPr marL="0" indent="0" eaLnBrk="1" hangingPunct="1">
              <a:spcBef>
                <a:spcPct val="50000"/>
              </a:spcBef>
              <a:buFont typeface="Wingdings 3" panose="05040102010807070707" pitchFamily="18" charset="2"/>
              <a:buNone/>
              <a:defRPr/>
            </a:pPr>
            <a:r>
              <a:rPr lang="en-US" altLang="zh-CN" sz="1400" dirty="0"/>
              <a:t>	•	Supports using the conda install command to manage packages within the environment, simplifying dependency installation and conflict resolution.</a:t>
            </a:r>
            <a:endParaRPr lang="en-US" altLang="zh-CN" sz="1400" dirty="0"/>
          </a:p>
          <a:p>
            <a:pPr marL="274955" indent="0" eaLnBrk="1" hangingPunct="1">
              <a:spcBef>
                <a:spcPct val="50000"/>
              </a:spcBef>
              <a:buFont typeface="Wingdings 3" panose="05040102010807070707" pitchFamily="18" charset="2"/>
              <a:buNone/>
              <a:defRPr/>
            </a:pPr>
            <a:endParaRPr lang="en-US" altLang="zh-CN" dirty="0"/>
          </a:p>
          <a:p>
            <a:pPr marL="0" indent="0" eaLnBrk="1" hangingPunct="1">
              <a:buFont typeface="Wingdings 3" panose="05040102010807070707" pitchFamily="18" charset="2"/>
              <a:buNone/>
              <a:defRPr/>
            </a:pPr>
            <a:endParaRPr lang="en-US" altLang="zh-TW"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 </a:t>
            </a:r>
            <a:r>
              <a:rPr lang="en-US" altLang="da-DK" b="1" dirty="0">
                <a:sym typeface="+mn-ea"/>
              </a:rPr>
              <a:t>Virtual Environment -venv</a:t>
            </a:r>
            <a:endParaRPr lang="en-US" altLang="da-DK" b="1" dirty="0">
              <a:sym typeface="+mn-ea"/>
            </a:endParaRPr>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9" name="內容版面配置區 2"/>
          <p:cNvSpPr>
            <a:spLocks noGrp="1"/>
          </p:cNvSpPr>
          <p:nvPr>
            <p:ph idx="1"/>
          </p:nvPr>
        </p:nvSpPr>
        <p:spPr>
          <a:xfrm>
            <a:off x="1679575" y="1592758"/>
            <a:ext cx="10287000" cy="4573587"/>
          </a:xfrm>
        </p:spPr>
        <p:txBody>
          <a:bodyPr/>
          <a:lstStyle/>
          <a:p>
            <a:pPr marL="0" indent="0" eaLnBrk="1" hangingPunct="1">
              <a:spcBef>
                <a:spcPct val="50000"/>
              </a:spcBef>
              <a:buNone/>
              <a:defRPr/>
            </a:pPr>
            <a:r>
              <a:rPr lang="en-US" altLang="zh-CN" dirty="0"/>
              <a:t>Using Command Line Tools:</a:t>
            </a:r>
            <a:endParaRPr lang="en-US" altLang="zh-CN" dirty="0"/>
          </a:p>
          <a:p>
            <a:pPr marL="0" indent="0" eaLnBrk="1" hangingPunct="1">
              <a:spcBef>
                <a:spcPct val="50000"/>
              </a:spcBef>
              <a:buNone/>
              <a:defRPr/>
            </a:pPr>
            <a:r>
              <a:rPr lang="en-US" altLang="zh-CN" dirty="0"/>
              <a:t>	•	Windows: python -m venv myenv</a:t>
            </a:r>
            <a:endParaRPr lang="en-US" altLang="zh-CN" dirty="0"/>
          </a:p>
          <a:p>
            <a:pPr marL="0" indent="0" eaLnBrk="1" hangingPunct="1">
              <a:spcBef>
                <a:spcPct val="50000"/>
              </a:spcBef>
              <a:buNone/>
              <a:defRPr/>
            </a:pPr>
            <a:r>
              <a:rPr lang="en-US" altLang="zh-CN" dirty="0"/>
              <a:t>	•	macOS/Linux: python3 -m venv myenv</a:t>
            </a:r>
            <a:endParaRPr lang="en-US" altLang="zh-CN" dirty="0"/>
          </a:p>
          <a:p>
            <a:pPr marL="0" indent="0" eaLnBrk="1" hangingPunct="1">
              <a:spcBef>
                <a:spcPct val="50000"/>
              </a:spcBef>
              <a:buNone/>
              <a:defRPr/>
            </a:pPr>
            <a:r>
              <a:rPr lang="en-US" altLang="zh-CN" dirty="0"/>
              <a:t>Activate the Virtual Environment:</a:t>
            </a:r>
            <a:endParaRPr lang="en-US" altLang="zh-CN" dirty="0"/>
          </a:p>
          <a:p>
            <a:pPr marL="0" indent="0" eaLnBrk="1" hangingPunct="1">
              <a:spcBef>
                <a:spcPct val="50000"/>
              </a:spcBef>
              <a:buNone/>
              <a:defRPr/>
            </a:pPr>
            <a:r>
              <a:rPr lang="en-US" altLang="zh-CN" dirty="0"/>
              <a:t>	•	Windows: myenv\Scripts\activate</a:t>
            </a:r>
            <a:endParaRPr lang="en-US" altLang="zh-CN" dirty="0"/>
          </a:p>
          <a:p>
            <a:pPr marL="0" indent="0" eaLnBrk="1" hangingPunct="1">
              <a:spcBef>
                <a:spcPct val="50000"/>
              </a:spcBef>
              <a:buNone/>
              <a:defRPr/>
            </a:pPr>
            <a:r>
              <a:rPr lang="en-US" altLang="zh-CN" dirty="0"/>
              <a:t>	•	macOS/Linux: source myenv/bin/activate</a:t>
            </a:r>
            <a:endParaRPr lang="en-US" altLang="zh-CN" dirty="0"/>
          </a:p>
          <a:p>
            <a:pPr marL="0" indent="0" eaLnBrk="1" hangingPunct="1">
              <a:spcBef>
                <a:spcPct val="50000"/>
              </a:spcBef>
              <a:buNone/>
              <a:defRPr/>
            </a:pPr>
            <a:r>
              <a:rPr lang="en-US" altLang="zh-CN" dirty="0"/>
              <a:t>Install Dependencies: </a:t>
            </a:r>
            <a:endParaRPr lang="en-US" altLang="zh-CN" dirty="0"/>
          </a:p>
          <a:p>
            <a:pPr marL="0" indent="457200" eaLnBrk="1" hangingPunct="1">
              <a:spcBef>
                <a:spcPct val="50000"/>
              </a:spcBef>
              <a:buNone/>
              <a:defRPr/>
            </a:pPr>
            <a:r>
              <a:rPr lang="en-US" altLang="zh-CN" dirty="0"/>
              <a:t>Use pip install package_name within the activated virtual environment to install the packages your project needs.</a:t>
            </a:r>
            <a:endParaRPr lang="en-US" altLang="zh-CN" dirty="0"/>
          </a:p>
          <a:p>
            <a:pPr marL="0" indent="0" eaLnBrk="1" hangingPunct="1">
              <a:spcBef>
                <a:spcPct val="50000"/>
              </a:spcBef>
              <a:buFont typeface="Wingdings 3" panose="05040102010807070707" pitchFamily="18" charset="2"/>
              <a:buNone/>
              <a:defRPr/>
            </a:pPr>
            <a:endParaRPr lang="en-US" altLang="zh-CN" sz="2000" dirty="0"/>
          </a:p>
          <a:p>
            <a:pPr marL="274955" indent="0" eaLnBrk="1" hangingPunct="1">
              <a:spcBef>
                <a:spcPct val="50000"/>
              </a:spcBef>
              <a:buFont typeface="Wingdings 3" panose="05040102010807070707" pitchFamily="18" charset="2"/>
              <a:buNone/>
              <a:defRPr/>
            </a:pPr>
            <a:endParaRPr lang="en-US" altLang="zh-CN" dirty="0"/>
          </a:p>
          <a:p>
            <a:pPr marL="0" indent="0" eaLnBrk="1" hangingPunct="1">
              <a:buFont typeface="Wingdings 3" panose="05040102010807070707" pitchFamily="18" charset="2"/>
              <a:buNone/>
              <a:defRPr/>
            </a:pPr>
            <a:endParaRPr lang="en-US" altLang="zh-TW"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 </a:t>
            </a:r>
            <a:r>
              <a:rPr lang="en-US" altLang="da-DK" b="1" dirty="0">
                <a:sym typeface="+mn-ea"/>
              </a:rPr>
              <a:t>Virtual Environment -conda</a:t>
            </a:r>
            <a:endParaRPr lang="en-US" altLang="da-DK" b="1" dirty="0">
              <a:sym typeface="+mn-ea"/>
            </a:endParaRPr>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9" name="內容版面配置區 2"/>
          <p:cNvSpPr>
            <a:spLocks noGrp="1"/>
          </p:cNvSpPr>
          <p:nvPr>
            <p:ph idx="1"/>
          </p:nvPr>
        </p:nvSpPr>
        <p:spPr>
          <a:xfrm>
            <a:off x="1679575" y="1592758"/>
            <a:ext cx="10287000" cy="4573587"/>
          </a:xfrm>
        </p:spPr>
        <p:txBody>
          <a:bodyPr/>
          <a:lstStyle/>
          <a:p>
            <a:pPr eaLnBrk="1" hangingPunct="1">
              <a:spcBef>
                <a:spcPct val="50000"/>
              </a:spcBef>
              <a:buFont typeface="Arial" panose="020B0704020202020204" pitchFamily="34" charset="0"/>
              <a:buChar char="•"/>
              <a:defRPr/>
            </a:pPr>
            <a:r>
              <a:rPr lang="en-US" altLang="zh-CN" sz="2000" dirty="0">
                <a:solidFill>
                  <a:schemeClr val="tx1"/>
                </a:solidFill>
              </a:rPr>
              <a:t>Install Conda:</a:t>
            </a:r>
            <a:r>
              <a:rPr lang="en-US" altLang="zh-CN" sz="2000" dirty="0">
                <a:solidFill>
                  <a:schemeClr val="tx1"/>
                </a:solidFill>
                <a:hlinkClick r:id="rId1" tooltip="" action="ppaction://hlinkfile"/>
              </a:rPr>
              <a:t>https://www.anaconda.com/download</a:t>
            </a:r>
            <a:endParaRPr lang="en-US" altLang="zh-CN" sz="2000" dirty="0">
              <a:solidFill>
                <a:schemeClr val="tx1"/>
              </a:solidFill>
            </a:endParaRPr>
          </a:p>
          <a:p>
            <a:pPr eaLnBrk="1" hangingPunct="1">
              <a:spcBef>
                <a:spcPct val="50000"/>
              </a:spcBef>
              <a:buFont typeface="Arial" panose="020B0704020202020204" pitchFamily="34" charset="0"/>
              <a:buChar char="•"/>
              <a:defRPr/>
            </a:pPr>
            <a:r>
              <a:rPr lang="en-US" altLang="zh-CN" sz="2000" dirty="0">
                <a:solidFill>
                  <a:schemeClr val="tx1"/>
                </a:solidFill>
              </a:rPr>
              <a:t>Create a New Virtual Environment:conda create --name myenv</a:t>
            </a:r>
            <a:endParaRPr lang="en-US" altLang="zh-CN" sz="2000" dirty="0">
              <a:solidFill>
                <a:schemeClr val="tx1"/>
              </a:solidFill>
            </a:endParaRPr>
          </a:p>
          <a:p>
            <a:pPr eaLnBrk="1" hangingPunct="1">
              <a:spcBef>
                <a:spcPct val="50000"/>
              </a:spcBef>
              <a:buFont typeface="Arial" panose="020B0704020202020204" pitchFamily="34" charset="0"/>
              <a:buChar char="•"/>
              <a:defRPr/>
            </a:pPr>
            <a:r>
              <a:rPr lang="en-US" altLang="zh-CN" sz="2000" dirty="0">
                <a:solidFill>
                  <a:schemeClr val="tx1"/>
                </a:solidFill>
              </a:rPr>
              <a:t>You can also specify the Python version if needed:conda create --name myenv python=3.8</a:t>
            </a:r>
            <a:endParaRPr lang="en-US" altLang="zh-CN" sz="2000" dirty="0">
              <a:solidFill>
                <a:schemeClr val="tx1"/>
              </a:solidFill>
            </a:endParaRPr>
          </a:p>
          <a:p>
            <a:pPr eaLnBrk="1" hangingPunct="1">
              <a:spcBef>
                <a:spcPct val="50000"/>
              </a:spcBef>
              <a:buFont typeface="Arial" panose="020B0704020202020204" pitchFamily="34" charset="0"/>
              <a:buChar char="•"/>
              <a:defRPr/>
            </a:pPr>
            <a:r>
              <a:rPr lang="en-US" altLang="zh-CN" sz="2000" dirty="0">
                <a:solidFill>
                  <a:schemeClr val="tx1"/>
                </a:solidFill>
              </a:rPr>
              <a:t>After creation, activate your environment with:conda activate myenv</a:t>
            </a:r>
            <a:endParaRPr lang="en-US" altLang="zh-CN" sz="2000" dirty="0">
              <a:solidFill>
                <a:schemeClr val="tx1"/>
              </a:solidFill>
            </a:endParaRPr>
          </a:p>
          <a:p>
            <a:pPr eaLnBrk="1" hangingPunct="1">
              <a:spcBef>
                <a:spcPct val="50000"/>
              </a:spcBef>
              <a:buFont typeface="Arial" panose="020B0704020202020204" pitchFamily="34" charset="0"/>
              <a:buChar char="•"/>
              <a:defRPr/>
            </a:pPr>
            <a:r>
              <a:rPr lang="en-US" altLang="zh-CN" sz="2000" dirty="0">
                <a:solidFill>
                  <a:schemeClr val="tx1"/>
                </a:solidFill>
              </a:rPr>
              <a:t>While in the activated environment, you can install packages using:conda install package_name</a:t>
            </a:r>
            <a:endParaRPr lang="en-US" altLang="zh-CN" sz="2000" dirty="0">
              <a:solidFill>
                <a:schemeClr val="tx1"/>
              </a:solidFill>
            </a:endParaRPr>
          </a:p>
          <a:p>
            <a:pPr eaLnBrk="1" hangingPunct="1">
              <a:spcBef>
                <a:spcPct val="50000"/>
              </a:spcBef>
              <a:buFont typeface="Arial" panose="020B0704020202020204" pitchFamily="34" charset="0"/>
              <a:buChar char="•"/>
              <a:defRPr/>
            </a:pPr>
            <a:r>
              <a:rPr lang="en-US" altLang="zh-CN" sz="2000" dirty="0">
                <a:solidFill>
                  <a:schemeClr val="tx1"/>
                </a:solidFill>
              </a:rPr>
              <a:t>When you’re done, deactivate the environment with:conda deactivate</a:t>
            </a:r>
            <a:endParaRPr lang="en-US" altLang="zh-CN" sz="2000" dirty="0">
              <a:solidFill>
                <a:schemeClr val="tx1"/>
              </a:solidFill>
            </a:endParaRPr>
          </a:p>
          <a:p>
            <a:pPr marL="0" indent="0" eaLnBrk="1" hangingPunct="1">
              <a:spcBef>
                <a:spcPct val="50000"/>
              </a:spcBef>
              <a:buNone/>
              <a:defRPr/>
            </a:pPr>
            <a:endParaRPr lang="en-US" altLang="zh-CN" sz="2000" dirty="0"/>
          </a:p>
          <a:p>
            <a:pPr marL="0" indent="0" eaLnBrk="1" hangingPunct="1">
              <a:spcBef>
                <a:spcPct val="50000"/>
              </a:spcBef>
              <a:buNone/>
              <a:defRPr/>
            </a:pPr>
            <a:endParaRPr lang="en-US" altLang="zh-CN" sz="2000" dirty="0"/>
          </a:p>
          <a:p>
            <a:pPr marL="0" indent="0" eaLnBrk="1" hangingPunct="1">
              <a:buFont typeface="Wingdings 3" panose="05040102010807070707" pitchFamily="18" charset="2"/>
              <a:buNone/>
              <a:defRPr/>
            </a:pPr>
            <a:endParaRPr lang="en-US" altLang="zh-TW"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IDE Introduction</a:t>
            </a:r>
            <a:endParaRPr lang="zh-TW" altLang="en-US" dirty="0"/>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9" name="內容版面配置區 2"/>
          <p:cNvSpPr>
            <a:spLocks noGrp="1"/>
          </p:cNvSpPr>
          <p:nvPr>
            <p:ph idx="1"/>
          </p:nvPr>
        </p:nvSpPr>
        <p:spPr>
          <a:xfrm>
            <a:off x="1679575" y="1592758"/>
            <a:ext cx="10287000" cy="4573587"/>
          </a:xfrm>
        </p:spPr>
        <p:txBody>
          <a:bodyPr/>
          <a:lstStyle/>
          <a:p>
            <a:pPr lvl="1" eaLnBrk="1" hangingPunct="1">
              <a:spcBef>
                <a:spcPct val="50000"/>
              </a:spcBef>
              <a:defRPr/>
            </a:pPr>
            <a:r>
              <a:rPr lang="en-US" altLang="zh-CN" sz="2200" dirty="0"/>
              <a:t> VS code</a:t>
            </a:r>
            <a:endParaRPr lang="en-US" altLang="zh-CN" sz="2200" dirty="0"/>
          </a:p>
          <a:p>
            <a:pPr lvl="1" eaLnBrk="1" hangingPunct="1">
              <a:spcBef>
                <a:spcPct val="50000"/>
              </a:spcBef>
              <a:defRPr/>
            </a:pPr>
            <a:r>
              <a:rPr lang="en-US" altLang="zh-CN" sz="2200" dirty="0"/>
              <a:t>Jupyter Lab/Jupyter Notebook</a:t>
            </a:r>
            <a:endParaRPr lang="en-US" altLang="zh-CN" sz="2200" dirty="0"/>
          </a:p>
          <a:p>
            <a:pPr lvl="1" eaLnBrk="1" hangingPunct="1">
              <a:spcBef>
                <a:spcPct val="50000"/>
              </a:spcBef>
              <a:defRPr/>
            </a:pPr>
            <a:endParaRPr lang="en-US" altLang="zh-CN" sz="2200" dirty="0"/>
          </a:p>
          <a:p>
            <a:pPr marL="716280" indent="-441325" eaLnBrk="1" hangingPunct="1">
              <a:spcBef>
                <a:spcPct val="50000"/>
              </a:spcBef>
              <a:buFont typeface="Wingdings" panose="05000000000000000000" pitchFamily="2" charset="2"/>
              <a:buChar char="ü"/>
              <a:defRPr/>
            </a:pPr>
            <a:endParaRPr lang="en-US" altLang="zh-CN" dirty="0"/>
          </a:p>
          <a:p>
            <a:pPr marL="0" indent="0" eaLnBrk="1" hangingPunct="1">
              <a:spcBef>
                <a:spcPct val="50000"/>
              </a:spcBef>
              <a:buFont typeface="Wingdings 3" panose="05040102010807070707" pitchFamily="18" charset="2"/>
              <a:buNone/>
              <a:defRPr/>
            </a:pPr>
            <a:endParaRPr lang="en-US" altLang="zh-CN" sz="2000" dirty="0"/>
          </a:p>
          <a:p>
            <a:pPr marL="274955" indent="0" eaLnBrk="1" hangingPunct="1">
              <a:spcBef>
                <a:spcPct val="50000"/>
              </a:spcBef>
              <a:buFont typeface="Wingdings 3" panose="05040102010807070707" pitchFamily="18" charset="2"/>
              <a:buNone/>
              <a:defRPr/>
            </a:pPr>
            <a:endParaRPr lang="en-US" altLang="zh-CN" dirty="0"/>
          </a:p>
          <a:p>
            <a:pPr marL="0" indent="0" eaLnBrk="1" hangingPunct="1">
              <a:buFont typeface="Wingdings 3" panose="05040102010807070707" pitchFamily="18" charset="2"/>
              <a:buNone/>
              <a:defRPr/>
            </a:pPr>
            <a:endParaRPr lang="en-US" altLang="zh-TW" sz="2000" dirty="0"/>
          </a:p>
        </p:txBody>
      </p:sp>
      <p:pic>
        <p:nvPicPr>
          <p:cNvPr id="2" name="Picture 1"/>
          <p:cNvPicPr>
            <a:picLocks noChangeAspect="1"/>
          </p:cNvPicPr>
          <p:nvPr>
            <p:custDataLst>
              <p:tags r:id="rId1"/>
            </p:custDataLst>
          </p:nvPr>
        </p:nvPicPr>
        <p:blipFill>
          <a:blip r:embed="rId2"/>
          <a:stretch>
            <a:fillRect/>
          </a:stretch>
        </p:blipFill>
        <p:spPr>
          <a:xfrm>
            <a:off x="1679575" y="3205480"/>
            <a:ext cx="2632710" cy="2692400"/>
          </a:xfrm>
          <a:prstGeom prst="rect">
            <a:avLst/>
          </a:prstGeom>
        </p:spPr>
      </p:pic>
      <p:pic>
        <p:nvPicPr>
          <p:cNvPr id="3" name="Picture 2"/>
          <p:cNvPicPr>
            <a:picLocks noChangeAspect="1"/>
          </p:cNvPicPr>
          <p:nvPr>
            <p:custDataLst>
              <p:tags r:id="rId3"/>
            </p:custDataLst>
          </p:nvPr>
        </p:nvPicPr>
        <p:blipFill>
          <a:blip r:embed="rId4"/>
          <a:stretch>
            <a:fillRect/>
          </a:stretch>
        </p:blipFill>
        <p:spPr>
          <a:xfrm>
            <a:off x="7451090" y="3205480"/>
            <a:ext cx="2992755" cy="2748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2049463" y="587375"/>
            <a:ext cx="8912225" cy="623888"/>
          </a:xfrm>
        </p:spPr>
        <p:txBody>
          <a:bodyPr/>
          <a:lstStyle/>
          <a:p>
            <a:pPr eaLnBrk="1" hangingPunct="1"/>
            <a:r>
              <a:rPr lang="en-US" altLang="da-DK" b="1" dirty="0">
                <a:sym typeface="+mn-ea"/>
              </a:rPr>
              <a:t>VS </a:t>
            </a:r>
            <a:r>
              <a:rPr lang="en-US" altLang="da-DK" b="1" dirty="0">
                <a:sym typeface="+mn-ea"/>
              </a:rPr>
              <a:t>Code</a:t>
            </a:r>
            <a:endParaRPr lang="en-US" altLang="da-DK" b="1" dirty="0">
              <a:sym typeface="+mn-ea"/>
            </a:endParaRPr>
          </a:p>
        </p:txBody>
      </p:sp>
      <p:sp>
        <p:nvSpPr>
          <p:cNvPr id="2662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微軟正黑體" pitchFamily="34" charset="-120"/>
              </a:defRPr>
            </a:lvl1pPr>
            <a:lvl2pPr marL="742950" indent="-285750">
              <a:defRPr>
                <a:solidFill>
                  <a:schemeClr val="tx1"/>
                </a:solidFill>
                <a:latin typeface="Century Gothic" pitchFamily="34" charset="0"/>
                <a:ea typeface="微軟正黑體" pitchFamily="34" charset="-120"/>
              </a:defRPr>
            </a:lvl2pPr>
            <a:lvl3pPr marL="1143000" indent="-228600">
              <a:defRPr>
                <a:solidFill>
                  <a:schemeClr val="tx1"/>
                </a:solidFill>
                <a:latin typeface="Century Gothic" pitchFamily="34" charset="0"/>
                <a:ea typeface="微軟正黑體" pitchFamily="34" charset="-120"/>
              </a:defRPr>
            </a:lvl3pPr>
            <a:lvl4pPr marL="1600200" indent="-228600">
              <a:defRPr>
                <a:solidFill>
                  <a:schemeClr val="tx1"/>
                </a:solidFill>
                <a:latin typeface="Century Gothic" pitchFamily="34" charset="0"/>
                <a:ea typeface="微軟正黑體" pitchFamily="34" charset="-120"/>
              </a:defRPr>
            </a:lvl4pPr>
            <a:lvl5pPr marL="2057400" indent="-228600">
              <a:defRPr>
                <a:solidFill>
                  <a:schemeClr val="tx1"/>
                </a:solidFill>
                <a:latin typeface="Century Gothic" pitchFamily="34" charset="0"/>
                <a:ea typeface="微軟正黑體" pitchFamily="34" charset="-120"/>
              </a:defRPr>
            </a:lvl5pPr>
            <a:lvl6pPr marL="2514600" indent="-228600" eaLnBrk="0" fontAlgn="base" hangingPunct="0">
              <a:spcBef>
                <a:spcPct val="0"/>
              </a:spcBef>
              <a:spcAft>
                <a:spcPct val="0"/>
              </a:spcAft>
              <a:defRPr>
                <a:solidFill>
                  <a:schemeClr val="tx1"/>
                </a:solidFill>
                <a:latin typeface="Century Gothic" pitchFamily="34" charset="0"/>
                <a:ea typeface="微軟正黑體" pitchFamily="34" charset="-120"/>
              </a:defRPr>
            </a:lvl6pPr>
            <a:lvl7pPr marL="2971800" indent="-228600" eaLnBrk="0" fontAlgn="base" hangingPunct="0">
              <a:spcBef>
                <a:spcPct val="0"/>
              </a:spcBef>
              <a:spcAft>
                <a:spcPct val="0"/>
              </a:spcAft>
              <a:defRPr>
                <a:solidFill>
                  <a:schemeClr val="tx1"/>
                </a:solidFill>
                <a:latin typeface="Century Gothic" pitchFamily="34" charset="0"/>
                <a:ea typeface="微軟正黑體" pitchFamily="34" charset="-120"/>
              </a:defRPr>
            </a:lvl7pPr>
            <a:lvl8pPr marL="3429000" indent="-228600" eaLnBrk="0" fontAlgn="base" hangingPunct="0">
              <a:spcBef>
                <a:spcPct val="0"/>
              </a:spcBef>
              <a:spcAft>
                <a:spcPct val="0"/>
              </a:spcAft>
              <a:defRPr>
                <a:solidFill>
                  <a:schemeClr val="tx1"/>
                </a:solidFill>
                <a:latin typeface="Century Gothic" pitchFamily="34" charset="0"/>
                <a:ea typeface="微軟正黑體" pitchFamily="34" charset="-120"/>
              </a:defRPr>
            </a:lvl8pPr>
            <a:lvl9pPr marL="3886200" indent="-228600" eaLnBrk="0" fontAlgn="base" hangingPunct="0">
              <a:spcBef>
                <a:spcPct val="0"/>
              </a:spcBef>
              <a:spcAft>
                <a:spcPct val="0"/>
              </a:spcAft>
              <a:defRPr>
                <a:solidFill>
                  <a:schemeClr val="tx1"/>
                </a:solidFill>
                <a:latin typeface="Century Gothic" pitchFamily="34" charset="0"/>
                <a:ea typeface="微軟正黑體" pitchFamily="34" charset="-120"/>
              </a:defRPr>
            </a:lvl9pPr>
          </a:lstStyle>
          <a:p>
            <a:fld id="{8C819BB6-CB5A-4158-98C4-6030BC34BBF2}" type="slidenum">
              <a:rPr lang="zh-TW" altLang="en-US" smtClean="0">
                <a:solidFill>
                  <a:srgbClr val="FEFFFF"/>
                </a:solidFill>
              </a:rPr>
            </a:fld>
            <a:endParaRPr lang="zh-TW" altLang="en-US">
              <a:solidFill>
                <a:srgbClr val="FEFFFF"/>
              </a:solidFill>
            </a:endParaRPr>
          </a:p>
        </p:txBody>
      </p:sp>
      <p:sp>
        <p:nvSpPr>
          <p:cNvPr id="9" name="內容版面配置區 2"/>
          <p:cNvSpPr>
            <a:spLocks noGrp="1"/>
          </p:cNvSpPr>
          <p:nvPr>
            <p:ph idx="1"/>
          </p:nvPr>
        </p:nvSpPr>
        <p:spPr>
          <a:xfrm>
            <a:off x="1679575" y="1592758"/>
            <a:ext cx="10287000" cy="4573587"/>
          </a:xfrm>
        </p:spPr>
        <p:txBody>
          <a:bodyPr/>
          <a:lstStyle/>
          <a:p>
            <a:pPr lvl="1" eaLnBrk="1" hangingPunct="1">
              <a:spcBef>
                <a:spcPct val="50000"/>
              </a:spcBef>
              <a:defRPr/>
            </a:pPr>
            <a:r>
              <a:rPr lang="en-US" altLang="zh-CN" sz="2200" dirty="0"/>
              <a:t> Visual Studio Code (VS Code) is a free, open-source code editor developed by Microsoft. It’s designed for building and debugging modern web and cloud applications.</a:t>
            </a:r>
            <a:endParaRPr lang="en-US" altLang="zh-CN" sz="2200" dirty="0"/>
          </a:p>
          <a:p>
            <a:pPr lvl="1" eaLnBrk="1" hangingPunct="1">
              <a:spcBef>
                <a:spcPct val="50000"/>
              </a:spcBef>
              <a:defRPr/>
            </a:pPr>
            <a:r>
              <a:rPr lang="en-US" altLang="zh-CN" sz="2200" dirty="0">
                <a:sym typeface="+mn-ea"/>
              </a:rPr>
              <a:t>Features include support for debugging, syntax highlighting, intelligent code completion, snippets, code refactoring, and embedded version control with Git. Users can change the theme, keyboard shortcuts, preferences, and install extensions that add functionality. </a:t>
            </a:r>
            <a:endParaRPr lang="en-US" altLang="zh-CN" sz="2200" dirty="0"/>
          </a:p>
          <a:p>
            <a:pPr lvl="1" eaLnBrk="1" hangingPunct="1">
              <a:spcBef>
                <a:spcPct val="50000"/>
              </a:spcBef>
              <a:defRPr/>
            </a:pPr>
            <a:r>
              <a:rPr lang="en-US" altLang="zh-CN" sz="2200" dirty="0">
                <a:hlinkClick r:id="rId1" tooltip="" action="ppaction://hlinkfile"/>
              </a:rPr>
              <a:t>https://code.visualstudio.com/docs/introvideos/basics</a:t>
            </a:r>
            <a:endParaRPr lang="en-US" altLang="zh-CN" sz="2200" dirty="0">
              <a:hlinkClick r:id="rId1" tooltip="" action="ppaction://hlinkfile"/>
            </a:endParaRPr>
          </a:p>
          <a:p>
            <a:pPr marL="457200" lvl="1" indent="0" eaLnBrk="1" hangingPunct="1">
              <a:spcBef>
                <a:spcPct val="50000"/>
              </a:spcBef>
              <a:buNone/>
              <a:defRPr/>
            </a:pPr>
            <a:endParaRPr lang="en-US" altLang="zh-CN" sz="2200" dirty="0"/>
          </a:p>
          <a:p>
            <a:pPr marL="716280" indent="-441325" eaLnBrk="1" hangingPunct="1">
              <a:spcBef>
                <a:spcPct val="50000"/>
              </a:spcBef>
              <a:buFont typeface="Wingdings" panose="05000000000000000000" pitchFamily="2" charset="2"/>
              <a:buChar char="ü"/>
              <a:defRPr/>
            </a:pPr>
            <a:endParaRPr lang="en-US" altLang="zh-CN" dirty="0"/>
          </a:p>
          <a:p>
            <a:pPr marL="0" indent="0" eaLnBrk="1" hangingPunct="1">
              <a:spcBef>
                <a:spcPct val="50000"/>
              </a:spcBef>
              <a:buFont typeface="Wingdings 3" panose="05040102010807070707" pitchFamily="18" charset="2"/>
              <a:buNone/>
              <a:defRPr/>
            </a:pPr>
            <a:endParaRPr lang="en-US" altLang="zh-CN" sz="2000" dirty="0"/>
          </a:p>
          <a:p>
            <a:pPr marL="274955" indent="0" eaLnBrk="1" hangingPunct="1">
              <a:spcBef>
                <a:spcPct val="50000"/>
              </a:spcBef>
              <a:buFont typeface="Wingdings 3" panose="05040102010807070707" pitchFamily="18" charset="2"/>
              <a:buNone/>
              <a:defRPr/>
            </a:pPr>
            <a:endParaRPr lang="en-US" altLang="zh-CN" dirty="0"/>
          </a:p>
          <a:p>
            <a:pPr marL="0" indent="0" eaLnBrk="1" hangingPunct="1">
              <a:buFont typeface="Wingdings 3" panose="05040102010807070707" pitchFamily="18" charset="2"/>
              <a:buNone/>
              <a:defRPr/>
            </a:pPr>
            <a:endParaRPr lang="en-US" altLang="zh-TW" sz="2000"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2924</Words>
  <Application>WPS Writer</Application>
  <PresentationFormat>Widescreen</PresentationFormat>
  <Paragraphs>113</Paragraphs>
  <Slides>10</Slides>
  <Notes>24</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10</vt:i4>
      </vt:variant>
    </vt:vector>
  </HeadingPairs>
  <TitlesOfParts>
    <vt:vector size="39" baseType="lpstr">
      <vt:lpstr>Arial</vt:lpstr>
      <vt:lpstr>宋体</vt:lpstr>
      <vt:lpstr>Wingdings</vt:lpstr>
      <vt:lpstr>Century Gothic</vt:lpstr>
      <vt:lpstr>苹方-简</vt:lpstr>
      <vt:lpstr>微軟正黑體</vt:lpstr>
      <vt:lpstr>汉仪中黑KW</vt:lpstr>
      <vt:lpstr>Wingdings 3</vt:lpstr>
      <vt:lpstr>Bookman Old Style</vt:lpstr>
      <vt:lpstr>汉仪书宋二KW</vt:lpstr>
      <vt:lpstr>Courier New</vt:lpstr>
      <vt:lpstr>微软雅黑</vt:lpstr>
      <vt:lpstr>汉仪旗黑</vt:lpstr>
      <vt:lpstr>宋体</vt:lpstr>
      <vt:lpstr>Arial Unicode MS</vt:lpstr>
      <vt:lpstr>Calibri</vt:lpstr>
      <vt:lpstr>Helvetica Neue</vt:lpstr>
      <vt:lpstr>Verdana</vt:lpstr>
      <vt:lpstr>Times New Roman</vt:lpstr>
      <vt:lpstr>等线 Light</vt:lpstr>
      <vt:lpstr>汉仪中等线KW</vt:lpstr>
      <vt:lpstr>Arial</vt:lpstr>
      <vt:lpstr>-apple-system</vt:lpstr>
      <vt:lpstr>Thonburi</vt:lpstr>
      <vt:lpstr>微軟正黑體</vt:lpstr>
      <vt:lpstr>幼圆</vt:lpstr>
      <vt:lpstr>PMingLiU</vt:lpstr>
      <vt:lpstr>宋体-繁</vt:lpstr>
      <vt:lpstr>絲縷</vt:lpstr>
      <vt:lpstr>Outline of Python Basics</vt:lpstr>
      <vt:lpstr>Values (Types)</vt:lpstr>
      <vt:lpstr>Escape Character in Python</vt:lpstr>
      <vt:lpstr>String Slices</vt:lpstr>
      <vt:lpstr>* Virtual Environment -venv</vt:lpstr>
      <vt:lpstr>Python Install</vt:lpstr>
      <vt:lpstr>* Virtual Environment -venv</vt:lpstr>
      <vt:lpstr>String Slices (Cont’d)</vt:lpstr>
      <vt:lpstr>IDE Introduction</vt:lpstr>
      <vt:lpstr>VS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Data-Analytic Thinking</dc:title>
  <dc:creator>姚紹恩</dc:creator>
  <cp:lastModifiedBy>Focussssssssssssssssssssssssssss</cp:lastModifiedBy>
  <cp:revision>398</cp:revision>
  <cp:lastPrinted>2024-09-02T06:50:01Z</cp:lastPrinted>
  <dcterms:created xsi:type="dcterms:W3CDTF">2024-09-02T06:50:01Z</dcterms:created>
  <dcterms:modified xsi:type="dcterms:W3CDTF">2024-09-02T06:50:01Z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F4A41CD16D5ECC221960D566D6C1D9FB_42</vt:lpwstr>
  </property>
  <property fmtid="{D5CDD505-2E9C-101B-9397-08002B2CF9AE}" pid="3" name="KSOProductBuildVer">
    <vt:lpwstr>1033-6.8.2.8850</vt:lpwstr>
  </property>
</Properties>
</file>