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61" r:id="rId5"/>
    <p:sldId id="262" r:id="rId6"/>
    <p:sldId id="263" r:id="rId7"/>
    <p:sldId id="264" r:id="rId8"/>
    <p:sldId id="258" r:id="rId9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network has a maximum capacity of storing 3 images.</a:t>
            </a:r>
            <a:endParaRPr lang="en-US"/>
          </a:p>
          <a:p>
            <a:r>
              <a:rPr lang="en-US"/>
              <a:t>With random images, the network can store up to 50 images.</a:t>
            </a:r>
            <a:endParaRPr lang="en-US"/>
          </a:p>
          <a:p>
            <a:r>
              <a:rPr lang="en-US"/>
              <a:t>because random imgs makes the weights to have more diversity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removing self connections lowers the memory performance</a:t>
            </a:r>
            <a:endParaRPr lang="en-US"/>
          </a:p>
          <a:p>
            <a:r>
              <a:rPr lang="en-US"/>
              <a:t>bias decreases the number of recognized patterns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ANN  Lab 3</a:t>
            </a:r>
            <a:br>
              <a:rPr lang="en-US" dirty="0"/>
            </a:br>
            <a:r>
              <a:rPr lang="en-US" dirty="0"/>
              <a:t>Hopfield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21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>
                <a:sym typeface="+mn-ea"/>
              </a:rPr>
              <a:t>Ravi Bir|ravib@kth.se</a:t>
            </a:r>
            <a:endParaRPr lang="en-US"/>
          </a:p>
          <a:p>
            <a:r>
              <a:rPr lang="en-US">
                <a:sym typeface="+mn-ea"/>
              </a:rPr>
              <a:t>Bharat Sharma|bsharma@kth.se</a:t>
            </a:r>
            <a:endParaRPr lang="en-US"/>
          </a:p>
          <a:p>
            <a:r>
              <a:rPr lang="en-US">
                <a:sym typeface="+mn-ea"/>
              </a:rPr>
              <a:t>Qiao Ren|qiaor@kth.se</a:t>
            </a:r>
            <a:endParaRPr lang="en-US"/>
          </a:p>
          <a:p>
            <a:r>
              <a:rPr lang="en-US">
                <a:sym typeface="+mn-ea"/>
              </a:rPr>
              <a:t>March 3, 2020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Convergence and Attractors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network was able to store all the patterns successfully. </a:t>
            </a:r>
            <a:endParaRPr lang="en-IN" dirty="0"/>
          </a:p>
          <a:p>
            <a:r>
              <a:rPr lang="en-IN" dirty="0"/>
              <a:t>No, with Little model update, x2d didn’t converge to the stored pattern. Only x1d and x3d were able to converge to their stored patterns x1 and x3. </a:t>
            </a:r>
            <a:endParaRPr lang="en-IN" dirty="0"/>
          </a:p>
          <a:p>
            <a:r>
              <a:rPr lang="en-IN" dirty="0"/>
              <a:t>By trying out every possible combination of input patterns, we found that they converged to a total of 14 attractors. </a:t>
            </a:r>
            <a:endParaRPr lang="en-IN" dirty="0"/>
          </a:p>
          <a:p>
            <a:r>
              <a:rPr lang="en-IN" dirty="0"/>
              <a:t>When we make the distorted patterns dissimilar to the stored ones by more than 50 percent, the patterns don’t converge to the given attractors anymore, they converge to different patterns.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batch mode, the network was able to retrieve the complete p1 pattern from p10 but nothing from p11. </a:t>
            </a:r>
            <a:endParaRPr lang="en-IN" dirty="0"/>
          </a:p>
          <a:p>
            <a:r>
              <a:rPr lang="en-IN" dirty="0"/>
              <a:t>In sequential mode, the network was able to retrieve p1 from p10 and was able to retrieve p3 from p11, but not p2 from p11 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3629024"/>
            <a:ext cx="7251700" cy="3028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2368" t="51488" r="34452" b="20585"/>
          <a:stretch>
            <a:fillRect/>
          </a:stretch>
        </p:blipFill>
        <p:spPr>
          <a:xfrm>
            <a:off x="225083" y="1431387"/>
            <a:ext cx="5613009" cy="265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884" t="18856" r="36308" b="33941"/>
          <a:stretch>
            <a:fillRect/>
          </a:stretch>
        </p:blipFill>
        <p:spPr>
          <a:xfrm>
            <a:off x="5951161" y="1027906"/>
            <a:ext cx="5796299" cy="4993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5923" t="24398" r="19231" b="28194"/>
          <a:stretch>
            <a:fillRect/>
          </a:stretch>
        </p:blipFill>
        <p:spPr>
          <a:xfrm>
            <a:off x="431713" y="1100796"/>
            <a:ext cx="11328574" cy="4656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Distortion Resistance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0192" t="12906" r="23269" b="12185"/>
          <a:stretch>
            <a:fillRect/>
          </a:stretch>
        </p:blipFill>
        <p:spPr>
          <a:xfrm>
            <a:off x="1041009" y="1358168"/>
            <a:ext cx="6893169" cy="5134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  <a:endParaRPr lang="en-US" dirty="0"/>
          </a:p>
        </p:txBody>
      </p:sp>
      <p:pic>
        <p:nvPicPr>
          <p:cNvPr id="5" name="Content Placeholder 4" descr="2_fraction_of_recognized_random_patterns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r="8666"/>
          <a:stretch>
            <a:fillRect/>
          </a:stretch>
        </p:blipFill>
        <p:spPr>
          <a:xfrm>
            <a:off x="5904865" y="1554480"/>
            <a:ext cx="5988685" cy="4372610"/>
          </a:xfrm>
          <a:prstGeom prst="rect">
            <a:avLst/>
          </a:prstGeom>
        </p:spPr>
      </p:pic>
      <p:pic>
        <p:nvPicPr>
          <p:cNvPr id="4" name="Content Placeholder 3" descr="1_fraction_of_recognized_given_patterns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8440"/>
          <a:stretch>
            <a:fillRect/>
          </a:stretch>
        </p:blipFill>
        <p:spPr>
          <a:xfrm>
            <a:off x="151130" y="1554480"/>
            <a:ext cx="5894705" cy="4292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36445" y="6037580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given patterns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151495" y="6037580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patterns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  <a:endParaRPr lang="en-US" dirty="0"/>
          </a:p>
        </p:txBody>
      </p:sp>
      <p:pic>
        <p:nvPicPr>
          <p:cNvPr id="6" name="Picture 5" descr="3_the effect of adding more memories to the hopfield network and use the original image to re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1360170"/>
            <a:ext cx="6085205" cy="4057650"/>
          </a:xfrm>
          <a:prstGeom prst="rect">
            <a:avLst/>
          </a:prstGeom>
        </p:spPr>
      </p:pic>
      <p:pic>
        <p:nvPicPr>
          <p:cNvPr id="7" name="Picture 6" descr="4_the effect of adding more memories to the hopfield network_final"/>
          <p:cNvPicPr>
            <a:picLocks noChangeAspect="1"/>
          </p:cNvPicPr>
          <p:nvPr/>
        </p:nvPicPr>
        <p:blipFill>
          <a:blip r:embed="rId2"/>
          <a:srcRect l="3387" r="4994"/>
          <a:stretch>
            <a:fillRect/>
          </a:stretch>
        </p:blipFill>
        <p:spPr>
          <a:xfrm>
            <a:off x="6357620" y="1360170"/>
            <a:ext cx="5685155" cy="413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45300" y="5857875"/>
            <a:ext cx="538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recover patterns from distorted arrays </a:t>
            </a:r>
            <a:endParaRPr lang="en-US"/>
          </a:p>
          <a:p>
            <a:r>
              <a:rPr lang="en-US"/>
              <a:t>(5 percent of units are flipped)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56665" y="5857875"/>
            <a:ext cx="4279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recover patterns from undistorted arrays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highest number of patterns that can be stored (15) can be seen at a bias of around 3.4 for each activity level. </a:t>
            </a:r>
            <a:endParaRPr lang="en-IN" dirty="0"/>
          </a:p>
        </p:txBody>
      </p:sp>
      <p:pic>
        <p:nvPicPr>
          <p:cNvPr id="5" name="Picture 4" descr="A close up of a map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21" y="2882900"/>
            <a:ext cx="6146800" cy="397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Presentation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ANN  Lab 3 Hopfield Network</vt:lpstr>
      <vt:lpstr>Convergence and Attractors</vt:lpstr>
      <vt:lpstr>Sequential Update</vt:lpstr>
      <vt:lpstr>Energy</vt:lpstr>
      <vt:lpstr>PowerPoint 演示文稿</vt:lpstr>
      <vt:lpstr>Distortion Resistance</vt:lpstr>
      <vt:lpstr>Capacity</vt:lpstr>
      <vt:lpstr>Capacity</vt:lpstr>
      <vt:lpstr>Sparse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 Lab 3 </dc:title>
  <dc:creator/>
  <cp:lastModifiedBy>oreol</cp:lastModifiedBy>
  <cp:revision>18</cp:revision>
  <dcterms:created xsi:type="dcterms:W3CDTF">2020-03-03T12:58:00Z</dcterms:created>
  <dcterms:modified xsi:type="dcterms:W3CDTF">2020-04-21T14:24:49Z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