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ECD5-119C-A1B9-B6EE-74A1D6E33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C9EEE-C09C-6BF9-58FD-73F625ECE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DA5E-849A-AF1A-8F1F-AD93209D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D2FF-1A00-21AB-A493-00143A88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035B-834D-0DB5-2EED-A5C8206E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280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427C-792A-FA81-691F-832ACB26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8022D-FB69-CED2-DF9B-A0BE3F283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AD44-4A27-2084-B9A6-18DBB190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F170F-2DAA-7250-8B9B-58A5BAD8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91A6-C4D8-1D3C-AD8F-B4C52F0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203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3AD51-388B-1F3B-3C0D-C0314065A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4F8F3-028A-6FC2-CB02-AE3AFA0FE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9F866-FDA2-15D2-D471-D886DA77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4B8-B05E-288D-CFE8-F1138363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C7E8-C8F6-2703-A880-8A4D0F24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72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D918-06B8-19F9-DC28-7DF573C7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0D59-6047-FE72-66A2-A335BA39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F723-BE1B-AA0B-9089-C3E990D3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66FF-4014-0896-08B0-433A5329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AA584-A6F5-1316-CE79-54E423EF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0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6941-822C-C42E-45A3-B2AA8BB9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42F7A-83B8-11D6-0951-7F6C643E4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83B4-CA82-8B65-88D3-913DB7DE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EC06-5C4A-EA0F-67C7-63674EB2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6692-90E6-FC13-1165-0965753D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18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0E17-E49C-7A31-ACA5-02293F67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FE86-8969-F83E-83BC-75CA82E5D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CE49-AC0A-5090-FB39-9C31B420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E7143-5F4C-E6A0-DA7D-60307B8F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9E771-7940-A13D-CE45-0A56D2D1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6CE63-704C-27C3-ED05-189BA486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863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BABD-C05C-8B0A-62A6-71F0DFB0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55FBA-054B-A9B1-812B-5A9B60EA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92198-A983-8CDD-1695-7C95D950A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105B3-A3DC-6891-B66A-86046350E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424CC-25BA-6338-4449-E510BB0C1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D3933-5713-16DA-A637-568B1E62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F1BC5-3E3F-8F28-1E2E-2CB4F60D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01CEB-1902-CD66-316C-F1A7BE11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907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A71A-328E-5AB2-EF2C-6E4E7FF8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BCC92-4A21-8975-ACC6-546DEC6A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52C44-0A7E-B9AE-55CE-F2D669C4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B9F57-184B-3D00-4E48-B15309A4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4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F8A10-7043-8EA4-5B74-C2D72F8F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4776-E1E6-08D0-9DA2-1EB0EB04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C941F-F768-1FFF-858C-687D853F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513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6CAA-BD7C-0985-4DFC-DB01D8B7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B0F0-B25B-A506-C146-1958F1613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F5537-44ED-3995-E2BB-BED24AFD3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9722D-FD9D-0EA8-A718-41AF6280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F4D90-9A4B-2AC2-FEEC-17847D11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0A04F-E308-C6AC-1573-8881C71B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531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6769-CCEF-FF6F-92E5-A677ACB1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17EE4-3D55-CBC6-3954-848E575E1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EF9CD-9A4D-A227-7D93-E7A979C8F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C9B3D-BDAF-9EB5-FF39-E3C7FFF5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A5FD-11BF-1555-27DD-3A676C97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8BA1B-B44D-33F2-71BF-56369BFF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419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D08DE-432F-2C17-A2FE-3859B689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919C9-1AB1-9E6E-1A3C-E5E9D3A9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01C9-FAAB-DAD1-A618-825E783AF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DBAB-029B-674D-B9F7-9E09A7FAA3A9}" type="datetimeFigureOut">
              <a:rPr lang="en-CN" smtClean="0"/>
              <a:t>2023/12/10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D0D3-C6CB-034A-896D-3E6F1D24E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46BFC-12BB-A3D2-72E4-079AA5C33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B0E5-863B-8041-9E26-14FD1FA3EF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527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E1F4-4886-9DD5-9254-9846391D9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405"/>
            <a:ext cx="9144000" cy="1509591"/>
          </a:xfrm>
        </p:spPr>
        <p:txBody>
          <a:bodyPr/>
          <a:lstStyle/>
          <a:p>
            <a:r>
              <a:rPr lang="en-CN" b="1" dirty="0"/>
              <a:t>INFO</a:t>
            </a:r>
            <a:r>
              <a:rPr lang="zh-CN" altLang="en-US" b="1" dirty="0"/>
              <a:t> </a:t>
            </a:r>
            <a:r>
              <a:rPr lang="en-US" altLang="zh-CN" b="1" dirty="0"/>
              <a:t>6105</a:t>
            </a:r>
            <a:r>
              <a:rPr lang="zh-CN" altLang="en-US" b="1" dirty="0"/>
              <a:t> </a:t>
            </a:r>
            <a:r>
              <a:rPr lang="en-US" altLang="zh-CN" b="1" dirty="0"/>
              <a:t>Final Presentation</a:t>
            </a:r>
            <a:endParaRPr lang="en-C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214F7-F44C-D1AA-198F-D4F2F77CC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9788"/>
            <a:ext cx="9144000" cy="483825"/>
          </a:xfrm>
        </p:spPr>
        <p:txBody>
          <a:bodyPr/>
          <a:lstStyle/>
          <a:p>
            <a:r>
              <a:rPr lang="en-US" sz="1800" dirty="0" err="1">
                <a:effectLst/>
                <a:latin typeface="TimesNewRomanPS"/>
              </a:rPr>
              <a:t>Qiaotong</a:t>
            </a:r>
            <a:r>
              <a:rPr lang="en-US" sz="1800" dirty="0">
                <a:effectLst/>
                <a:latin typeface="TimesNewRomanPS"/>
              </a:rPr>
              <a:t> Huang  &amp;  </a:t>
            </a:r>
            <a:r>
              <a:rPr lang="en-US" sz="1800" dirty="0" err="1">
                <a:effectLst/>
                <a:latin typeface="TimesNewRomanPS"/>
              </a:rPr>
              <a:t>Gulinigeer</a:t>
            </a:r>
            <a:r>
              <a:rPr lang="en-US" sz="1800" dirty="0">
                <a:effectLst/>
                <a:latin typeface="TimesNewRomanPS"/>
              </a:rPr>
              <a:t> </a:t>
            </a:r>
            <a:r>
              <a:rPr lang="en-US" sz="1800" dirty="0" err="1">
                <a:effectLst/>
                <a:latin typeface="TimesNewRomanPS"/>
              </a:rPr>
              <a:t>Aihemaiti</a:t>
            </a:r>
            <a:r>
              <a:rPr lang="en-US" sz="1800" dirty="0">
                <a:effectLst/>
                <a:latin typeface="TimesNewRomanPS"/>
              </a:rPr>
              <a:t> </a:t>
            </a:r>
            <a:endParaRPr lang="en-US" dirty="0"/>
          </a:p>
          <a:p>
            <a:endParaRPr lang="en-CN" dirty="0"/>
          </a:p>
        </p:txBody>
      </p:sp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6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B1F515-8529-AA56-F031-E69E49DEB157}"/>
              </a:ext>
            </a:extLst>
          </p:cNvPr>
          <p:cNvSpPr txBox="1"/>
          <p:nvPr/>
        </p:nvSpPr>
        <p:spPr>
          <a:xfrm>
            <a:off x="555584" y="1167298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conclusion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45DC4-7BF9-AC76-218C-2F1DA1A0E20C}"/>
              </a:ext>
            </a:extLst>
          </p:cNvPr>
          <p:cNvSpPr txBox="1"/>
          <p:nvPr/>
        </p:nvSpPr>
        <p:spPr>
          <a:xfrm>
            <a:off x="1598613" y="2413337"/>
            <a:ext cx="9686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NewRomanPSMT"/>
              </a:rPr>
              <a:t>CNN can perform better than all other algorithms, showing the unique advantages of convolutional neural networks in music processing. </a:t>
            </a:r>
          </a:p>
          <a:p>
            <a:r>
              <a:rPr lang="en-US" sz="1800" dirty="0">
                <a:effectLst/>
                <a:latin typeface="TimesNewRomanPSMT"/>
              </a:rPr>
              <a:t>This also proves that deep learning itself can extract useful features from the original </a:t>
            </a:r>
            <a:r>
              <a:rPr lang="en-US" sz="1800" dirty="0" err="1">
                <a:effectLst/>
                <a:latin typeface="TimesNewRomanPSMT"/>
              </a:rPr>
              <a:t>mel</a:t>
            </a:r>
            <a:r>
              <a:rPr lang="en-US" sz="1800" dirty="0">
                <a:effectLst/>
                <a:latin typeface="TimesNewRomanPSMT"/>
              </a:rPr>
              <a:t> spectrogram. </a:t>
            </a:r>
          </a:p>
          <a:p>
            <a:endParaRPr lang="en-US" sz="1800" dirty="0">
              <a:effectLst/>
              <a:latin typeface="TimesNewRomanPSMT"/>
            </a:endParaRPr>
          </a:p>
          <a:p>
            <a:r>
              <a:rPr lang="en-US" sz="1800" dirty="0">
                <a:effectLst/>
                <a:latin typeface="TimesNewRomanPSMT"/>
              </a:rPr>
              <a:t>Additionally, while the accuracy of the model is lower, we believe this may be due to two things : </a:t>
            </a: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TimesNewRomanPSMT"/>
              </a:rPr>
              <a:t>Insufficient samples. </a:t>
            </a: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TimesNewRomanPSMT"/>
              </a:rPr>
              <a:t>Challenges of </a:t>
            </a:r>
            <a:r>
              <a:rPr lang="en-US" sz="1800" dirty="0" err="1">
                <a:effectLst/>
                <a:latin typeface="TimesNewRomanPSMT"/>
              </a:rPr>
              <a:t>GTZan</a:t>
            </a:r>
            <a:r>
              <a:rPr lang="en-US" sz="1800" dirty="0">
                <a:effectLst/>
                <a:latin typeface="TimesNewRomanPSMT"/>
              </a:rPr>
              <a:t> dataset and confusion between categories.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4422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B1F515-8529-AA56-F031-E69E49DEB157}"/>
              </a:ext>
            </a:extLst>
          </p:cNvPr>
          <p:cNvSpPr txBox="1"/>
          <p:nvPr/>
        </p:nvSpPr>
        <p:spPr>
          <a:xfrm>
            <a:off x="4216796" y="3241030"/>
            <a:ext cx="375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569CD6"/>
                </a:solidFill>
                <a:latin typeface="Menlo" panose="020B0609030804020204" pitchFamily="49" charset="0"/>
              </a:rPr>
              <a:t>Thank You</a:t>
            </a:r>
            <a:endParaRPr lang="en-CN" sz="4800" dirty="0"/>
          </a:p>
        </p:txBody>
      </p:sp>
    </p:spTree>
    <p:extLst>
      <p:ext uri="{BB962C8B-B14F-4D97-AF65-F5344CB8AC3E}">
        <p14:creationId xmlns:p14="http://schemas.microsoft.com/office/powerpoint/2010/main" val="187785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0C2A91E-0E44-88EA-CF98-52555092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662" y="2767607"/>
            <a:ext cx="8546676" cy="35990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0F7994-54D6-60CC-F418-1E4E77896ACF}"/>
              </a:ext>
            </a:extLst>
          </p:cNvPr>
          <p:cNvSpPr txBox="1"/>
          <p:nvPr/>
        </p:nvSpPr>
        <p:spPr>
          <a:xfrm>
            <a:off x="555584" y="1167298"/>
            <a:ext cx="7772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DataSet</a:t>
            </a:r>
            <a:r>
              <a:rPr lang="en-US" sz="2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: Music Genre </a:t>
            </a:r>
            <a:r>
              <a:rPr lang="en-US" sz="2400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Classcification</a:t>
            </a:r>
            <a:endParaRPr lang="en-US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04509-43E3-EF61-388E-07120F6D0DD7}"/>
              </a:ext>
            </a:extLst>
          </p:cNvPr>
          <p:cNvSpPr txBox="1"/>
          <p:nvPr/>
        </p:nvSpPr>
        <p:spPr>
          <a:xfrm>
            <a:off x="555583" y="2105952"/>
            <a:ext cx="288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MFCC Features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05205-2CED-BFE7-BDB0-7C5D329D412E}"/>
              </a:ext>
            </a:extLst>
          </p:cNvPr>
          <p:cNvSpPr txBox="1"/>
          <p:nvPr/>
        </p:nvSpPr>
        <p:spPr>
          <a:xfrm>
            <a:off x="7872895" y="2105952"/>
            <a:ext cx="32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why</a:t>
            </a:r>
            <a:r>
              <a:rPr lang="en-US" sz="2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interesting?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6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1A0794-1DED-3697-85B4-7F617328E176}"/>
              </a:ext>
            </a:extLst>
          </p:cNvPr>
          <p:cNvSpPr txBox="1"/>
          <p:nvPr/>
        </p:nvSpPr>
        <p:spPr>
          <a:xfrm>
            <a:off x="555586" y="1167298"/>
            <a:ext cx="328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Decision Tree</a:t>
            </a:r>
            <a:endParaRPr lang="en-US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D20A8-430E-876C-626E-1F798AE6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86" y="2025650"/>
            <a:ext cx="6551211" cy="4247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56C331-2DD4-F73A-ADC9-1D3D873C8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2" y="1167298"/>
            <a:ext cx="3517899" cy="280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5953EF-054E-29A7-7ECD-F87C7988F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3" y="3950631"/>
            <a:ext cx="35179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8CAFF6-0A4E-4139-0F54-9B4C0E5F401A}"/>
              </a:ext>
            </a:extLst>
          </p:cNvPr>
          <p:cNvSpPr txBox="1"/>
          <p:nvPr/>
        </p:nvSpPr>
        <p:spPr>
          <a:xfrm>
            <a:off x="555584" y="1167298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KNN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77EEA-0A8E-AF83-195B-9EB386E3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54" y="1969117"/>
            <a:ext cx="5286159" cy="4240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CD3999-D431-4199-41B1-F13C2EB5D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64" y="1969117"/>
            <a:ext cx="5144119" cy="41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9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4DABBC-6038-FD4B-877C-C74B7BA6DD71}"/>
              </a:ext>
            </a:extLst>
          </p:cNvPr>
          <p:cNvSpPr txBox="1"/>
          <p:nvPr/>
        </p:nvSpPr>
        <p:spPr>
          <a:xfrm>
            <a:off x="555584" y="1167298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Boosting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F638D-B180-D1C9-77B3-6DB32841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601" y="1167298"/>
            <a:ext cx="3613235" cy="288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AA50F8-52B4-C3DB-A9A4-F9C317CF0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11" y="3896182"/>
            <a:ext cx="3757725" cy="2961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50553-0990-4E57-FB66-4F8DC86C7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799" y="1124434"/>
            <a:ext cx="3657597" cy="2882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9CCCA-1EBB-630D-0901-6CE9AD838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258" y="4010072"/>
            <a:ext cx="3613230" cy="28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4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474019-302B-3796-72F1-39797F759452}"/>
              </a:ext>
            </a:extLst>
          </p:cNvPr>
          <p:cNvSpPr txBox="1"/>
          <p:nvPr/>
        </p:nvSpPr>
        <p:spPr>
          <a:xfrm>
            <a:off x="555584" y="1167298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SVM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E1B44-503F-B61D-5B31-3F86306F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28875"/>
            <a:ext cx="3543300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2DFE3-79D7-AF37-4B3A-125F7BF23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650" y="2428875"/>
            <a:ext cx="35687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01A85-AD53-E42F-7320-241CEE27B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200" y="2428875"/>
            <a:ext cx="360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E98847-C377-C53D-EDE6-5CB1F5185A63}"/>
              </a:ext>
            </a:extLst>
          </p:cNvPr>
          <p:cNvSpPr txBox="1"/>
          <p:nvPr/>
        </p:nvSpPr>
        <p:spPr>
          <a:xfrm>
            <a:off x="555584" y="1167298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MLP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50B24-6EA9-5240-6125-7371DEDA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452" y="1486081"/>
            <a:ext cx="5743095" cy="46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7F1B01-ABF2-75B2-B14C-5531BF15460E}"/>
              </a:ext>
            </a:extLst>
          </p:cNvPr>
          <p:cNvSpPr txBox="1"/>
          <p:nvPr/>
        </p:nvSpPr>
        <p:spPr>
          <a:xfrm>
            <a:off x="555584" y="1167298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ANN</a:t>
            </a:r>
            <a:endParaRPr lang="en-CN" dirty="0"/>
          </a:p>
        </p:txBody>
      </p:sp>
      <p:pic>
        <p:nvPicPr>
          <p:cNvPr id="3" name="Picture 2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A08117FA-2AA9-0649-8661-6C7D753C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3" y="1628963"/>
            <a:ext cx="11546413" cy="45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3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text&#10;&#10;Description automatically generated">
            <a:extLst>
              <a:ext uri="{FF2B5EF4-FFF2-40B4-BE49-F238E27FC236}">
                <a16:creationId xmlns:a16="http://schemas.microsoft.com/office/drawing/2014/main" id="{A0FA665F-F7D0-C6F7-FA09-B1F87FF7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0" y="155713"/>
            <a:ext cx="2387600" cy="850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5FEB24-5FEC-84E6-892A-41C0CF31CE21}"/>
              </a:ext>
            </a:extLst>
          </p:cNvPr>
          <p:cNvCxnSpPr>
            <a:cxnSpLocks/>
          </p:cNvCxnSpPr>
          <p:nvPr/>
        </p:nvCxnSpPr>
        <p:spPr>
          <a:xfrm>
            <a:off x="0" y="740391"/>
            <a:ext cx="9474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B1F515-8529-AA56-F031-E69E49DEB157}"/>
              </a:ext>
            </a:extLst>
          </p:cNvPr>
          <p:cNvSpPr txBox="1"/>
          <p:nvPr/>
        </p:nvSpPr>
        <p:spPr>
          <a:xfrm>
            <a:off x="555584" y="1167298"/>
            <a:ext cx="777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CNN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F23AE-8596-54F2-8D76-7EFF02C2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1167298"/>
            <a:ext cx="43815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101</Words>
  <Application>Microsoft Macintosh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TimesNewRomanPS</vt:lpstr>
      <vt:lpstr>TimesNewRomanPSMT</vt:lpstr>
      <vt:lpstr>Arial</vt:lpstr>
      <vt:lpstr>Calibri</vt:lpstr>
      <vt:lpstr>Calibri Light</vt:lpstr>
      <vt:lpstr>Menlo</vt:lpstr>
      <vt:lpstr>Office Theme</vt:lpstr>
      <vt:lpstr>INFO 6105 Final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6105 Presentation</dc:title>
  <dc:creator>Qiaotong Huang</dc:creator>
  <cp:lastModifiedBy>Qiaotong Huang</cp:lastModifiedBy>
  <cp:revision>4</cp:revision>
  <dcterms:created xsi:type="dcterms:W3CDTF">2023-12-11T02:40:21Z</dcterms:created>
  <dcterms:modified xsi:type="dcterms:W3CDTF">2023-12-11T03:10:43Z</dcterms:modified>
</cp:coreProperties>
</file>