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303" r:id="rId5"/>
    <p:sldId id="304" r:id="rId6"/>
    <p:sldId id="259" r:id="rId7"/>
    <p:sldId id="267" r:id="rId8"/>
    <p:sldId id="306" r:id="rId9"/>
    <p:sldId id="307" r:id="rId10"/>
    <p:sldId id="260" r:id="rId11"/>
    <p:sldId id="268" r:id="rId12"/>
    <p:sldId id="315" r:id="rId13"/>
    <p:sldId id="316" r:id="rId14"/>
    <p:sldId id="261" r:id="rId15"/>
    <p:sldId id="28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>
          <p15:clr>
            <a:srgbClr val="A4A3A4"/>
          </p15:clr>
        </p15:guide>
        <p15:guide id="2" pos="38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C82"/>
    <a:srgbClr val="040E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66"/>
      </p:cViewPr>
      <p:guideLst>
        <p:guide orient="horz" pos="2088"/>
        <p:guide pos="38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9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D1EC4-7E37-40DB-8351-CDD57D906A38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B719-71EF-4DF3-90A8-FEE7D1D25C7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506817"/>
            <a:ext cx="12192000" cy="5351183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51ED-E315-4190-B492-E900A40AE265}" type="datetimeFigureOut">
              <a:rPr lang="zh-CN" altLang="en-US" smtClean="0"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01AE-4012-4B33-8ECC-364D74C818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18416" y="1362075"/>
            <a:ext cx="8681012" cy="4114800"/>
            <a:chOff x="1" y="1905000"/>
            <a:chExt cx="7418677" cy="2072640"/>
          </a:xfrm>
        </p:grpSpPr>
        <p:sp>
          <p:nvSpPr>
            <p:cNvPr id="9" name="任意多边形 8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652619" y="26643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EYE&amp;EAR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71670" y="6010275"/>
            <a:ext cx="73793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uFillTx/>
                <a:ea typeface="华文楷体" panose="02010600040101010101" charset="-122"/>
              </a:rPr>
              <a:t>小组成员：付逍遥、侯德森、李婷、刘丹青、乔晓悦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功能介绍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3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主要功能</a:t>
            </a:r>
            <a:r>
              <a:rPr lang="zh-CN" altLang="en-US" sz="3600" b="1" dirty="0">
                <a:solidFill>
                  <a:schemeClr val="bg1"/>
                </a:solidFill>
              </a:rPr>
              <a:t>（上学期）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36" name="Oval 14"/>
          <p:cNvSpPr/>
          <p:nvPr/>
        </p:nvSpPr>
        <p:spPr>
          <a:xfrm>
            <a:off x="6934200" y="2209800"/>
            <a:ext cx="3454400" cy="3454400"/>
          </a:xfrm>
          <a:prstGeom prst="ellipse">
            <a:avLst/>
          </a:prstGeom>
          <a:noFill/>
          <a:ln w="12700">
            <a:solidFill>
              <a:srgbClr val="20798B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7" name="Oval 8"/>
          <p:cNvSpPr/>
          <p:nvPr/>
        </p:nvSpPr>
        <p:spPr>
          <a:xfrm>
            <a:off x="8229600" y="1778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38" name="Group 141"/>
          <p:cNvGrpSpPr/>
          <p:nvPr/>
        </p:nvGrpSpPr>
        <p:grpSpPr bwMode="auto">
          <a:xfrm>
            <a:off x="8515351" y="2066926"/>
            <a:ext cx="285749" cy="285749"/>
            <a:chOff x="0" y="0"/>
            <a:chExt cx="578" cy="578"/>
          </a:xfrm>
          <a:solidFill>
            <a:srgbClr val="FFFFFF"/>
          </a:solidFill>
        </p:grpSpPr>
        <p:sp>
          <p:nvSpPr>
            <p:cNvPr id="39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0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2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3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4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5" name="Oval 9"/>
          <p:cNvSpPr/>
          <p:nvPr/>
        </p:nvSpPr>
        <p:spPr>
          <a:xfrm>
            <a:off x="6705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6" name="AutoShape 121"/>
          <p:cNvSpPr/>
          <p:nvPr/>
        </p:nvSpPr>
        <p:spPr bwMode="auto">
          <a:xfrm>
            <a:off x="6997701" y="3092450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7" name="Oval 11"/>
          <p:cNvSpPr/>
          <p:nvPr/>
        </p:nvSpPr>
        <p:spPr>
          <a:xfrm>
            <a:off x="6705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48" name="Group 425"/>
          <p:cNvGrpSpPr/>
          <p:nvPr/>
        </p:nvGrpSpPr>
        <p:grpSpPr bwMode="auto">
          <a:xfrm>
            <a:off x="6989234" y="4666173"/>
            <a:ext cx="306916" cy="237067"/>
            <a:chOff x="0" y="0"/>
            <a:chExt cx="572" cy="440"/>
          </a:xfrm>
          <a:solidFill>
            <a:srgbClr val="FFFFFF"/>
          </a:solidFill>
        </p:grpSpPr>
        <p:sp>
          <p:nvSpPr>
            <p:cNvPr id="49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0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1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52" name="Oval 10"/>
          <p:cNvSpPr/>
          <p:nvPr/>
        </p:nvSpPr>
        <p:spPr>
          <a:xfrm>
            <a:off x="8229600" y="52324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3" name="AutoShape 125"/>
          <p:cNvSpPr/>
          <p:nvPr/>
        </p:nvSpPr>
        <p:spPr bwMode="auto">
          <a:xfrm>
            <a:off x="8558192" y="5509684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4" name="Oval 13"/>
          <p:cNvSpPr/>
          <p:nvPr/>
        </p:nvSpPr>
        <p:spPr>
          <a:xfrm>
            <a:off x="9753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5" name="AutoShape 506"/>
          <p:cNvSpPr/>
          <p:nvPr/>
        </p:nvSpPr>
        <p:spPr bwMode="auto">
          <a:xfrm>
            <a:off x="10052051" y="4639734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6" name="Oval 12"/>
          <p:cNvSpPr/>
          <p:nvPr/>
        </p:nvSpPr>
        <p:spPr>
          <a:xfrm>
            <a:off x="9753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7" name="AutoShape 129"/>
          <p:cNvSpPr/>
          <p:nvPr/>
        </p:nvSpPr>
        <p:spPr bwMode="auto">
          <a:xfrm>
            <a:off x="10028768" y="3067050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8" name="Oval 17"/>
          <p:cNvSpPr/>
          <p:nvPr/>
        </p:nvSpPr>
        <p:spPr>
          <a:xfrm>
            <a:off x="7518400" y="2794000"/>
            <a:ext cx="2286000" cy="2286000"/>
          </a:xfrm>
          <a:prstGeom prst="ellipse">
            <a:avLst/>
          </a:prstGeom>
          <a:solidFill>
            <a:srgbClr val="20798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9" name="Oval 16"/>
          <p:cNvSpPr/>
          <p:nvPr/>
        </p:nvSpPr>
        <p:spPr>
          <a:xfrm>
            <a:off x="7975600" y="3251200"/>
            <a:ext cx="1371600" cy="1371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2" name="TextBox 34"/>
          <p:cNvSpPr txBox="1"/>
          <p:nvPr/>
        </p:nvSpPr>
        <p:spPr>
          <a:xfrm>
            <a:off x="8018145" y="3742690"/>
            <a:ext cx="1172845" cy="3397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rPr>
              <a:t>EYE&amp;EAR</a:t>
            </a:r>
          </a:p>
        </p:txBody>
      </p:sp>
      <p:grpSp>
        <p:nvGrpSpPr>
          <p:cNvPr id="63" name="Group 36"/>
          <p:cNvGrpSpPr/>
          <p:nvPr/>
        </p:nvGrpSpPr>
        <p:grpSpPr>
          <a:xfrm>
            <a:off x="880533" y="2320991"/>
            <a:ext cx="1955800" cy="868972"/>
            <a:chOff x="603250" y="1398043"/>
            <a:chExt cx="1466850" cy="651729"/>
          </a:xfrm>
        </p:grpSpPr>
        <p:sp>
          <p:nvSpPr>
            <p:cNvPr id="64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消息推送</a:t>
              </a:r>
            </a:p>
          </p:txBody>
        </p:sp>
        <p:sp>
          <p:nvSpPr>
            <p:cNvPr id="6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66" name="Group 141"/>
          <p:cNvGrpSpPr/>
          <p:nvPr/>
        </p:nvGrpSpPr>
        <p:grpSpPr bwMode="auto">
          <a:xfrm>
            <a:off x="569384" y="2416123"/>
            <a:ext cx="285749" cy="285749"/>
            <a:chOff x="0" y="0"/>
            <a:chExt cx="578" cy="578"/>
          </a:xfrm>
          <a:solidFill>
            <a:srgbClr val="20798B"/>
          </a:solidFill>
        </p:grpSpPr>
        <p:sp>
          <p:nvSpPr>
            <p:cNvPr id="67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8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9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0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1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2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grpSp>
        <p:nvGrpSpPr>
          <p:cNvPr id="73" name="Group 46"/>
          <p:cNvGrpSpPr/>
          <p:nvPr/>
        </p:nvGrpSpPr>
        <p:grpSpPr>
          <a:xfrm>
            <a:off x="880534" y="3471897"/>
            <a:ext cx="2150533" cy="868972"/>
            <a:chOff x="603250" y="1398043"/>
            <a:chExt cx="1612900" cy="651729"/>
          </a:xfrm>
        </p:grpSpPr>
        <p:sp>
          <p:nvSpPr>
            <p:cNvPr id="74" name="Text Placeholder 2"/>
            <p:cNvSpPr txBox="1"/>
            <p:nvPr/>
          </p:nvSpPr>
          <p:spPr>
            <a:xfrm>
              <a:off x="603250" y="1398043"/>
              <a:ext cx="16129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关键字搜索</a:t>
              </a:r>
            </a:p>
          </p:txBody>
        </p:sp>
        <p:sp>
          <p:nvSpPr>
            <p:cNvPr id="7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76" name="Group 56"/>
          <p:cNvGrpSpPr/>
          <p:nvPr/>
        </p:nvGrpSpPr>
        <p:grpSpPr>
          <a:xfrm>
            <a:off x="880533" y="4622801"/>
            <a:ext cx="1955800" cy="868972"/>
            <a:chOff x="603250" y="1398043"/>
            <a:chExt cx="1466850" cy="651729"/>
          </a:xfrm>
        </p:grpSpPr>
        <p:sp>
          <p:nvSpPr>
            <p:cNvPr id="77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艺术品及动态发布</a:t>
              </a:r>
            </a:p>
          </p:txBody>
        </p:sp>
        <p:sp>
          <p:nvSpPr>
            <p:cNvPr id="78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sp>
        <p:nvSpPr>
          <p:cNvPr id="79" name="AutoShape 129"/>
          <p:cNvSpPr/>
          <p:nvPr/>
        </p:nvSpPr>
        <p:spPr bwMode="auto">
          <a:xfrm>
            <a:off x="571216" y="3607364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80" name="AutoShape 121"/>
          <p:cNvSpPr/>
          <p:nvPr/>
        </p:nvSpPr>
        <p:spPr bwMode="auto">
          <a:xfrm>
            <a:off x="571501" y="4720233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grpSp>
        <p:nvGrpSpPr>
          <p:cNvPr id="81" name="Group 68"/>
          <p:cNvGrpSpPr/>
          <p:nvPr/>
        </p:nvGrpSpPr>
        <p:grpSpPr>
          <a:xfrm>
            <a:off x="3679001" y="2320991"/>
            <a:ext cx="1955800" cy="868972"/>
            <a:chOff x="603250" y="1398043"/>
            <a:chExt cx="1466850" cy="651729"/>
          </a:xfrm>
        </p:grpSpPr>
        <p:sp>
          <p:nvSpPr>
            <p:cNvPr id="82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简易聊天室</a:t>
              </a:r>
            </a:p>
          </p:txBody>
        </p:sp>
        <p:sp>
          <p:nvSpPr>
            <p:cNvPr id="83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4" name="Group 78"/>
          <p:cNvGrpSpPr/>
          <p:nvPr/>
        </p:nvGrpSpPr>
        <p:grpSpPr>
          <a:xfrm>
            <a:off x="3679001" y="3471897"/>
            <a:ext cx="1955800" cy="868972"/>
            <a:chOff x="603250" y="1398043"/>
            <a:chExt cx="1466850" cy="651729"/>
          </a:xfrm>
        </p:grpSpPr>
        <p:sp>
          <p:nvSpPr>
            <p:cNvPr id="85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后台商品管理</a:t>
              </a:r>
            </a:p>
          </p:txBody>
        </p:sp>
        <p:sp>
          <p:nvSpPr>
            <p:cNvPr id="86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7" name="Group 81"/>
          <p:cNvGrpSpPr/>
          <p:nvPr/>
        </p:nvGrpSpPr>
        <p:grpSpPr>
          <a:xfrm>
            <a:off x="3679190" y="4622800"/>
            <a:ext cx="2412365" cy="868680"/>
            <a:chOff x="603250" y="1398043"/>
            <a:chExt cx="1466850" cy="651729"/>
          </a:xfrm>
        </p:grpSpPr>
        <p:sp>
          <p:nvSpPr>
            <p:cNvPr id="88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后台用户统计与分析</a:t>
              </a:r>
            </a:p>
          </p:txBody>
        </p:sp>
        <p:sp>
          <p:nvSpPr>
            <p:cNvPr id="89" name="Text Placeholder 8"/>
            <p:cNvSpPr txBox="1"/>
            <p:nvPr/>
          </p:nvSpPr>
          <p:spPr>
            <a:xfrm>
              <a:off x="603250" y="1601470"/>
              <a:ext cx="1090002" cy="448302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90" name="Group 425"/>
          <p:cNvGrpSpPr/>
          <p:nvPr/>
        </p:nvGrpSpPr>
        <p:grpSpPr bwMode="auto">
          <a:xfrm>
            <a:off x="3372086" y="2449943"/>
            <a:ext cx="306916" cy="237067"/>
            <a:chOff x="0" y="0"/>
            <a:chExt cx="572" cy="440"/>
          </a:xfrm>
          <a:solidFill>
            <a:srgbClr val="20798B"/>
          </a:solidFill>
        </p:grpSpPr>
        <p:sp>
          <p:nvSpPr>
            <p:cNvPr id="91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2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3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94" name="AutoShape 125"/>
          <p:cNvSpPr/>
          <p:nvPr/>
        </p:nvSpPr>
        <p:spPr bwMode="auto">
          <a:xfrm>
            <a:off x="3412871" y="3579912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95" name="AutoShape 506"/>
          <p:cNvSpPr/>
          <p:nvPr/>
        </p:nvSpPr>
        <p:spPr bwMode="auto">
          <a:xfrm>
            <a:off x="3387471" y="4732867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cxnSp>
        <p:nvCxnSpPr>
          <p:cNvPr id="96" name="Straight Connector 92"/>
          <p:cNvCxnSpPr/>
          <p:nvPr/>
        </p:nvCxnSpPr>
        <p:spPr>
          <a:xfrm flipV="1">
            <a:off x="3149600" y="2352676"/>
            <a:ext cx="0" cy="31390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9" grpId="0" animBg="1"/>
      <p:bldP spid="80" grpId="0" animBg="1"/>
      <p:bldP spid="94" grpId="0" animBg="1"/>
      <p:bldP spid="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新增</a:t>
            </a:r>
            <a:r>
              <a:rPr lang="zh-CN" sz="3600" b="1" dirty="0">
                <a:solidFill>
                  <a:schemeClr val="bg1"/>
                </a:solidFill>
              </a:rPr>
              <a:t>功能</a:t>
            </a:r>
          </a:p>
        </p:txBody>
      </p:sp>
      <p:sp>
        <p:nvSpPr>
          <p:cNvPr id="36" name="Oval 14"/>
          <p:cNvSpPr/>
          <p:nvPr/>
        </p:nvSpPr>
        <p:spPr>
          <a:xfrm>
            <a:off x="6934200" y="2209800"/>
            <a:ext cx="3454400" cy="3454400"/>
          </a:xfrm>
          <a:prstGeom prst="ellipse">
            <a:avLst/>
          </a:prstGeom>
          <a:noFill/>
          <a:ln w="12700">
            <a:solidFill>
              <a:srgbClr val="20798B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7" name="Oval 8"/>
          <p:cNvSpPr/>
          <p:nvPr/>
        </p:nvSpPr>
        <p:spPr>
          <a:xfrm>
            <a:off x="8229600" y="1778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38" name="Group 141"/>
          <p:cNvGrpSpPr/>
          <p:nvPr/>
        </p:nvGrpSpPr>
        <p:grpSpPr bwMode="auto">
          <a:xfrm>
            <a:off x="8515351" y="2066926"/>
            <a:ext cx="285749" cy="285749"/>
            <a:chOff x="0" y="0"/>
            <a:chExt cx="578" cy="578"/>
          </a:xfrm>
          <a:solidFill>
            <a:srgbClr val="FFFFFF"/>
          </a:solidFill>
        </p:grpSpPr>
        <p:sp>
          <p:nvSpPr>
            <p:cNvPr id="39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0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2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3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4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5" name="Oval 9"/>
          <p:cNvSpPr/>
          <p:nvPr/>
        </p:nvSpPr>
        <p:spPr>
          <a:xfrm>
            <a:off x="6705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6" name="AutoShape 121"/>
          <p:cNvSpPr/>
          <p:nvPr/>
        </p:nvSpPr>
        <p:spPr bwMode="auto">
          <a:xfrm>
            <a:off x="6997701" y="3092450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7" name="Oval 11"/>
          <p:cNvSpPr/>
          <p:nvPr/>
        </p:nvSpPr>
        <p:spPr>
          <a:xfrm>
            <a:off x="6705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48" name="Group 425"/>
          <p:cNvGrpSpPr/>
          <p:nvPr/>
        </p:nvGrpSpPr>
        <p:grpSpPr bwMode="auto">
          <a:xfrm>
            <a:off x="6989234" y="4666173"/>
            <a:ext cx="306916" cy="237067"/>
            <a:chOff x="0" y="0"/>
            <a:chExt cx="572" cy="440"/>
          </a:xfrm>
          <a:solidFill>
            <a:srgbClr val="FFFFFF"/>
          </a:solidFill>
        </p:grpSpPr>
        <p:sp>
          <p:nvSpPr>
            <p:cNvPr id="49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0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1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52" name="Oval 10"/>
          <p:cNvSpPr/>
          <p:nvPr/>
        </p:nvSpPr>
        <p:spPr>
          <a:xfrm>
            <a:off x="8229600" y="52324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3" name="AutoShape 125"/>
          <p:cNvSpPr/>
          <p:nvPr/>
        </p:nvSpPr>
        <p:spPr bwMode="auto">
          <a:xfrm>
            <a:off x="8558192" y="5509684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4" name="Oval 13"/>
          <p:cNvSpPr/>
          <p:nvPr/>
        </p:nvSpPr>
        <p:spPr>
          <a:xfrm>
            <a:off x="9753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5" name="AutoShape 506"/>
          <p:cNvSpPr/>
          <p:nvPr/>
        </p:nvSpPr>
        <p:spPr bwMode="auto">
          <a:xfrm>
            <a:off x="10052051" y="4639734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6" name="Oval 12"/>
          <p:cNvSpPr/>
          <p:nvPr/>
        </p:nvSpPr>
        <p:spPr>
          <a:xfrm>
            <a:off x="9753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7" name="AutoShape 129"/>
          <p:cNvSpPr/>
          <p:nvPr/>
        </p:nvSpPr>
        <p:spPr bwMode="auto">
          <a:xfrm>
            <a:off x="10028768" y="3067050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8" name="Oval 17"/>
          <p:cNvSpPr/>
          <p:nvPr/>
        </p:nvSpPr>
        <p:spPr>
          <a:xfrm>
            <a:off x="7518400" y="2794000"/>
            <a:ext cx="2286000" cy="2286000"/>
          </a:xfrm>
          <a:prstGeom prst="ellipse">
            <a:avLst/>
          </a:prstGeom>
          <a:solidFill>
            <a:srgbClr val="20798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9" name="Oval 16"/>
          <p:cNvSpPr/>
          <p:nvPr/>
        </p:nvSpPr>
        <p:spPr>
          <a:xfrm>
            <a:off x="7975600" y="3251200"/>
            <a:ext cx="1371600" cy="1371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2" name="TextBox 34"/>
          <p:cNvSpPr txBox="1"/>
          <p:nvPr/>
        </p:nvSpPr>
        <p:spPr>
          <a:xfrm>
            <a:off x="8018145" y="3742690"/>
            <a:ext cx="1172845" cy="3397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rPr>
              <a:t>EYE&amp;EAR</a:t>
            </a:r>
          </a:p>
        </p:txBody>
      </p:sp>
      <p:grpSp>
        <p:nvGrpSpPr>
          <p:cNvPr id="63" name="Group 36"/>
          <p:cNvGrpSpPr/>
          <p:nvPr/>
        </p:nvGrpSpPr>
        <p:grpSpPr>
          <a:xfrm>
            <a:off x="880533" y="2320991"/>
            <a:ext cx="1955800" cy="868972"/>
            <a:chOff x="603250" y="1398043"/>
            <a:chExt cx="1466850" cy="651729"/>
          </a:xfrm>
        </p:grpSpPr>
        <p:sp>
          <p:nvSpPr>
            <p:cNvPr id="64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登录注册验证</a:t>
              </a:r>
            </a:p>
          </p:txBody>
        </p:sp>
        <p:sp>
          <p:nvSpPr>
            <p:cNvPr id="6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66" name="Group 141"/>
          <p:cNvGrpSpPr/>
          <p:nvPr/>
        </p:nvGrpSpPr>
        <p:grpSpPr bwMode="auto">
          <a:xfrm>
            <a:off x="569384" y="2416123"/>
            <a:ext cx="285749" cy="285749"/>
            <a:chOff x="0" y="0"/>
            <a:chExt cx="578" cy="578"/>
          </a:xfrm>
          <a:solidFill>
            <a:srgbClr val="20798B"/>
          </a:solidFill>
        </p:grpSpPr>
        <p:sp>
          <p:nvSpPr>
            <p:cNvPr id="67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8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9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0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1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2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grpSp>
        <p:nvGrpSpPr>
          <p:cNvPr id="73" name="Group 46"/>
          <p:cNvGrpSpPr/>
          <p:nvPr/>
        </p:nvGrpSpPr>
        <p:grpSpPr>
          <a:xfrm>
            <a:off x="880534" y="3471897"/>
            <a:ext cx="2150533" cy="868972"/>
            <a:chOff x="603250" y="1398043"/>
            <a:chExt cx="1612900" cy="651729"/>
          </a:xfrm>
        </p:grpSpPr>
        <p:sp>
          <p:nvSpPr>
            <p:cNvPr id="74" name="Text Placeholder 2"/>
            <p:cNvSpPr txBox="1"/>
            <p:nvPr/>
          </p:nvSpPr>
          <p:spPr>
            <a:xfrm>
              <a:off x="603250" y="1398043"/>
              <a:ext cx="16129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个人信息的修改</a:t>
              </a:r>
            </a:p>
          </p:txBody>
        </p:sp>
        <p:sp>
          <p:nvSpPr>
            <p:cNvPr id="7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76" name="Group 56"/>
          <p:cNvGrpSpPr/>
          <p:nvPr/>
        </p:nvGrpSpPr>
        <p:grpSpPr>
          <a:xfrm>
            <a:off x="880533" y="4622801"/>
            <a:ext cx="1955800" cy="868972"/>
            <a:chOff x="603250" y="1398043"/>
            <a:chExt cx="1466850" cy="651729"/>
          </a:xfrm>
        </p:grpSpPr>
        <p:sp>
          <p:nvSpPr>
            <p:cNvPr id="77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个人头像的修改</a:t>
              </a:r>
            </a:p>
          </p:txBody>
        </p:sp>
        <p:sp>
          <p:nvSpPr>
            <p:cNvPr id="78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sp>
        <p:nvSpPr>
          <p:cNvPr id="79" name="AutoShape 129"/>
          <p:cNvSpPr/>
          <p:nvPr/>
        </p:nvSpPr>
        <p:spPr bwMode="auto">
          <a:xfrm>
            <a:off x="571216" y="3607364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80" name="AutoShape 121"/>
          <p:cNvSpPr/>
          <p:nvPr/>
        </p:nvSpPr>
        <p:spPr bwMode="auto">
          <a:xfrm>
            <a:off x="571501" y="4720233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grpSp>
        <p:nvGrpSpPr>
          <p:cNvPr id="81" name="Group 68"/>
          <p:cNvGrpSpPr/>
          <p:nvPr/>
        </p:nvGrpSpPr>
        <p:grpSpPr>
          <a:xfrm>
            <a:off x="3679001" y="2320991"/>
            <a:ext cx="2412361" cy="868972"/>
            <a:chOff x="603250" y="1398043"/>
            <a:chExt cx="1466850" cy="651729"/>
          </a:xfrm>
        </p:grpSpPr>
        <p:sp>
          <p:nvSpPr>
            <p:cNvPr id="82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会员特权</a:t>
              </a:r>
              <a:r>
                <a:rPr lang="en-US" altLang="zh-CN" sz="1600" dirty="0"/>
                <a:t>——</a:t>
              </a:r>
              <a:r>
                <a:rPr lang="zh-CN" altLang="en-US" sz="1600" dirty="0"/>
                <a:t>更换背景</a:t>
              </a:r>
            </a:p>
          </p:txBody>
        </p:sp>
        <p:sp>
          <p:nvSpPr>
            <p:cNvPr id="83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4" name="Group 78"/>
          <p:cNvGrpSpPr/>
          <p:nvPr/>
        </p:nvGrpSpPr>
        <p:grpSpPr>
          <a:xfrm>
            <a:off x="3679000" y="3471897"/>
            <a:ext cx="2532607" cy="868972"/>
            <a:chOff x="603250" y="1398043"/>
            <a:chExt cx="1466850" cy="651729"/>
          </a:xfrm>
        </p:grpSpPr>
        <p:sp>
          <p:nvSpPr>
            <p:cNvPr id="85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会员特权</a:t>
              </a:r>
              <a:r>
                <a:rPr lang="en-US" altLang="zh-CN" sz="1600" dirty="0"/>
                <a:t>——</a:t>
              </a:r>
              <a:r>
                <a:rPr lang="zh-CN" altLang="en-US" sz="1600" dirty="0"/>
                <a:t>动态置顶</a:t>
              </a:r>
            </a:p>
          </p:txBody>
        </p:sp>
        <p:sp>
          <p:nvSpPr>
            <p:cNvPr id="86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7" name="Group 81"/>
          <p:cNvGrpSpPr/>
          <p:nvPr/>
        </p:nvGrpSpPr>
        <p:grpSpPr>
          <a:xfrm>
            <a:off x="3679190" y="4622800"/>
            <a:ext cx="2412365" cy="868680"/>
            <a:chOff x="603250" y="1398043"/>
            <a:chExt cx="1466850" cy="651729"/>
          </a:xfrm>
        </p:grpSpPr>
        <p:sp>
          <p:nvSpPr>
            <p:cNvPr id="88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评论点赞</a:t>
              </a:r>
            </a:p>
          </p:txBody>
        </p:sp>
        <p:sp>
          <p:nvSpPr>
            <p:cNvPr id="89" name="Text Placeholder 8"/>
            <p:cNvSpPr txBox="1"/>
            <p:nvPr/>
          </p:nvSpPr>
          <p:spPr>
            <a:xfrm>
              <a:off x="603250" y="1601470"/>
              <a:ext cx="1090002" cy="448302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90" name="Group 425"/>
          <p:cNvGrpSpPr/>
          <p:nvPr/>
        </p:nvGrpSpPr>
        <p:grpSpPr bwMode="auto">
          <a:xfrm>
            <a:off x="3372086" y="2449943"/>
            <a:ext cx="306916" cy="237067"/>
            <a:chOff x="0" y="0"/>
            <a:chExt cx="572" cy="440"/>
          </a:xfrm>
          <a:solidFill>
            <a:srgbClr val="20798B"/>
          </a:solidFill>
        </p:grpSpPr>
        <p:sp>
          <p:nvSpPr>
            <p:cNvPr id="91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2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3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94" name="AutoShape 125"/>
          <p:cNvSpPr/>
          <p:nvPr/>
        </p:nvSpPr>
        <p:spPr bwMode="auto">
          <a:xfrm>
            <a:off x="3412871" y="3579912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95" name="AutoShape 506"/>
          <p:cNvSpPr/>
          <p:nvPr/>
        </p:nvSpPr>
        <p:spPr bwMode="auto">
          <a:xfrm>
            <a:off x="3387471" y="4732867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cxnSp>
        <p:nvCxnSpPr>
          <p:cNvPr id="96" name="Straight Connector 92"/>
          <p:cNvCxnSpPr/>
          <p:nvPr/>
        </p:nvCxnSpPr>
        <p:spPr>
          <a:xfrm flipV="1">
            <a:off x="3149600" y="2352676"/>
            <a:ext cx="0" cy="31390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9" grpId="0" animBg="1"/>
      <p:bldP spid="80" grpId="0" animBg="1"/>
      <p:bldP spid="94" grpId="0" animBg="1"/>
      <p:bldP spid="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</a:rPr>
              <a:t>新增</a:t>
            </a:r>
            <a:r>
              <a:rPr lang="zh-CN" sz="3600" b="1" dirty="0">
                <a:solidFill>
                  <a:schemeClr val="bg1"/>
                </a:solidFill>
              </a:rPr>
              <a:t>功能</a:t>
            </a:r>
          </a:p>
        </p:txBody>
      </p:sp>
      <p:sp>
        <p:nvSpPr>
          <p:cNvPr id="36" name="Oval 14"/>
          <p:cNvSpPr/>
          <p:nvPr/>
        </p:nvSpPr>
        <p:spPr>
          <a:xfrm>
            <a:off x="6934200" y="2209800"/>
            <a:ext cx="3454400" cy="3454400"/>
          </a:xfrm>
          <a:prstGeom prst="ellipse">
            <a:avLst/>
          </a:prstGeom>
          <a:noFill/>
          <a:ln w="12700">
            <a:solidFill>
              <a:srgbClr val="20798B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37" name="Oval 8"/>
          <p:cNvSpPr/>
          <p:nvPr/>
        </p:nvSpPr>
        <p:spPr>
          <a:xfrm>
            <a:off x="8229600" y="1778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38" name="Group 141"/>
          <p:cNvGrpSpPr/>
          <p:nvPr/>
        </p:nvGrpSpPr>
        <p:grpSpPr bwMode="auto">
          <a:xfrm>
            <a:off x="8515351" y="2066926"/>
            <a:ext cx="285749" cy="285749"/>
            <a:chOff x="0" y="0"/>
            <a:chExt cx="578" cy="578"/>
          </a:xfrm>
          <a:solidFill>
            <a:srgbClr val="FFFFFF"/>
          </a:solidFill>
        </p:grpSpPr>
        <p:sp>
          <p:nvSpPr>
            <p:cNvPr id="39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0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2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3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4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5" name="Oval 9"/>
          <p:cNvSpPr/>
          <p:nvPr/>
        </p:nvSpPr>
        <p:spPr>
          <a:xfrm>
            <a:off x="6705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6" name="AutoShape 121"/>
          <p:cNvSpPr/>
          <p:nvPr/>
        </p:nvSpPr>
        <p:spPr bwMode="auto">
          <a:xfrm>
            <a:off x="6997701" y="3092450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7" name="Oval 11"/>
          <p:cNvSpPr/>
          <p:nvPr/>
        </p:nvSpPr>
        <p:spPr>
          <a:xfrm>
            <a:off x="6705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grpSp>
        <p:nvGrpSpPr>
          <p:cNvPr id="48" name="Group 425"/>
          <p:cNvGrpSpPr/>
          <p:nvPr/>
        </p:nvGrpSpPr>
        <p:grpSpPr bwMode="auto">
          <a:xfrm>
            <a:off x="6989234" y="4666173"/>
            <a:ext cx="306916" cy="237067"/>
            <a:chOff x="0" y="0"/>
            <a:chExt cx="572" cy="440"/>
          </a:xfrm>
          <a:solidFill>
            <a:srgbClr val="FFFFFF"/>
          </a:solidFill>
        </p:grpSpPr>
        <p:sp>
          <p:nvSpPr>
            <p:cNvPr id="49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0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51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52" name="Oval 10"/>
          <p:cNvSpPr/>
          <p:nvPr/>
        </p:nvSpPr>
        <p:spPr>
          <a:xfrm>
            <a:off x="8229600" y="52324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3" name="AutoShape 125"/>
          <p:cNvSpPr/>
          <p:nvPr/>
        </p:nvSpPr>
        <p:spPr bwMode="auto">
          <a:xfrm>
            <a:off x="8558192" y="5509684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4" name="Oval 13"/>
          <p:cNvSpPr/>
          <p:nvPr/>
        </p:nvSpPr>
        <p:spPr>
          <a:xfrm>
            <a:off x="9753600" y="43688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5" name="AutoShape 506"/>
          <p:cNvSpPr/>
          <p:nvPr/>
        </p:nvSpPr>
        <p:spPr bwMode="auto">
          <a:xfrm>
            <a:off x="10052051" y="4639734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6" name="Oval 12"/>
          <p:cNvSpPr/>
          <p:nvPr/>
        </p:nvSpPr>
        <p:spPr>
          <a:xfrm>
            <a:off x="9753600" y="2794000"/>
            <a:ext cx="863600" cy="863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7" name="AutoShape 129"/>
          <p:cNvSpPr/>
          <p:nvPr/>
        </p:nvSpPr>
        <p:spPr bwMode="auto">
          <a:xfrm>
            <a:off x="10028768" y="3067050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8" name="Oval 17"/>
          <p:cNvSpPr/>
          <p:nvPr/>
        </p:nvSpPr>
        <p:spPr>
          <a:xfrm>
            <a:off x="7518400" y="2794000"/>
            <a:ext cx="2286000" cy="2286000"/>
          </a:xfrm>
          <a:prstGeom prst="ellipse">
            <a:avLst/>
          </a:prstGeom>
          <a:solidFill>
            <a:srgbClr val="20798B">
              <a:alpha val="10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9" name="Oval 16"/>
          <p:cNvSpPr/>
          <p:nvPr/>
        </p:nvSpPr>
        <p:spPr>
          <a:xfrm>
            <a:off x="7975600" y="3251200"/>
            <a:ext cx="1371600" cy="1371600"/>
          </a:xfrm>
          <a:prstGeom prst="ellipse">
            <a:avLst/>
          </a:prstGeom>
          <a:solidFill>
            <a:srgbClr val="20798B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62" name="TextBox 34"/>
          <p:cNvSpPr txBox="1"/>
          <p:nvPr/>
        </p:nvSpPr>
        <p:spPr>
          <a:xfrm>
            <a:off x="8018145" y="3742690"/>
            <a:ext cx="1172845" cy="3397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rPr>
              <a:t>EYE&amp;EAR</a:t>
            </a:r>
          </a:p>
        </p:txBody>
      </p:sp>
      <p:grpSp>
        <p:nvGrpSpPr>
          <p:cNvPr id="63" name="Group 36"/>
          <p:cNvGrpSpPr/>
          <p:nvPr/>
        </p:nvGrpSpPr>
        <p:grpSpPr>
          <a:xfrm>
            <a:off x="880533" y="2320991"/>
            <a:ext cx="1955800" cy="868972"/>
            <a:chOff x="603250" y="1398043"/>
            <a:chExt cx="1466850" cy="651729"/>
          </a:xfrm>
        </p:grpSpPr>
        <p:sp>
          <p:nvSpPr>
            <p:cNvPr id="64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关注与粉丝</a:t>
              </a:r>
            </a:p>
          </p:txBody>
        </p:sp>
        <p:sp>
          <p:nvSpPr>
            <p:cNvPr id="6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66" name="Group 141"/>
          <p:cNvGrpSpPr/>
          <p:nvPr/>
        </p:nvGrpSpPr>
        <p:grpSpPr bwMode="auto">
          <a:xfrm>
            <a:off x="569384" y="2416123"/>
            <a:ext cx="285749" cy="285749"/>
            <a:chOff x="0" y="0"/>
            <a:chExt cx="578" cy="578"/>
          </a:xfrm>
          <a:solidFill>
            <a:srgbClr val="20798B"/>
          </a:solidFill>
        </p:grpSpPr>
        <p:sp>
          <p:nvSpPr>
            <p:cNvPr id="67" name="AutoShape 135"/>
            <p:cNvSpPr/>
            <p:nvPr/>
          </p:nvSpPr>
          <p:spPr bwMode="auto">
            <a:xfrm>
              <a:off x="296" y="0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21600" y="8619"/>
                  </a:moveTo>
                  <a:lnTo>
                    <a:pt x="12977" y="0"/>
                  </a:lnTo>
                  <a:lnTo>
                    <a:pt x="6550" y="6423"/>
                  </a:lnTo>
                  <a:lnTo>
                    <a:pt x="2263" y="2140"/>
                  </a:lnTo>
                  <a:lnTo>
                    <a:pt x="0" y="21600"/>
                  </a:lnTo>
                  <a:lnTo>
                    <a:pt x="19498" y="19365"/>
                  </a:lnTo>
                  <a:lnTo>
                    <a:pt x="15172" y="15042"/>
                  </a:lnTo>
                  <a:lnTo>
                    <a:pt x="21600" y="8619"/>
                  </a:lnTo>
                  <a:close/>
                  <a:moveTo>
                    <a:pt x="21600" y="861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8" name="AutoShape 136"/>
            <p:cNvSpPr/>
            <p:nvPr/>
          </p:nvSpPr>
          <p:spPr bwMode="auto">
            <a:xfrm>
              <a:off x="0" y="296"/>
              <a:ext cx="282" cy="2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6427" y="6559"/>
                  </a:moveTo>
                  <a:lnTo>
                    <a:pt x="0" y="12981"/>
                  </a:lnTo>
                  <a:lnTo>
                    <a:pt x="8624" y="21600"/>
                  </a:lnTo>
                  <a:lnTo>
                    <a:pt x="15051" y="15177"/>
                  </a:lnTo>
                  <a:lnTo>
                    <a:pt x="19336" y="19459"/>
                  </a:lnTo>
                  <a:lnTo>
                    <a:pt x="21600" y="0"/>
                  </a:lnTo>
                  <a:lnTo>
                    <a:pt x="2101" y="2235"/>
                  </a:lnTo>
                  <a:lnTo>
                    <a:pt x="6427" y="6559"/>
                  </a:lnTo>
                  <a:close/>
                  <a:moveTo>
                    <a:pt x="6427" y="6559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9" name="AutoShape 137"/>
            <p:cNvSpPr/>
            <p:nvPr/>
          </p:nvSpPr>
          <p:spPr bwMode="auto">
            <a:xfrm>
              <a:off x="104" y="216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366" y="0"/>
                  </a:moveTo>
                  <a:lnTo>
                    <a:pt x="0" y="15844"/>
                  </a:lnTo>
                  <a:lnTo>
                    <a:pt x="21600" y="21600"/>
                  </a:lnTo>
                  <a:lnTo>
                    <a:pt x="2366" y="0"/>
                  </a:lnTo>
                  <a:close/>
                  <a:moveTo>
                    <a:pt x="2366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0" name="AutoShape 138"/>
            <p:cNvSpPr/>
            <p:nvPr/>
          </p:nvSpPr>
          <p:spPr bwMode="auto">
            <a:xfrm>
              <a:off x="248" y="192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21600" y="0"/>
                  </a:moveTo>
                  <a:lnTo>
                    <a:pt x="0" y="115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1" name="AutoShape 139"/>
            <p:cNvSpPr/>
            <p:nvPr/>
          </p:nvSpPr>
          <p:spPr bwMode="auto">
            <a:xfrm>
              <a:off x="328" y="312"/>
              <a:ext cx="152" cy="4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19233" y="21600"/>
                  </a:moveTo>
                  <a:lnTo>
                    <a:pt x="21600" y="5760"/>
                  </a:lnTo>
                  <a:lnTo>
                    <a:pt x="0" y="0"/>
                  </a:lnTo>
                  <a:lnTo>
                    <a:pt x="19233" y="21600"/>
                  </a:lnTo>
                  <a:close/>
                  <a:moveTo>
                    <a:pt x="19233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72" name="AutoShape 140"/>
            <p:cNvSpPr/>
            <p:nvPr/>
          </p:nvSpPr>
          <p:spPr bwMode="auto">
            <a:xfrm>
              <a:off x="320" y="320"/>
              <a:ext cx="18" cy="5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lnTo>
                    <a:pt x="21600" y="20444"/>
                  </a:lnTo>
                  <a:lnTo>
                    <a:pt x="0" y="0"/>
                  </a:lnTo>
                  <a:lnTo>
                    <a:pt x="0" y="21600"/>
                  </a:ln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grpSp>
        <p:nvGrpSpPr>
          <p:cNvPr id="73" name="Group 46"/>
          <p:cNvGrpSpPr/>
          <p:nvPr/>
        </p:nvGrpSpPr>
        <p:grpSpPr>
          <a:xfrm>
            <a:off x="880534" y="3471897"/>
            <a:ext cx="2150533" cy="868972"/>
            <a:chOff x="603250" y="1398043"/>
            <a:chExt cx="1612900" cy="651729"/>
          </a:xfrm>
        </p:grpSpPr>
        <p:sp>
          <p:nvSpPr>
            <p:cNvPr id="74" name="Text Placeholder 2"/>
            <p:cNvSpPr txBox="1"/>
            <p:nvPr/>
          </p:nvSpPr>
          <p:spPr>
            <a:xfrm>
              <a:off x="603250" y="1398043"/>
              <a:ext cx="161290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订单状态追踪</a:t>
              </a:r>
            </a:p>
          </p:txBody>
        </p:sp>
        <p:sp>
          <p:nvSpPr>
            <p:cNvPr id="75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76" name="Group 56"/>
          <p:cNvGrpSpPr/>
          <p:nvPr/>
        </p:nvGrpSpPr>
        <p:grpSpPr>
          <a:xfrm>
            <a:off x="880533" y="4622801"/>
            <a:ext cx="1955800" cy="868972"/>
            <a:chOff x="603250" y="1398043"/>
            <a:chExt cx="1466850" cy="651729"/>
          </a:xfrm>
        </p:grpSpPr>
        <p:sp>
          <p:nvSpPr>
            <p:cNvPr id="77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订单的增加和删除</a:t>
              </a:r>
            </a:p>
          </p:txBody>
        </p:sp>
        <p:sp>
          <p:nvSpPr>
            <p:cNvPr id="78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sp>
        <p:nvSpPr>
          <p:cNvPr id="79" name="AutoShape 129"/>
          <p:cNvSpPr/>
          <p:nvPr/>
        </p:nvSpPr>
        <p:spPr bwMode="auto">
          <a:xfrm>
            <a:off x="571216" y="3607364"/>
            <a:ext cx="309033" cy="309033"/>
          </a:xfrm>
          <a:custGeom>
            <a:avLst/>
            <a:gdLst>
              <a:gd name="T0" fmla="*/ 193886301 w 21600"/>
              <a:gd name="T1" fmla="*/ 72649219 h 21600"/>
              <a:gd name="T2" fmla="*/ 193886301 w 21600"/>
              <a:gd name="T3" fmla="*/ 0 h 21600"/>
              <a:gd name="T4" fmla="*/ 0 w 21600"/>
              <a:gd name="T5" fmla="*/ 0 h 21600"/>
              <a:gd name="T6" fmla="*/ 0 w 21600"/>
              <a:gd name="T7" fmla="*/ 193886301 h 21600"/>
              <a:gd name="T8" fmla="*/ 72649219 w 21600"/>
              <a:gd name="T9" fmla="*/ 193886301 h 21600"/>
              <a:gd name="T10" fmla="*/ 178971547 w 21600"/>
              <a:gd name="T11" fmla="*/ 286355233 h 21600"/>
              <a:gd name="T12" fmla="*/ 286355233 w 21600"/>
              <a:gd name="T13" fmla="*/ 178971547 h 21600"/>
              <a:gd name="T14" fmla="*/ 193886301 w 21600"/>
              <a:gd name="T15" fmla="*/ 72649219 h 21600"/>
              <a:gd name="T16" fmla="*/ 71986933 w 21600"/>
              <a:gd name="T17" fmla="*/ 170022876 h 21600"/>
              <a:gd name="T18" fmla="*/ 23863425 w 21600"/>
              <a:gd name="T19" fmla="*/ 170022876 h 21600"/>
              <a:gd name="T20" fmla="*/ 23863425 w 21600"/>
              <a:gd name="T21" fmla="*/ 23863425 h 21600"/>
              <a:gd name="T22" fmla="*/ 170022876 w 21600"/>
              <a:gd name="T23" fmla="*/ 23863425 h 21600"/>
              <a:gd name="T24" fmla="*/ 170022876 w 21600"/>
              <a:gd name="T25" fmla="*/ 71986933 h 21600"/>
              <a:gd name="T26" fmla="*/ 71986933 w 21600"/>
              <a:gd name="T27" fmla="*/ 170022876 h 21600"/>
              <a:gd name="T28" fmla="*/ 178971547 w 21600"/>
              <a:gd name="T29" fmla="*/ 262491808 h 21600"/>
              <a:gd name="T30" fmla="*/ 96857260 w 21600"/>
              <a:gd name="T31" fmla="*/ 193886301 h 21600"/>
              <a:gd name="T32" fmla="*/ 193886301 w 21600"/>
              <a:gd name="T33" fmla="*/ 193886301 h 21600"/>
              <a:gd name="T34" fmla="*/ 193886301 w 21600"/>
              <a:gd name="T35" fmla="*/ 96857260 h 21600"/>
              <a:gd name="T36" fmla="*/ 262491808 w 21600"/>
              <a:gd name="T37" fmla="*/ 178971547 h 21600"/>
              <a:gd name="T38" fmla="*/ 178971547 w 21600"/>
              <a:gd name="T39" fmla="*/ 262491808 h 21600"/>
              <a:gd name="T40" fmla="*/ 178971547 w 21600"/>
              <a:gd name="T41" fmla="*/ 262491808 h 216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1600" h="21600">
                <a:moveTo>
                  <a:pt x="14625" y="5480"/>
                </a:moveTo>
                <a:lnTo>
                  <a:pt x="14625" y="0"/>
                </a:lnTo>
                <a:lnTo>
                  <a:pt x="0" y="0"/>
                </a:lnTo>
                <a:lnTo>
                  <a:pt x="0" y="14625"/>
                </a:lnTo>
                <a:lnTo>
                  <a:pt x="5480" y="14625"/>
                </a:lnTo>
                <a:cubicBezTo>
                  <a:pt x="6028" y="18566"/>
                  <a:pt x="9409" y="21600"/>
                  <a:pt x="13500" y="21600"/>
                </a:cubicBezTo>
                <a:cubicBezTo>
                  <a:pt x="17974" y="21600"/>
                  <a:pt x="21600" y="17974"/>
                  <a:pt x="21600" y="13500"/>
                </a:cubicBezTo>
                <a:cubicBezTo>
                  <a:pt x="21600" y="9408"/>
                  <a:pt x="18566" y="6027"/>
                  <a:pt x="14625" y="5480"/>
                </a:cubicBezTo>
                <a:close/>
                <a:moveTo>
                  <a:pt x="5430" y="12825"/>
                </a:moveTo>
                <a:lnTo>
                  <a:pt x="1800" y="12825"/>
                </a:lnTo>
                <a:lnTo>
                  <a:pt x="1800" y="1800"/>
                </a:lnTo>
                <a:lnTo>
                  <a:pt x="12825" y="1800"/>
                </a:lnTo>
                <a:lnTo>
                  <a:pt x="12825" y="5430"/>
                </a:lnTo>
                <a:cubicBezTo>
                  <a:pt x="8891" y="5755"/>
                  <a:pt x="5755" y="8890"/>
                  <a:pt x="5430" y="12825"/>
                </a:cubicBezTo>
                <a:close/>
                <a:moveTo>
                  <a:pt x="13500" y="19800"/>
                </a:moveTo>
                <a:cubicBezTo>
                  <a:pt x="10411" y="19800"/>
                  <a:pt x="7839" y="17563"/>
                  <a:pt x="7306" y="14625"/>
                </a:cubicBezTo>
                <a:lnTo>
                  <a:pt x="14625" y="14625"/>
                </a:lnTo>
                <a:lnTo>
                  <a:pt x="14625" y="7306"/>
                </a:lnTo>
                <a:cubicBezTo>
                  <a:pt x="17563" y="7838"/>
                  <a:pt x="19800" y="10410"/>
                  <a:pt x="19800" y="13500"/>
                </a:cubicBezTo>
                <a:cubicBezTo>
                  <a:pt x="19800" y="16974"/>
                  <a:pt x="16974" y="19800"/>
                  <a:pt x="13500" y="19800"/>
                </a:cubicBezTo>
                <a:close/>
                <a:moveTo>
                  <a:pt x="13500" y="19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80" name="AutoShape 121"/>
          <p:cNvSpPr/>
          <p:nvPr/>
        </p:nvSpPr>
        <p:spPr bwMode="auto">
          <a:xfrm>
            <a:off x="571501" y="4720233"/>
            <a:ext cx="283633" cy="283633"/>
          </a:xfrm>
          <a:custGeom>
            <a:avLst/>
            <a:gdLst>
              <a:gd name="T0" fmla="*/ 101597923 w 21600"/>
              <a:gd name="T1" fmla="*/ 0 h 21600"/>
              <a:gd name="T2" fmla="*/ 0 w 21600"/>
              <a:gd name="T3" fmla="*/ 101597923 h 21600"/>
              <a:gd name="T4" fmla="*/ 101597923 w 21600"/>
              <a:gd name="T5" fmla="*/ 203194979 h 21600"/>
              <a:gd name="T6" fmla="*/ 203194979 w 21600"/>
              <a:gd name="T7" fmla="*/ 101597923 h 21600"/>
              <a:gd name="T8" fmla="*/ 101597923 w 21600"/>
              <a:gd name="T9" fmla="*/ 0 h 21600"/>
              <a:gd name="T10" fmla="*/ 177795181 w 21600"/>
              <a:gd name="T11" fmla="*/ 101597923 h 21600"/>
              <a:gd name="T12" fmla="*/ 163694596 w 21600"/>
              <a:gd name="T13" fmla="*/ 145669963 h 21600"/>
              <a:gd name="T14" fmla="*/ 57525016 w 21600"/>
              <a:gd name="T15" fmla="*/ 39500383 h 21600"/>
              <a:gd name="T16" fmla="*/ 101597923 w 21600"/>
              <a:gd name="T17" fmla="*/ 25399700 h 21600"/>
              <a:gd name="T18" fmla="*/ 177795181 w 21600"/>
              <a:gd name="T19" fmla="*/ 101597923 h 21600"/>
              <a:gd name="T20" fmla="*/ 25399700 w 21600"/>
              <a:gd name="T21" fmla="*/ 101597923 h 21600"/>
              <a:gd name="T22" fmla="*/ 39688546 w 21600"/>
              <a:gd name="T23" fmla="*/ 57251792 h 21600"/>
              <a:gd name="T24" fmla="*/ 145943088 w 21600"/>
              <a:gd name="T25" fmla="*/ 163506334 h 21600"/>
              <a:gd name="T26" fmla="*/ 101597923 w 21600"/>
              <a:gd name="T27" fmla="*/ 177795181 h 21600"/>
              <a:gd name="T28" fmla="*/ 25399700 w 21600"/>
              <a:gd name="T29" fmla="*/ 101597923 h 21600"/>
              <a:gd name="T30" fmla="*/ 25399700 w 21600"/>
              <a:gd name="T31" fmla="*/ 101597923 h 2160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18900" y="10800"/>
                </a:moveTo>
                <a:cubicBezTo>
                  <a:pt x="18900" y="12545"/>
                  <a:pt x="18344" y="14162"/>
                  <a:pt x="17401" y="15485"/>
                </a:cubicBezTo>
                <a:lnTo>
                  <a:pt x="6115" y="4199"/>
                </a:lnTo>
                <a:cubicBezTo>
                  <a:pt x="7439" y="3256"/>
                  <a:pt x="9055" y="2700"/>
                  <a:pt x="10800" y="2700"/>
                </a:cubicBezTo>
                <a:cubicBezTo>
                  <a:pt x="15266" y="2700"/>
                  <a:pt x="18900" y="6334"/>
                  <a:pt x="18900" y="10800"/>
                </a:cubicBezTo>
                <a:close/>
                <a:moveTo>
                  <a:pt x="2700" y="10800"/>
                </a:moveTo>
                <a:cubicBezTo>
                  <a:pt x="2700" y="9043"/>
                  <a:pt x="3265" y="7415"/>
                  <a:pt x="4219" y="6086"/>
                </a:cubicBezTo>
                <a:lnTo>
                  <a:pt x="15514" y="17381"/>
                </a:lnTo>
                <a:cubicBezTo>
                  <a:pt x="14185" y="18335"/>
                  <a:pt x="12557" y="18900"/>
                  <a:pt x="10800" y="18900"/>
                </a:cubicBezTo>
                <a:cubicBezTo>
                  <a:pt x="6334" y="18900"/>
                  <a:pt x="2700" y="15266"/>
                  <a:pt x="2700" y="10800"/>
                </a:cubicBezTo>
                <a:close/>
                <a:moveTo>
                  <a:pt x="2700" y="10800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grpSp>
        <p:nvGrpSpPr>
          <p:cNvPr id="81" name="Group 68"/>
          <p:cNvGrpSpPr/>
          <p:nvPr/>
        </p:nvGrpSpPr>
        <p:grpSpPr>
          <a:xfrm>
            <a:off x="3679001" y="2320991"/>
            <a:ext cx="2412361" cy="868972"/>
            <a:chOff x="603250" y="1398043"/>
            <a:chExt cx="1466850" cy="651729"/>
          </a:xfrm>
        </p:grpSpPr>
        <p:sp>
          <p:nvSpPr>
            <p:cNvPr id="82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支付状态验证</a:t>
              </a:r>
            </a:p>
          </p:txBody>
        </p:sp>
        <p:sp>
          <p:nvSpPr>
            <p:cNvPr id="83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4" name="Group 78"/>
          <p:cNvGrpSpPr/>
          <p:nvPr/>
        </p:nvGrpSpPr>
        <p:grpSpPr>
          <a:xfrm>
            <a:off x="3679000" y="3471897"/>
            <a:ext cx="2941931" cy="868972"/>
            <a:chOff x="603250" y="1398043"/>
            <a:chExt cx="1466850" cy="651729"/>
          </a:xfrm>
        </p:grpSpPr>
        <p:sp>
          <p:nvSpPr>
            <p:cNvPr id="85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后台用户、商品、订单操作</a:t>
              </a:r>
            </a:p>
          </p:txBody>
        </p:sp>
        <p:sp>
          <p:nvSpPr>
            <p:cNvPr id="86" name="Text Placeholder 8"/>
            <p:cNvSpPr txBox="1"/>
            <p:nvPr/>
          </p:nvSpPr>
          <p:spPr>
            <a:xfrm>
              <a:off x="603250" y="1601292"/>
              <a:ext cx="1466850" cy="448480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87" name="Group 81"/>
          <p:cNvGrpSpPr/>
          <p:nvPr/>
        </p:nvGrpSpPr>
        <p:grpSpPr>
          <a:xfrm>
            <a:off x="3679190" y="4622800"/>
            <a:ext cx="2412365" cy="868681"/>
            <a:chOff x="603250" y="1398043"/>
            <a:chExt cx="1466850" cy="651730"/>
          </a:xfrm>
        </p:grpSpPr>
        <p:sp>
          <p:nvSpPr>
            <p:cNvPr id="88" name="Text Placeholder 2"/>
            <p:cNvSpPr txBox="1"/>
            <p:nvPr/>
          </p:nvSpPr>
          <p:spPr>
            <a:xfrm>
              <a:off x="603250" y="1398043"/>
              <a:ext cx="1466850" cy="285799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spcBef>
                  <a:spcPct val="20000"/>
                </a:spcBef>
                <a:buFont typeface="Arial" panose="020B0604020202020204"/>
                <a:buNone/>
                <a:defRPr sz="12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600" dirty="0"/>
                <a:t>后台账户的表单级验证</a:t>
              </a:r>
            </a:p>
          </p:txBody>
        </p:sp>
        <p:sp>
          <p:nvSpPr>
            <p:cNvPr id="89" name="Text Placeholder 8"/>
            <p:cNvSpPr txBox="1"/>
            <p:nvPr/>
          </p:nvSpPr>
          <p:spPr>
            <a:xfrm>
              <a:off x="603250" y="1601470"/>
              <a:ext cx="1090002" cy="448302"/>
            </a:xfrm>
            <a:prstGeom prst="rect">
              <a:avLst/>
            </a:prstGeom>
          </p:spPr>
          <p:txBody>
            <a:bodyPr vert="horz"/>
            <a:lstStyle>
              <a:lvl1pPr marL="0" indent="0" algn="l" defTabSz="457200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 panose="020B0604020202020204"/>
                <a:buNone/>
                <a:defRPr sz="800" kern="1200" baseline="0">
                  <a:solidFill>
                    <a:schemeClr val="bg1">
                      <a:lumMod val="50000"/>
                    </a:schemeClr>
                  </a:solidFill>
                  <a:latin typeface="Roboto Condensed" panose="02000000000000000000"/>
                  <a:ea typeface="+mn-ea"/>
                  <a:cs typeface="Roboto Condensed" panose="02000000000000000000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65" dirty="0"/>
                <a:t>Lorem ipsum dolor sit amet, consectetur adipiscing elit, </a:t>
              </a:r>
            </a:p>
          </p:txBody>
        </p:sp>
      </p:grpSp>
      <p:grpSp>
        <p:nvGrpSpPr>
          <p:cNvPr id="90" name="Group 425"/>
          <p:cNvGrpSpPr/>
          <p:nvPr/>
        </p:nvGrpSpPr>
        <p:grpSpPr bwMode="auto">
          <a:xfrm>
            <a:off x="3372086" y="2449943"/>
            <a:ext cx="306916" cy="237067"/>
            <a:chOff x="0" y="0"/>
            <a:chExt cx="572" cy="440"/>
          </a:xfrm>
          <a:solidFill>
            <a:srgbClr val="20798B"/>
          </a:solidFill>
        </p:grpSpPr>
        <p:sp>
          <p:nvSpPr>
            <p:cNvPr id="91" name="AutoShape 422"/>
            <p:cNvSpPr/>
            <p:nvPr/>
          </p:nvSpPr>
          <p:spPr bwMode="auto">
            <a:xfrm>
              <a:off x="56" y="0"/>
              <a:ext cx="450" cy="2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21600" y="1905"/>
                  </a:moveTo>
                  <a:cubicBezTo>
                    <a:pt x="21600" y="610"/>
                    <a:pt x="21195" y="0"/>
                    <a:pt x="20336" y="0"/>
                  </a:cubicBezTo>
                  <a:lnTo>
                    <a:pt x="1264" y="0"/>
                  </a:lnTo>
                  <a:cubicBezTo>
                    <a:pt x="405" y="0"/>
                    <a:pt x="0" y="610"/>
                    <a:pt x="0" y="1905"/>
                  </a:cubicBezTo>
                  <a:lnTo>
                    <a:pt x="0" y="21600"/>
                  </a:lnTo>
                  <a:lnTo>
                    <a:pt x="21600" y="21600"/>
                  </a:lnTo>
                  <a:lnTo>
                    <a:pt x="21600" y="1905"/>
                  </a:lnTo>
                  <a:close/>
                  <a:moveTo>
                    <a:pt x="19849" y="18962"/>
                  </a:moveTo>
                  <a:lnTo>
                    <a:pt x="1751" y="18962"/>
                  </a:lnTo>
                  <a:lnTo>
                    <a:pt x="1751" y="2638"/>
                  </a:lnTo>
                  <a:lnTo>
                    <a:pt x="19849" y="2638"/>
                  </a:lnTo>
                  <a:lnTo>
                    <a:pt x="19849" y="18962"/>
                  </a:lnTo>
                  <a:close/>
                  <a:moveTo>
                    <a:pt x="19849" y="1896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2" name="AutoShape 423"/>
            <p:cNvSpPr/>
            <p:nvPr/>
          </p:nvSpPr>
          <p:spPr bwMode="auto">
            <a:xfrm>
              <a:off x="0" y="328"/>
              <a:ext cx="572" cy="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600" h="21600">
                  <a:moveTo>
                    <a:pt x="19302" y="0"/>
                  </a:moveTo>
                  <a:lnTo>
                    <a:pt x="2298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19302" y="0"/>
                  </a:lnTo>
                  <a:close/>
                  <a:moveTo>
                    <a:pt x="8272" y="14893"/>
                  </a:moveTo>
                  <a:lnTo>
                    <a:pt x="9191" y="7037"/>
                  </a:lnTo>
                  <a:lnTo>
                    <a:pt x="12408" y="7037"/>
                  </a:lnTo>
                  <a:lnTo>
                    <a:pt x="13328" y="14893"/>
                  </a:lnTo>
                  <a:lnTo>
                    <a:pt x="8272" y="14893"/>
                  </a:lnTo>
                  <a:close/>
                  <a:moveTo>
                    <a:pt x="8272" y="1489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93" name="AutoShape 424"/>
            <p:cNvSpPr/>
            <p:nvPr/>
          </p:nvSpPr>
          <p:spPr bwMode="auto">
            <a:xfrm>
              <a:off x="0" y="416"/>
              <a:ext cx="572" cy="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600" h="21600">
                  <a:moveTo>
                    <a:pt x="690" y="21600"/>
                  </a:moveTo>
                  <a:cubicBezTo>
                    <a:pt x="1465" y="21600"/>
                    <a:pt x="20318" y="21600"/>
                    <a:pt x="20911" y="21600"/>
                  </a:cubicBezTo>
                  <a:cubicBezTo>
                    <a:pt x="21552" y="21600"/>
                    <a:pt x="21600" y="0"/>
                    <a:pt x="21600" y="0"/>
                  </a:cubicBezTo>
                  <a:lnTo>
                    <a:pt x="0" y="0"/>
                  </a:lnTo>
                  <a:cubicBezTo>
                    <a:pt x="0" y="0"/>
                    <a:pt x="18" y="21600"/>
                    <a:pt x="690" y="21600"/>
                  </a:cubicBezTo>
                  <a:close/>
                  <a:moveTo>
                    <a:pt x="69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94" name="AutoShape 125"/>
          <p:cNvSpPr/>
          <p:nvPr/>
        </p:nvSpPr>
        <p:spPr bwMode="auto">
          <a:xfrm>
            <a:off x="3412871" y="3579912"/>
            <a:ext cx="230717" cy="309033"/>
          </a:xfrm>
          <a:custGeom>
            <a:avLst/>
            <a:gdLst>
              <a:gd name="T0" fmla="*/ 80181371 w 21600"/>
              <a:gd name="T1" fmla="*/ 0 h 21600"/>
              <a:gd name="T2" fmla="*/ 8780621 w 21600"/>
              <a:gd name="T3" fmla="*/ 0 h 21600"/>
              <a:gd name="T4" fmla="*/ 0 w 21600"/>
              <a:gd name="T5" fmla="*/ 21145316 h 21600"/>
              <a:gd name="T6" fmla="*/ 0 w 21600"/>
              <a:gd name="T7" fmla="*/ 265209799 h 21600"/>
              <a:gd name="T8" fmla="*/ 8780621 w 21600"/>
              <a:gd name="T9" fmla="*/ 286355233 h 21600"/>
              <a:gd name="T10" fmla="*/ 80181371 w 21600"/>
              <a:gd name="T11" fmla="*/ 286355233 h 21600"/>
              <a:gd name="T12" fmla="*/ 88962056 w 21600"/>
              <a:gd name="T13" fmla="*/ 265209799 h 21600"/>
              <a:gd name="T14" fmla="*/ 88962056 w 21600"/>
              <a:gd name="T15" fmla="*/ 21145316 h 21600"/>
              <a:gd name="T16" fmla="*/ 80181371 w 21600"/>
              <a:gd name="T17" fmla="*/ 0 h 21600"/>
              <a:gd name="T18" fmla="*/ 44765299 w 21600"/>
              <a:gd name="T19" fmla="*/ 277711807 h 21600"/>
              <a:gd name="T20" fmla="*/ 41824542 w 21600"/>
              <a:gd name="T21" fmla="*/ 270632433 h 21600"/>
              <a:gd name="T22" fmla="*/ 44765299 w 21600"/>
              <a:gd name="T23" fmla="*/ 263553059 h 21600"/>
              <a:gd name="T24" fmla="*/ 47706056 w 21600"/>
              <a:gd name="T25" fmla="*/ 270632433 h 21600"/>
              <a:gd name="T26" fmla="*/ 44765299 w 21600"/>
              <a:gd name="T27" fmla="*/ 277711807 h 21600"/>
              <a:gd name="T28" fmla="*/ 75753841 w 21600"/>
              <a:gd name="T29" fmla="*/ 254564889 h 21600"/>
              <a:gd name="T30" fmla="*/ 13208215 w 21600"/>
              <a:gd name="T31" fmla="*/ 254564889 h 21600"/>
              <a:gd name="T32" fmla="*/ 13208215 w 21600"/>
              <a:gd name="T33" fmla="*/ 31790345 h 21600"/>
              <a:gd name="T34" fmla="*/ 75753841 w 21600"/>
              <a:gd name="T35" fmla="*/ 31790345 h 21600"/>
              <a:gd name="T36" fmla="*/ 75753841 w 21600"/>
              <a:gd name="T37" fmla="*/ 254564889 h 21600"/>
              <a:gd name="T38" fmla="*/ 75753841 w 21600"/>
              <a:gd name="T39" fmla="*/ 254564889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9468" y="0"/>
                </a:moveTo>
                <a:lnTo>
                  <a:pt x="2132" y="0"/>
                </a:lnTo>
                <a:cubicBezTo>
                  <a:pt x="955" y="0"/>
                  <a:pt x="0" y="714"/>
                  <a:pt x="0" y="1595"/>
                </a:cubicBezTo>
                <a:lnTo>
                  <a:pt x="0" y="20005"/>
                </a:lnTo>
                <a:cubicBezTo>
                  <a:pt x="0" y="20886"/>
                  <a:pt x="955" y="21600"/>
                  <a:pt x="2132" y="21600"/>
                </a:cubicBezTo>
                <a:lnTo>
                  <a:pt x="19468" y="21600"/>
                </a:lnTo>
                <a:cubicBezTo>
                  <a:pt x="20646" y="21600"/>
                  <a:pt x="21600" y="20886"/>
                  <a:pt x="21600" y="20005"/>
                </a:cubicBezTo>
                <a:lnTo>
                  <a:pt x="21600" y="1595"/>
                </a:lnTo>
                <a:cubicBezTo>
                  <a:pt x="21600" y="714"/>
                  <a:pt x="20645" y="0"/>
                  <a:pt x="19468" y="0"/>
                </a:cubicBezTo>
                <a:close/>
                <a:moveTo>
                  <a:pt x="10869" y="20948"/>
                </a:moveTo>
                <a:cubicBezTo>
                  <a:pt x="10474" y="20948"/>
                  <a:pt x="10155" y="20709"/>
                  <a:pt x="10155" y="20414"/>
                </a:cubicBezTo>
                <a:cubicBezTo>
                  <a:pt x="10155" y="20119"/>
                  <a:pt x="10474" y="19880"/>
                  <a:pt x="10869" y="19880"/>
                </a:cubicBezTo>
                <a:cubicBezTo>
                  <a:pt x="11263" y="19880"/>
                  <a:pt x="11583" y="20119"/>
                  <a:pt x="11583" y="20414"/>
                </a:cubicBezTo>
                <a:cubicBezTo>
                  <a:pt x="11583" y="20709"/>
                  <a:pt x="11263" y="20948"/>
                  <a:pt x="10869" y="20948"/>
                </a:cubicBezTo>
                <a:close/>
                <a:moveTo>
                  <a:pt x="18393" y="19202"/>
                </a:moveTo>
                <a:lnTo>
                  <a:pt x="3207" y="19202"/>
                </a:lnTo>
                <a:lnTo>
                  <a:pt x="3207" y="2398"/>
                </a:lnTo>
                <a:lnTo>
                  <a:pt x="18393" y="2398"/>
                </a:lnTo>
                <a:lnTo>
                  <a:pt x="18393" y="19202"/>
                </a:lnTo>
                <a:close/>
                <a:moveTo>
                  <a:pt x="18393" y="19202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95" name="AutoShape 506"/>
          <p:cNvSpPr/>
          <p:nvPr/>
        </p:nvSpPr>
        <p:spPr bwMode="auto">
          <a:xfrm>
            <a:off x="3387471" y="4732867"/>
            <a:ext cx="285749" cy="311151"/>
          </a:xfrm>
          <a:custGeom>
            <a:avLst/>
            <a:gdLst>
              <a:gd name="T0" fmla="*/ 209326746 w 21600"/>
              <a:gd name="T1" fmla="*/ 65165170 h 21600"/>
              <a:gd name="T2" fmla="*/ 205789983 w 21600"/>
              <a:gd name="T3" fmla="*/ 22915879 h 21600"/>
              <a:gd name="T4" fmla="*/ 184624013 w 21600"/>
              <a:gd name="T5" fmla="*/ 0 h 21600"/>
              <a:gd name="T6" fmla="*/ 24702732 w 21600"/>
              <a:gd name="T7" fmla="*/ 0 h 21600"/>
              <a:gd name="T8" fmla="*/ 3536763 w 21600"/>
              <a:gd name="T9" fmla="*/ 22915879 h 21600"/>
              <a:gd name="T10" fmla="*/ 0 w 21600"/>
              <a:gd name="T11" fmla="*/ 64374491 h 21600"/>
              <a:gd name="T12" fmla="*/ 0 w 21600"/>
              <a:gd name="T13" fmla="*/ 253752444 h 21600"/>
              <a:gd name="T14" fmla="*/ 18277738 w 21600"/>
              <a:gd name="T15" fmla="*/ 253752444 h 21600"/>
              <a:gd name="T16" fmla="*/ 18277738 w 21600"/>
              <a:gd name="T17" fmla="*/ 273588828 h 21600"/>
              <a:gd name="T18" fmla="*/ 34189799 w 21600"/>
              <a:gd name="T19" fmla="*/ 294284053 h 21600"/>
              <a:gd name="T20" fmla="*/ 50112585 w 21600"/>
              <a:gd name="T21" fmla="*/ 273588828 h 21600"/>
              <a:gd name="T22" fmla="*/ 50112585 w 21600"/>
              <a:gd name="T23" fmla="*/ 253752444 h 21600"/>
              <a:gd name="T24" fmla="*/ 160387311 w 21600"/>
              <a:gd name="T25" fmla="*/ 253752444 h 21600"/>
              <a:gd name="T26" fmla="*/ 160387311 w 21600"/>
              <a:gd name="T27" fmla="*/ 273588828 h 21600"/>
              <a:gd name="T28" fmla="*/ 176299272 w 21600"/>
              <a:gd name="T29" fmla="*/ 294284053 h 21600"/>
              <a:gd name="T30" fmla="*/ 192222049 w 21600"/>
              <a:gd name="T31" fmla="*/ 273588828 h 21600"/>
              <a:gd name="T32" fmla="*/ 192222049 w 21600"/>
              <a:gd name="T33" fmla="*/ 253752444 h 21600"/>
              <a:gd name="T34" fmla="*/ 209326746 w 21600"/>
              <a:gd name="T35" fmla="*/ 253752444 h 21600"/>
              <a:gd name="T36" fmla="*/ 209326746 w 21600"/>
              <a:gd name="T37" fmla="*/ 65165170 h 21600"/>
              <a:gd name="T38" fmla="*/ 79931401 w 21600"/>
              <a:gd name="T39" fmla="*/ 16458066 h 21600"/>
              <a:gd name="T40" fmla="*/ 129986300 w 21600"/>
              <a:gd name="T41" fmla="*/ 16458066 h 21600"/>
              <a:gd name="T42" fmla="*/ 136779465 w 21600"/>
              <a:gd name="T43" fmla="*/ 25286761 h 21600"/>
              <a:gd name="T44" fmla="*/ 129986300 w 21600"/>
              <a:gd name="T45" fmla="*/ 34129231 h 21600"/>
              <a:gd name="T46" fmla="*/ 79931401 w 21600"/>
              <a:gd name="T47" fmla="*/ 34129231 h 21600"/>
              <a:gd name="T48" fmla="*/ 73128394 w 21600"/>
              <a:gd name="T49" fmla="*/ 25286761 h 21600"/>
              <a:gd name="T50" fmla="*/ 79931401 w 21600"/>
              <a:gd name="T51" fmla="*/ 16458066 h 21600"/>
              <a:gd name="T52" fmla="*/ 25943113 w 21600"/>
              <a:gd name="T53" fmla="*/ 68571265 h 21600"/>
              <a:gd name="T54" fmla="*/ 37426704 w 21600"/>
              <a:gd name="T55" fmla="*/ 53652898 h 21600"/>
              <a:gd name="T56" fmla="*/ 172490998 w 21600"/>
              <a:gd name="T57" fmla="*/ 53652898 h 21600"/>
              <a:gd name="T58" fmla="*/ 183965728 w 21600"/>
              <a:gd name="T59" fmla="*/ 68571265 h 21600"/>
              <a:gd name="T60" fmla="*/ 187502492 w 21600"/>
              <a:gd name="T61" fmla="*/ 159840258 h 21600"/>
              <a:gd name="T62" fmla="*/ 176028743 w 21600"/>
              <a:gd name="T63" fmla="*/ 174772400 h 21600"/>
              <a:gd name="T64" fmla="*/ 33889841 w 21600"/>
              <a:gd name="T65" fmla="*/ 174772400 h 21600"/>
              <a:gd name="T66" fmla="*/ 22405367 w 21600"/>
              <a:gd name="T67" fmla="*/ 159840258 h 21600"/>
              <a:gd name="T68" fmla="*/ 25943113 w 21600"/>
              <a:gd name="T69" fmla="*/ 68571265 h 21600"/>
              <a:gd name="T70" fmla="*/ 50112585 w 21600"/>
              <a:gd name="T71" fmla="*/ 228125211 h 21600"/>
              <a:gd name="T72" fmla="*/ 38027303 w 21600"/>
              <a:gd name="T73" fmla="*/ 235277992 h 21600"/>
              <a:gd name="T74" fmla="*/ 21853593 w 21600"/>
              <a:gd name="T75" fmla="*/ 214691205 h 21600"/>
              <a:gd name="T76" fmla="*/ 21814511 w 21600"/>
              <a:gd name="T77" fmla="*/ 214200624 h 21600"/>
              <a:gd name="T78" fmla="*/ 38017560 w 21600"/>
              <a:gd name="T79" fmla="*/ 193137258 h 21600"/>
              <a:gd name="T80" fmla="*/ 54241186 w 21600"/>
              <a:gd name="T81" fmla="*/ 214200624 h 21600"/>
              <a:gd name="T82" fmla="*/ 50112585 w 21600"/>
              <a:gd name="T83" fmla="*/ 228125211 h 21600"/>
              <a:gd name="T84" fmla="*/ 173062357 w 21600"/>
              <a:gd name="T85" fmla="*/ 235277992 h 21600"/>
              <a:gd name="T86" fmla="*/ 160415568 w 21600"/>
              <a:gd name="T87" fmla="*/ 227238701 h 21600"/>
              <a:gd name="T88" fmla="*/ 156849555 w 21600"/>
              <a:gd name="T89" fmla="*/ 214200624 h 21600"/>
              <a:gd name="T90" fmla="*/ 173062357 w 21600"/>
              <a:gd name="T91" fmla="*/ 193137258 h 21600"/>
              <a:gd name="T92" fmla="*/ 189276241 w 21600"/>
              <a:gd name="T93" fmla="*/ 214200624 h 21600"/>
              <a:gd name="T94" fmla="*/ 189178580 w 21600"/>
              <a:gd name="T95" fmla="*/ 215508386 h 21600"/>
              <a:gd name="T96" fmla="*/ 173062357 w 21600"/>
              <a:gd name="T97" fmla="*/ 235277992 h 21600"/>
              <a:gd name="T98" fmla="*/ 173062357 w 21600"/>
              <a:gd name="T99" fmla="*/ 235277992 h 216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1600" h="21600">
                <a:moveTo>
                  <a:pt x="21600" y="4783"/>
                </a:moveTo>
                <a:lnTo>
                  <a:pt x="21235" y="1682"/>
                </a:lnTo>
                <a:cubicBezTo>
                  <a:pt x="21235" y="753"/>
                  <a:pt x="20056" y="0"/>
                  <a:pt x="19051" y="0"/>
                </a:cubicBezTo>
                <a:lnTo>
                  <a:pt x="2549" y="0"/>
                </a:lnTo>
                <a:cubicBezTo>
                  <a:pt x="1544" y="0"/>
                  <a:pt x="365" y="753"/>
                  <a:pt x="365" y="1682"/>
                </a:cubicBezTo>
                <a:lnTo>
                  <a:pt x="0" y="4725"/>
                </a:lnTo>
                <a:lnTo>
                  <a:pt x="0" y="18625"/>
                </a:lnTo>
                <a:lnTo>
                  <a:pt x="1886" y="18625"/>
                </a:lnTo>
                <a:lnTo>
                  <a:pt x="1886" y="20081"/>
                </a:lnTo>
                <a:cubicBezTo>
                  <a:pt x="1886" y="20919"/>
                  <a:pt x="2621" y="21600"/>
                  <a:pt x="3528" y="21600"/>
                </a:cubicBezTo>
                <a:cubicBezTo>
                  <a:pt x="4436" y="21600"/>
                  <a:pt x="5171" y="20919"/>
                  <a:pt x="5171" y="20081"/>
                </a:cubicBezTo>
                <a:lnTo>
                  <a:pt x="5171" y="18625"/>
                </a:lnTo>
                <a:lnTo>
                  <a:pt x="16550" y="18625"/>
                </a:lnTo>
                <a:lnTo>
                  <a:pt x="16550" y="20081"/>
                </a:lnTo>
                <a:cubicBezTo>
                  <a:pt x="16550" y="20919"/>
                  <a:pt x="17285" y="21600"/>
                  <a:pt x="18192" y="21600"/>
                </a:cubicBezTo>
                <a:cubicBezTo>
                  <a:pt x="19100" y="21600"/>
                  <a:pt x="19835" y="20919"/>
                  <a:pt x="19835" y="20081"/>
                </a:cubicBezTo>
                <a:lnTo>
                  <a:pt x="19835" y="18625"/>
                </a:lnTo>
                <a:lnTo>
                  <a:pt x="21600" y="18625"/>
                </a:lnTo>
                <a:lnTo>
                  <a:pt x="21600" y="4783"/>
                </a:lnTo>
                <a:close/>
                <a:moveTo>
                  <a:pt x="8248" y="1208"/>
                </a:moveTo>
                <a:lnTo>
                  <a:pt x="13413" y="1208"/>
                </a:lnTo>
                <a:cubicBezTo>
                  <a:pt x="13801" y="1208"/>
                  <a:pt x="14114" y="1499"/>
                  <a:pt x="14114" y="1856"/>
                </a:cubicBezTo>
                <a:cubicBezTo>
                  <a:pt x="14114" y="2214"/>
                  <a:pt x="13801" y="2505"/>
                  <a:pt x="13413" y="2505"/>
                </a:cubicBezTo>
                <a:lnTo>
                  <a:pt x="8248" y="2505"/>
                </a:lnTo>
                <a:cubicBezTo>
                  <a:pt x="7860" y="2505"/>
                  <a:pt x="7546" y="2214"/>
                  <a:pt x="7546" y="1856"/>
                </a:cubicBezTo>
                <a:cubicBezTo>
                  <a:pt x="7546" y="1499"/>
                  <a:pt x="7860" y="1208"/>
                  <a:pt x="8248" y="1208"/>
                </a:cubicBezTo>
                <a:close/>
                <a:moveTo>
                  <a:pt x="2677" y="5033"/>
                </a:moveTo>
                <a:cubicBezTo>
                  <a:pt x="2677" y="4428"/>
                  <a:pt x="3208" y="3938"/>
                  <a:pt x="3862" y="3938"/>
                </a:cubicBezTo>
                <a:lnTo>
                  <a:pt x="17799" y="3938"/>
                </a:lnTo>
                <a:cubicBezTo>
                  <a:pt x="18453" y="3938"/>
                  <a:pt x="18983" y="4428"/>
                  <a:pt x="18983" y="5033"/>
                </a:cubicBezTo>
                <a:lnTo>
                  <a:pt x="19348" y="11732"/>
                </a:lnTo>
                <a:cubicBezTo>
                  <a:pt x="19348" y="12338"/>
                  <a:pt x="18818" y="12828"/>
                  <a:pt x="18164" y="12828"/>
                </a:cubicBezTo>
                <a:lnTo>
                  <a:pt x="3497" y="12828"/>
                </a:lnTo>
                <a:cubicBezTo>
                  <a:pt x="2842" y="12828"/>
                  <a:pt x="2312" y="12338"/>
                  <a:pt x="2312" y="11732"/>
                </a:cubicBezTo>
                <a:lnTo>
                  <a:pt x="2677" y="5033"/>
                </a:lnTo>
                <a:close/>
                <a:moveTo>
                  <a:pt x="5171" y="16744"/>
                </a:moveTo>
                <a:cubicBezTo>
                  <a:pt x="4865" y="17063"/>
                  <a:pt x="4422" y="17269"/>
                  <a:pt x="3924" y="17269"/>
                </a:cubicBezTo>
                <a:cubicBezTo>
                  <a:pt x="3013" y="17269"/>
                  <a:pt x="2276" y="16595"/>
                  <a:pt x="2255" y="15758"/>
                </a:cubicBezTo>
                <a:cubicBezTo>
                  <a:pt x="2254" y="15746"/>
                  <a:pt x="2251" y="15734"/>
                  <a:pt x="2251" y="15722"/>
                </a:cubicBezTo>
                <a:cubicBezTo>
                  <a:pt x="2251" y="14867"/>
                  <a:pt x="2999" y="14176"/>
                  <a:pt x="3923" y="14176"/>
                </a:cubicBezTo>
                <a:cubicBezTo>
                  <a:pt x="4848" y="14176"/>
                  <a:pt x="5597" y="14868"/>
                  <a:pt x="5597" y="15722"/>
                </a:cubicBezTo>
                <a:cubicBezTo>
                  <a:pt x="5598" y="16115"/>
                  <a:pt x="5434" y="16470"/>
                  <a:pt x="5171" y="16744"/>
                </a:cubicBezTo>
                <a:close/>
                <a:moveTo>
                  <a:pt x="17858" y="17269"/>
                </a:moveTo>
                <a:cubicBezTo>
                  <a:pt x="17327" y="17269"/>
                  <a:pt x="16859" y="17036"/>
                  <a:pt x="16553" y="16679"/>
                </a:cubicBezTo>
                <a:cubicBezTo>
                  <a:pt x="16326" y="16415"/>
                  <a:pt x="16185" y="16085"/>
                  <a:pt x="16185" y="15722"/>
                </a:cubicBezTo>
                <a:cubicBezTo>
                  <a:pt x="16185" y="14868"/>
                  <a:pt x="16934" y="14176"/>
                  <a:pt x="17858" y="14176"/>
                </a:cubicBezTo>
                <a:cubicBezTo>
                  <a:pt x="18782" y="14176"/>
                  <a:pt x="19531" y="14868"/>
                  <a:pt x="19531" y="15722"/>
                </a:cubicBezTo>
                <a:cubicBezTo>
                  <a:pt x="19531" y="15755"/>
                  <a:pt x="19523" y="15786"/>
                  <a:pt x="19521" y="15818"/>
                </a:cubicBezTo>
                <a:cubicBezTo>
                  <a:pt x="19466" y="16627"/>
                  <a:pt x="18746" y="17269"/>
                  <a:pt x="17858" y="17269"/>
                </a:cubicBezTo>
                <a:close/>
                <a:moveTo>
                  <a:pt x="17858" y="17269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cxnSp>
        <p:nvCxnSpPr>
          <p:cNvPr id="96" name="Straight Connector 92"/>
          <p:cNvCxnSpPr/>
          <p:nvPr/>
        </p:nvCxnSpPr>
        <p:spPr>
          <a:xfrm flipV="1">
            <a:off x="3149600" y="2352676"/>
            <a:ext cx="0" cy="3139096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06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4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4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4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4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4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9" grpId="0" animBg="1"/>
      <p:bldP spid="80" grpId="0" animBg="1"/>
      <p:bldP spid="94" grpId="0" animBg="1"/>
      <p:bldP spid="9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效果展示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4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 rot="16200000" flipV="1">
            <a:off x="3181350" y="-2152650"/>
            <a:ext cx="5829300" cy="12192000"/>
            <a:chOff x="1" y="1905000"/>
            <a:chExt cx="7418677" cy="2072640"/>
          </a:xfrm>
        </p:grpSpPr>
        <p:sp>
          <p:nvSpPr>
            <p:cNvPr id="3" name="任意多边形 2"/>
            <p:cNvSpPr/>
            <p:nvPr/>
          </p:nvSpPr>
          <p:spPr>
            <a:xfrm>
              <a:off x="1" y="25146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" y="23622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" y="22098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任意多边形 5"/>
            <p:cNvSpPr/>
            <p:nvPr/>
          </p:nvSpPr>
          <p:spPr>
            <a:xfrm>
              <a:off x="1" y="20574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" y="1905000"/>
              <a:ext cx="7418677" cy="1463040"/>
            </a:xfrm>
            <a:custGeom>
              <a:avLst/>
              <a:gdLst>
                <a:gd name="connsiteX0" fmla="*/ 0 w 7418677"/>
                <a:gd name="connsiteY0" fmla="*/ 0 h 1463040"/>
                <a:gd name="connsiteX1" fmla="*/ 7418677 w 7418677"/>
                <a:gd name="connsiteY1" fmla="*/ 0 h 1463040"/>
                <a:gd name="connsiteX2" fmla="*/ 5955637 w 7418677"/>
                <a:gd name="connsiteY2" fmla="*/ 1463040 h 1463040"/>
                <a:gd name="connsiteX3" fmla="*/ 0 w 7418677"/>
                <a:gd name="connsiteY3" fmla="*/ 1463040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8677" h="1463040">
                  <a:moveTo>
                    <a:pt x="0" y="0"/>
                  </a:moveTo>
                  <a:lnTo>
                    <a:pt x="7418677" y="0"/>
                  </a:lnTo>
                  <a:lnTo>
                    <a:pt x="5955637" y="1463040"/>
                  </a:lnTo>
                  <a:lnTo>
                    <a:pt x="0" y="146304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687256" y="2705725"/>
            <a:ext cx="68174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rgbClr val="040E18"/>
                </a:solidFill>
              </a:rPr>
              <a:t>THANK</a:t>
            </a:r>
          </a:p>
          <a:p>
            <a:pPr algn="ctr"/>
            <a:r>
              <a:rPr lang="en-US" altLang="zh-CN" sz="8800" b="1" dirty="0">
                <a:solidFill>
                  <a:srgbClr val="040E18"/>
                </a:solidFill>
              </a:rPr>
              <a:t>YOU</a:t>
            </a:r>
            <a:endParaRPr lang="zh-CN" altLang="en-US" sz="8800" b="1" dirty="0">
              <a:solidFill>
                <a:srgbClr val="040E1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-16764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-33528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-50292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-67056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-83820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838200" y="0"/>
            <a:ext cx="7859210" cy="6858000"/>
          </a:xfrm>
          <a:custGeom>
            <a:avLst/>
            <a:gdLst>
              <a:gd name="connsiteX0" fmla="*/ 0 w 7859210"/>
              <a:gd name="connsiteY0" fmla="*/ 0 h 6858000"/>
              <a:gd name="connsiteX1" fmla="*/ 7859210 w 7859210"/>
              <a:gd name="connsiteY1" fmla="*/ 0 h 6858000"/>
              <a:gd name="connsiteX2" fmla="*/ 5568003 w 7859210"/>
              <a:gd name="connsiteY2" fmla="*/ 6858000 h 6858000"/>
              <a:gd name="connsiteX3" fmla="*/ 0 w 78592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210" h="6858000">
                <a:moveTo>
                  <a:pt x="0" y="0"/>
                </a:moveTo>
                <a:lnTo>
                  <a:pt x="7859210" y="0"/>
                </a:lnTo>
                <a:lnTo>
                  <a:pt x="556800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74081" y="759261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项目简介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4081" y="2319456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开发过程</a:t>
            </a:r>
            <a:endParaRPr lang="zh-CN" altLang="en-US" sz="2800" b="1" dirty="0">
              <a:solidFill>
                <a:srgbClr val="040E18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4081" y="3725981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功能改进</a:t>
            </a:r>
            <a:endParaRPr lang="zh-CN" altLang="en-US" sz="2800" b="1" dirty="0">
              <a:solidFill>
                <a:srgbClr val="040E18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4081" y="5159176"/>
            <a:ext cx="681748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·</a:t>
            </a:r>
            <a:r>
              <a:rPr lang="zh-CN" altLang="en-US" sz="4800" b="1" dirty="0">
                <a:solidFill>
                  <a:srgbClr val="040E18"/>
                </a:solidFill>
                <a:latin typeface="华文楷体" panose="02010600040101010101" charset="-122"/>
                <a:ea typeface="华文楷体" panose="02010600040101010101" charset="-122"/>
              </a:rPr>
              <a:t>效果展示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46551" y="640080"/>
            <a:ext cx="2739211" cy="55778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6600" b="1" dirty="0">
                <a:solidFill>
                  <a:schemeClr val="bg1"/>
                </a:solidFill>
              </a:rPr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简介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1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1326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Text Placeholder 8"/>
          <p:cNvSpPr txBox="1"/>
          <p:nvPr/>
        </p:nvSpPr>
        <p:spPr>
          <a:xfrm>
            <a:off x="1645285" y="2145030"/>
            <a:ext cx="8902065" cy="377952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 panose="02000000000000000000"/>
                <a:ea typeface="+mn-ea"/>
                <a:cs typeface="Roboto Condensed" panose="020000000000000000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EYE&amp;EAR是一个为人们带来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文娱活动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第一消息的APP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我们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的目标是为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用户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实时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提供全国音乐会、艺术展、传统手工艺等</a:t>
            </a:r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活动的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行程消息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和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文化背景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的详细介绍。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42515" y="491490"/>
            <a:ext cx="5227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>
                <a:solidFill>
                  <a:schemeClr val="bg1"/>
                </a:solidFill>
                <a:uFillTx/>
              </a:rPr>
              <a:t>EYE&amp;EAR</a:t>
            </a:r>
            <a:r>
              <a:rPr lang="zh-CN" altLang="en-US" sz="4400">
                <a:solidFill>
                  <a:schemeClr val="bg1"/>
                </a:solidFill>
                <a:uFillTx/>
              </a:rPr>
              <a:t>是什么</a:t>
            </a:r>
          </a:p>
        </p:txBody>
      </p:sp>
      <p:sp>
        <p:nvSpPr>
          <p:cNvPr id="4" name="AutoShape 232"/>
          <p:cNvSpPr/>
          <p:nvPr/>
        </p:nvSpPr>
        <p:spPr bwMode="auto">
          <a:xfrm flipH="1">
            <a:off x="376225" y="547740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" name="AutoShape 232"/>
          <p:cNvSpPr/>
          <p:nvPr/>
        </p:nvSpPr>
        <p:spPr bwMode="auto">
          <a:xfrm flipH="1">
            <a:off x="10402875" y="418708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6" name="AutoShape 232"/>
          <p:cNvSpPr/>
          <p:nvPr/>
        </p:nvSpPr>
        <p:spPr bwMode="auto">
          <a:xfrm flipH="1">
            <a:off x="9626657" y="5845602"/>
            <a:ext cx="555495" cy="385524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778577" y="11326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0" name="Text Placeholder 8"/>
          <p:cNvSpPr txBox="1"/>
          <p:nvPr/>
        </p:nvSpPr>
        <p:spPr>
          <a:xfrm>
            <a:off x="499745" y="1944370"/>
            <a:ext cx="7185660" cy="4307840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/>
              <a:buNone/>
              <a:defRPr sz="800" kern="1200" baseline="0">
                <a:solidFill>
                  <a:schemeClr val="bg1">
                    <a:lumMod val="50000"/>
                  </a:schemeClr>
                </a:solidFill>
                <a:latin typeface="Roboto Condensed" panose="02000000000000000000"/>
                <a:ea typeface="+mn-ea"/>
                <a:cs typeface="Roboto Condensed" panose="0200000000000000000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</a:rPr>
              <a:t>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随着生活水平的不断提高，人们的物质文化需求也在增长。人们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深入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了解这些信息的渠道比较匮乏。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一些青年艺术家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缺乏展示作品的平台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；一些志同道合的人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缺少联系的枢纽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；国粹、㑇舞、彩绘石刻伬艺等</a:t>
            </a:r>
            <a:r>
              <a:rPr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传统文化容易被人们所忽略</a:t>
            </a:r>
            <a:r>
              <a:rPr lang="zh-CN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，在市场上踪迹难寻，以至于有些感兴趣的人最后也都不了了之，EYE&amp;EAR应运而生。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15210" y="462280"/>
            <a:ext cx="52279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400">
                <a:solidFill>
                  <a:schemeClr val="bg1"/>
                </a:solidFill>
                <a:uFillTx/>
              </a:rPr>
              <a:t>EYE&amp;EAR</a:t>
            </a:r>
            <a:r>
              <a:rPr lang="zh-CN" altLang="en-US" sz="4400">
                <a:solidFill>
                  <a:schemeClr val="bg1"/>
                </a:solidFill>
                <a:uFillTx/>
              </a:rPr>
              <a:t>从何而来</a:t>
            </a:r>
          </a:p>
        </p:txBody>
      </p:sp>
      <p:sp>
        <p:nvSpPr>
          <p:cNvPr id="4" name="KSO_Shape"/>
          <p:cNvSpPr/>
          <p:nvPr/>
        </p:nvSpPr>
        <p:spPr bwMode="auto">
          <a:xfrm>
            <a:off x="8411845" y="1776730"/>
            <a:ext cx="2573020" cy="3034665"/>
          </a:xfrm>
          <a:custGeom>
            <a:avLst/>
            <a:gdLst>
              <a:gd name="T0" fmla="*/ 863428 w 1966913"/>
              <a:gd name="T1" fmla="*/ 1097231 h 2327275"/>
              <a:gd name="T2" fmla="*/ 770330 w 1966913"/>
              <a:gd name="T3" fmla="*/ 995043 h 2327275"/>
              <a:gd name="T4" fmla="*/ 745648 w 1966913"/>
              <a:gd name="T5" fmla="*/ 1036395 h 2327275"/>
              <a:gd name="T6" fmla="*/ 941803 w 1966913"/>
              <a:gd name="T7" fmla="*/ 1041158 h 2327275"/>
              <a:gd name="T8" fmla="*/ 925565 w 1966913"/>
              <a:gd name="T9" fmla="*/ 995692 h 2327275"/>
              <a:gd name="T10" fmla="*/ 742401 w 1966913"/>
              <a:gd name="T11" fmla="*/ 955423 h 2327275"/>
              <a:gd name="T12" fmla="*/ 933359 w 1966913"/>
              <a:gd name="T13" fmla="*/ 977073 h 2327275"/>
              <a:gd name="T14" fmla="*/ 935741 w 1966913"/>
              <a:gd name="T15" fmla="*/ 929226 h 2327275"/>
              <a:gd name="T16" fmla="*/ 1130380 w 1966913"/>
              <a:gd name="T17" fmla="*/ 825521 h 2327275"/>
              <a:gd name="T18" fmla="*/ 1164155 w 1966913"/>
              <a:gd name="T19" fmla="*/ 788284 h 2327275"/>
              <a:gd name="T20" fmla="*/ 528276 w 1966913"/>
              <a:gd name="T21" fmla="*/ 810367 h 2327275"/>
              <a:gd name="T22" fmla="*/ 619858 w 1966913"/>
              <a:gd name="T23" fmla="*/ 753210 h 2327275"/>
              <a:gd name="T24" fmla="*/ 1277172 w 1966913"/>
              <a:gd name="T25" fmla="*/ 526532 h 2327275"/>
              <a:gd name="T26" fmla="*/ 1265264 w 1966913"/>
              <a:gd name="T27" fmla="*/ 477819 h 2327275"/>
              <a:gd name="T28" fmla="*/ 404434 w 1966913"/>
              <a:gd name="T29" fmla="*/ 505748 h 2327275"/>
              <a:gd name="T30" fmla="*/ 536286 w 1966913"/>
              <a:gd name="T31" fmla="*/ 497088 h 2327275"/>
              <a:gd name="T32" fmla="*/ 858564 w 1966913"/>
              <a:gd name="T33" fmla="*/ 336617 h 2327275"/>
              <a:gd name="T34" fmla="*/ 795736 w 1966913"/>
              <a:gd name="T35" fmla="*/ 369597 h 2327275"/>
              <a:gd name="T36" fmla="*/ 713261 w 1966913"/>
              <a:gd name="T37" fmla="*/ 442280 h 2327275"/>
              <a:gd name="T38" fmla="*/ 683897 w 1966913"/>
              <a:gd name="T39" fmla="*/ 539265 h 2327275"/>
              <a:gd name="T40" fmla="*/ 636830 w 1966913"/>
              <a:gd name="T41" fmla="*/ 517134 h 2327275"/>
              <a:gd name="T42" fmla="*/ 684113 w 1966913"/>
              <a:gd name="T43" fmla="*/ 373285 h 2327275"/>
              <a:gd name="T44" fmla="*/ 827258 w 1966913"/>
              <a:gd name="T45" fmla="*/ 304072 h 2327275"/>
              <a:gd name="T46" fmla="*/ 691089 w 1966913"/>
              <a:gd name="T47" fmla="*/ 297690 h 2327275"/>
              <a:gd name="T48" fmla="*/ 580021 w 1966913"/>
              <a:gd name="T49" fmla="*/ 473490 h 2327275"/>
              <a:gd name="T50" fmla="*/ 598856 w 1966913"/>
              <a:gd name="T51" fmla="*/ 635866 h 2327275"/>
              <a:gd name="T52" fmla="*/ 697151 w 1966913"/>
              <a:gd name="T53" fmla="*/ 768365 h 2327275"/>
              <a:gd name="T54" fmla="*/ 708409 w 1966913"/>
              <a:gd name="T55" fmla="*/ 863626 h 2327275"/>
              <a:gd name="T56" fmla="*/ 756473 w 1966913"/>
              <a:gd name="T57" fmla="*/ 905195 h 2327275"/>
              <a:gd name="T58" fmla="*/ 966701 w 1966913"/>
              <a:gd name="T59" fmla="*/ 887225 h 2327275"/>
              <a:gd name="T60" fmla="*/ 985970 w 1966913"/>
              <a:gd name="T61" fmla="*/ 829202 h 2327275"/>
              <a:gd name="T62" fmla="*/ 1060665 w 1966913"/>
              <a:gd name="T63" fmla="*/ 688043 h 2327275"/>
              <a:gd name="T64" fmla="*/ 1113926 w 1966913"/>
              <a:gd name="T65" fmla="*/ 528914 h 2327275"/>
              <a:gd name="T66" fmla="*/ 1035334 w 1966913"/>
              <a:gd name="T67" fmla="*/ 327784 h 2327275"/>
              <a:gd name="T68" fmla="*/ 879666 w 1966913"/>
              <a:gd name="T69" fmla="*/ 250926 h 2327275"/>
              <a:gd name="T70" fmla="*/ 1047675 w 1966913"/>
              <a:gd name="T71" fmla="*/ 272143 h 2327275"/>
              <a:gd name="T72" fmla="*/ 1162207 w 1966913"/>
              <a:gd name="T73" fmla="*/ 201347 h 2327275"/>
              <a:gd name="T74" fmla="*/ 531523 w 1966913"/>
              <a:gd name="T75" fmla="*/ 196584 h 2327275"/>
              <a:gd name="T76" fmla="*/ 632199 w 1966913"/>
              <a:gd name="T77" fmla="*/ 282318 h 2327275"/>
              <a:gd name="T78" fmla="*/ 824240 w 1966913"/>
              <a:gd name="T79" fmla="*/ 73827 h 2327275"/>
              <a:gd name="T80" fmla="*/ 874470 w 1966913"/>
              <a:gd name="T81" fmla="*/ 91581 h 2327275"/>
              <a:gd name="T82" fmla="*/ 916689 w 1966913"/>
              <a:gd name="T83" fmla="*/ 5412 h 2327275"/>
              <a:gd name="T84" fmla="*/ 1319823 w 1966913"/>
              <a:gd name="T85" fmla="*/ 138129 h 2327275"/>
              <a:gd name="T86" fmla="*/ 1480255 w 1966913"/>
              <a:gd name="T87" fmla="*/ 287732 h 2327275"/>
              <a:gd name="T88" fmla="*/ 1575085 w 1966913"/>
              <a:gd name="T89" fmla="*/ 471758 h 2327275"/>
              <a:gd name="T90" fmla="*/ 1609725 w 1966913"/>
              <a:gd name="T91" fmla="*/ 701466 h 2327275"/>
              <a:gd name="T92" fmla="*/ 1577249 w 1966913"/>
              <a:gd name="T93" fmla="*/ 943082 h 2327275"/>
              <a:gd name="T94" fmla="*/ 1389538 w 1966913"/>
              <a:gd name="T95" fmla="*/ 1273897 h 2327275"/>
              <a:gd name="T96" fmla="*/ 574392 w 1966913"/>
              <a:gd name="T97" fmla="*/ 1716860 h 2327275"/>
              <a:gd name="T98" fmla="*/ 319997 w 1966913"/>
              <a:gd name="T99" fmla="*/ 1770336 h 2327275"/>
              <a:gd name="T100" fmla="*/ 227115 w 1966913"/>
              <a:gd name="T101" fmla="*/ 1688498 h 2327275"/>
              <a:gd name="T102" fmla="*/ 235343 w 1966913"/>
              <a:gd name="T103" fmla="*/ 1565308 h 2327275"/>
              <a:gd name="T104" fmla="*/ 148956 w 1966913"/>
              <a:gd name="T105" fmla="*/ 1440603 h 2327275"/>
              <a:gd name="T106" fmla="*/ 177535 w 1966913"/>
              <a:gd name="T107" fmla="*/ 1387994 h 2327275"/>
              <a:gd name="T108" fmla="*/ 89417 w 1966913"/>
              <a:gd name="T109" fmla="*/ 1305723 h 2327275"/>
              <a:gd name="T110" fmla="*/ 115398 w 1966913"/>
              <a:gd name="T111" fmla="*/ 1257876 h 2327275"/>
              <a:gd name="T112" fmla="*/ 45033 w 1966913"/>
              <a:gd name="T113" fmla="*/ 1226483 h 2327275"/>
              <a:gd name="T114" fmla="*/ 0 w 1966913"/>
              <a:gd name="T115" fmla="*/ 1162615 h 2327275"/>
              <a:gd name="T116" fmla="*/ 121460 w 1966913"/>
              <a:gd name="T117" fmla="*/ 855183 h 2327275"/>
              <a:gd name="T118" fmla="*/ 120811 w 1966913"/>
              <a:gd name="T119" fmla="*/ 727879 h 2327275"/>
              <a:gd name="T120" fmla="*/ 196371 w 1966913"/>
              <a:gd name="T121" fmla="*/ 372816 h 2327275"/>
              <a:gd name="T122" fmla="*/ 421754 w 1966913"/>
              <a:gd name="T123" fmla="*/ 110849 h 2327275"/>
              <a:gd name="T124" fmla="*/ 768598 w 1966913"/>
              <a:gd name="T125" fmla="*/ 866 h 232727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66913" h="2327275">
                <a:moveTo>
                  <a:pt x="954753" y="1302893"/>
                </a:moveTo>
                <a:lnTo>
                  <a:pt x="954489" y="1306067"/>
                </a:lnTo>
                <a:lnTo>
                  <a:pt x="954753" y="1309506"/>
                </a:lnTo>
                <a:lnTo>
                  <a:pt x="955547" y="1313209"/>
                </a:lnTo>
                <a:lnTo>
                  <a:pt x="957134" y="1316118"/>
                </a:lnTo>
                <a:lnTo>
                  <a:pt x="959251" y="1319292"/>
                </a:lnTo>
                <a:lnTo>
                  <a:pt x="961896" y="1322466"/>
                </a:lnTo>
                <a:lnTo>
                  <a:pt x="965071" y="1325111"/>
                </a:lnTo>
                <a:lnTo>
                  <a:pt x="968510" y="1328020"/>
                </a:lnTo>
                <a:lnTo>
                  <a:pt x="972478" y="1330136"/>
                </a:lnTo>
                <a:lnTo>
                  <a:pt x="976182" y="1332517"/>
                </a:lnTo>
                <a:lnTo>
                  <a:pt x="980679" y="1334368"/>
                </a:lnTo>
                <a:lnTo>
                  <a:pt x="985176" y="1336219"/>
                </a:lnTo>
                <a:lnTo>
                  <a:pt x="990467" y="1337542"/>
                </a:lnTo>
                <a:lnTo>
                  <a:pt x="995229" y="1338864"/>
                </a:lnTo>
                <a:lnTo>
                  <a:pt x="1000255" y="1339658"/>
                </a:lnTo>
                <a:lnTo>
                  <a:pt x="1005282" y="1339922"/>
                </a:lnTo>
                <a:lnTo>
                  <a:pt x="1010308" y="1340451"/>
                </a:lnTo>
                <a:lnTo>
                  <a:pt x="1015335" y="1340451"/>
                </a:lnTo>
                <a:lnTo>
                  <a:pt x="1050255" y="1340451"/>
                </a:lnTo>
                <a:lnTo>
                  <a:pt x="1055017" y="1340451"/>
                </a:lnTo>
                <a:lnTo>
                  <a:pt x="1060043" y="1339922"/>
                </a:lnTo>
                <a:lnTo>
                  <a:pt x="1065070" y="1339658"/>
                </a:lnTo>
                <a:lnTo>
                  <a:pt x="1070096" y="1338864"/>
                </a:lnTo>
                <a:lnTo>
                  <a:pt x="1075123" y="1337542"/>
                </a:lnTo>
                <a:lnTo>
                  <a:pt x="1079884" y="1336219"/>
                </a:lnTo>
                <a:lnTo>
                  <a:pt x="1084646" y="1334368"/>
                </a:lnTo>
                <a:lnTo>
                  <a:pt x="1088879" y="1332517"/>
                </a:lnTo>
                <a:lnTo>
                  <a:pt x="1093112" y="1330136"/>
                </a:lnTo>
                <a:lnTo>
                  <a:pt x="1097080" y="1328020"/>
                </a:lnTo>
                <a:lnTo>
                  <a:pt x="1100519" y="1325111"/>
                </a:lnTo>
                <a:lnTo>
                  <a:pt x="1103429" y="1322466"/>
                </a:lnTo>
                <a:lnTo>
                  <a:pt x="1106075" y="1319292"/>
                </a:lnTo>
                <a:lnTo>
                  <a:pt x="1108191" y="1316118"/>
                </a:lnTo>
                <a:lnTo>
                  <a:pt x="1109778" y="1313209"/>
                </a:lnTo>
                <a:lnTo>
                  <a:pt x="1110836" y="1309506"/>
                </a:lnTo>
                <a:lnTo>
                  <a:pt x="1111101" y="1306067"/>
                </a:lnTo>
                <a:lnTo>
                  <a:pt x="1110836" y="1302893"/>
                </a:lnTo>
                <a:lnTo>
                  <a:pt x="1048668" y="1302893"/>
                </a:lnTo>
                <a:lnTo>
                  <a:pt x="1016657" y="1302893"/>
                </a:lnTo>
                <a:lnTo>
                  <a:pt x="954753" y="1302893"/>
                </a:lnTo>
                <a:close/>
                <a:moveTo>
                  <a:pt x="941261" y="1215611"/>
                </a:moveTo>
                <a:lnTo>
                  <a:pt x="937822" y="1215875"/>
                </a:lnTo>
                <a:lnTo>
                  <a:pt x="934383" y="1216404"/>
                </a:lnTo>
                <a:lnTo>
                  <a:pt x="931208" y="1217462"/>
                </a:lnTo>
                <a:lnTo>
                  <a:pt x="928034" y="1218520"/>
                </a:lnTo>
                <a:lnTo>
                  <a:pt x="924859" y="1219842"/>
                </a:lnTo>
                <a:lnTo>
                  <a:pt x="922214" y="1221694"/>
                </a:lnTo>
                <a:lnTo>
                  <a:pt x="919568" y="1223545"/>
                </a:lnTo>
                <a:lnTo>
                  <a:pt x="916923" y="1225661"/>
                </a:lnTo>
                <a:lnTo>
                  <a:pt x="914806" y="1228306"/>
                </a:lnTo>
                <a:lnTo>
                  <a:pt x="912955" y="1230951"/>
                </a:lnTo>
                <a:lnTo>
                  <a:pt x="911103" y="1233596"/>
                </a:lnTo>
                <a:lnTo>
                  <a:pt x="909780" y="1236770"/>
                </a:lnTo>
                <a:lnTo>
                  <a:pt x="908722" y="1239944"/>
                </a:lnTo>
                <a:lnTo>
                  <a:pt x="907664" y="1243118"/>
                </a:lnTo>
                <a:lnTo>
                  <a:pt x="907135" y="1246556"/>
                </a:lnTo>
                <a:lnTo>
                  <a:pt x="906870" y="1249995"/>
                </a:lnTo>
                <a:lnTo>
                  <a:pt x="907135" y="1253698"/>
                </a:lnTo>
                <a:lnTo>
                  <a:pt x="907664" y="1256872"/>
                </a:lnTo>
                <a:lnTo>
                  <a:pt x="908722" y="1260310"/>
                </a:lnTo>
                <a:lnTo>
                  <a:pt x="909780" y="1263484"/>
                </a:lnTo>
                <a:lnTo>
                  <a:pt x="911103" y="1266129"/>
                </a:lnTo>
                <a:lnTo>
                  <a:pt x="912955" y="1269303"/>
                </a:lnTo>
                <a:lnTo>
                  <a:pt x="914806" y="1271948"/>
                </a:lnTo>
                <a:lnTo>
                  <a:pt x="916923" y="1274328"/>
                </a:lnTo>
                <a:lnTo>
                  <a:pt x="919568" y="1276444"/>
                </a:lnTo>
                <a:lnTo>
                  <a:pt x="922214" y="1278560"/>
                </a:lnTo>
                <a:lnTo>
                  <a:pt x="924859" y="1280147"/>
                </a:lnTo>
                <a:lnTo>
                  <a:pt x="928034" y="1281734"/>
                </a:lnTo>
                <a:lnTo>
                  <a:pt x="931208" y="1282792"/>
                </a:lnTo>
                <a:lnTo>
                  <a:pt x="934383" y="1283585"/>
                </a:lnTo>
                <a:lnTo>
                  <a:pt x="937822" y="1284114"/>
                </a:lnTo>
                <a:lnTo>
                  <a:pt x="941261" y="1284114"/>
                </a:lnTo>
                <a:lnTo>
                  <a:pt x="1124064" y="1284114"/>
                </a:lnTo>
                <a:lnTo>
                  <a:pt x="1127768" y="1284114"/>
                </a:lnTo>
                <a:lnTo>
                  <a:pt x="1130942" y="1283585"/>
                </a:lnTo>
                <a:lnTo>
                  <a:pt x="1134381" y="1282792"/>
                </a:lnTo>
                <a:lnTo>
                  <a:pt x="1137556" y="1281734"/>
                </a:lnTo>
                <a:lnTo>
                  <a:pt x="1140466" y="1280147"/>
                </a:lnTo>
                <a:lnTo>
                  <a:pt x="1143376" y="1278560"/>
                </a:lnTo>
                <a:lnTo>
                  <a:pt x="1146021" y="1276444"/>
                </a:lnTo>
                <a:lnTo>
                  <a:pt x="1148402" y="1274328"/>
                </a:lnTo>
                <a:lnTo>
                  <a:pt x="1150783" y="1271948"/>
                </a:lnTo>
                <a:lnTo>
                  <a:pt x="1152635" y="1269303"/>
                </a:lnTo>
                <a:lnTo>
                  <a:pt x="1154222" y="1266129"/>
                </a:lnTo>
                <a:lnTo>
                  <a:pt x="1155810" y="1263484"/>
                </a:lnTo>
                <a:lnTo>
                  <a:pt x="1156868" y="1260310"/>
                </a:lnTo>
                <a:lnTo>
                  <a:pt x="1157661" y="1256872"/>
                </a:lnTo>
                <a:lnTo>
                  <a:pt x="1158191" y="1253698"/>
                </a:lnTo>
                <a:lnTo>
                  <a:pt x="1158191" y="1249995"/>
                </a:lnTo>
                <a:lnTo>
                  <a:pt x="1158191" y="1246556"/>
                </a:lnTo>
                <a:lnTo>
                  <a:pt x="1157661" y="1243118"/>
                </a:lnTo>
                <a:lnTo>
                  <a:pt x="1156868" y="1239944"/>
                </a:lnTo>
                <a:lnTo>
                  <a:pt x="1155810" y="1236770"/>
                </a:lnTo>
                <a:lnTo>
                  <a:pt x="1154222" y="1233596"/>
                </a:lnTo>
                <a:lnTo>
                  <a:pt x="1152635" y="1230951"/>
                </a:lnTo>
                <a:lnTo>
                  <a:pt x="1150783" y="1228306"/>
                </a:lnTo>
                <a:lnTo>
                  <a:pt x="1148402" y="1225661"/>
                </a:lnTo>
                <a:lnTo>
                  <a:pt x="1146021" y="1223545"/>
                </a:lnTo>
                <a:lnTo>
                  <a:pt x="1143376" y="1221694"/>
                </a:lnTo>
                <a:lnTo>
                  <a:pt x="1140466" y="1219842"/>
                </a:lnTo>
                <a:lnTo>
                  <a:pt x="1137556" y="1218520"/>
                </a:lnTo>
                <a:lnTo>
                  <a:pt x="1134381" y="1217462"/>
                </a:lnTo>
                <a:lnTo>
                  <a:pt x="1130942" y="1216404"/>
                </a:lnTo>
                <a:lnTo>
                  <a:pt x="1127768" y="1215875"/>
                </a:lnTo>
                <a:lnTo>
                  <a:pt x="1124064" y="1215611"/>
                </a:lnTo>
                <a:lnTo>
                  <a:pt x="941261" y="1215611"/>
                </a:lnTo>
                <a:close/>
                <a:moveTo>
                  <a:pt x="941261" y="1129121"/>
                </a:moveTo>
                <a:lnTo>
                  <a:pt x="937822" y="1129386"/>
                </a:lnTo>
                <a:lnTo>
                  <a:pt x="934383" y="1130179"/>
                </a:lnTo>
                <a:lnTo>
                  <a:pt x="931208" y="1130973"/>
                </a:lnTo>
                <a:lnTo>
                  <a:pt x="928034" y="1132031"/>
                </a:lnTo>
                <a:lnTo>
                  <a:pt x="924859" y="1133353"/>
                </a:lnTo>
                <a:lnTo>
                  <a:pt x="922214" y="1135205"/>
                </a:lnTo>
                <a:lnTo>
                  <a:pt x="919568" y="1137056"/>
                </a:lnTo>
                <a:lnTo>
                  <a:pt x="916923" y="1139437"/>
                </a:lnTo>
                <a:lnTo>
                  <a:pt x="914806" y="1141817"/>
                </a:lnTo>
                <a:lnTo>
                  <a:pt x="912955" y="1144462"/>
                </a:lnTo>
                <a:lnTo>
                  <a:pt x="911103" y="1147107"/>
                </a:lnTo>
                <a:lnTo>
                  <a:pt x="909780" y="1150281"/>
                </a:lnTo>
                <a:lnTo>
                  <a:pt x="908722" y="1153455"/>
                </a:lnTo>
                <a:lnTo>
                  <a:pt x="907664" y="1156629"/>
                </a:lnTo>
                <a:lnTo>
                  <a:pt x="907135" y="1160067"/>
                </a:lnTo>
                <a:lnTo>
                  <a:pt x="906870" y="1163505"/>
                </a:lnTo>
                <a:lnTo>
                  <a:pt x="907135" y="1167208"/>
                </a:lnTo>
                <a:lnTo>
                  <a:pt x="907664" y="1170382"/>
                </a:lnTo>
                <a:lnTo>
                  <a:pt x="908722" y="1173821"/>
                </a:lnTo>
                <a:lnTo>
                  <a:pt x="909780" y="1176995"/>
                </a:lnTo>
                <a:lnTo>
                  <a:pt x="911103" y="1179640"/>
                </a:lnTo>
                <a:lnTo>
                  <a:pt x="912955" y="1182813"/>
                </a:lnTo>
                <a:lnTo>
                  <a:pt x="914806" y="1185458"/>
                </a:lnTo>
                <a:lnTo>
                  <a:pt x="916923" y="1187839"/>
                </a:lnTo>
                <a:lnTo>
                  <a:pt x="919568" y="1189955"/>
                </a:lnTo>
                <a:lnTo>
                  <a:pt x="922214" y="1191806"/>
                </a:lnTo>
                <a:lnTo>
                  <a:pt x="924859" y="1193658"/>
                </a:lnTo>
                <a:lnTo>
                  <a:pt x="928034" y="1195245"/>
                </a:lnTo>
                <a:lnTo>
                  <a:pt x="931208" y="1196303"/>
                </a:lnTo>
                <a:lnTo>
                  <a:pt x="934383" y="1197096"/>
                </a:lnTo>
                <a:lnTo>
                  <a:pt x="937822" y="1197625"/>
                </a:lnTo>
                <a:lnTo>
                  <a:pt x="941261" y="1197625"/>
                </a:lnTo>
                <a:lnTo>
                  <a:pt x="1124064" y="1197625"/>
                </a:lnTo>
                <a:lnTo>
                  <a:pt x="1127768" y="1197625"/>
                </a:lnTo>
                <a:lnTo>
                  <a:pt x="1130942" y="1197096"/>
                </a:lnTo>
                <a:lnTo>
                  <a:pt x="1134381" y="1196303"/>
                </a:lnTo>
                <a:lnTo>
                  <a:pt x="1137556" y="1195245"/>
                </a:lnTo>
                <a:lnTo>
                  <a:pt x="1140466" y="1193658"/>
                </a:lnTo>
                <a:lnTo>
                  <a:pt x="1143376" y="1191806"/>
                </a:lnTo>
                <a:lnTo>
                  <a:pt x="1146021" y="1189955"/>
                </a:lnTo>
                <a:lnTo>
                  <a:pt x="1148402" y="1187839"/>
                </a:lnTo>
                <a:lnTo>
                  <a:pt x="1150783" y="1185458"/>
                </a:lnTo>
                <a:lnTo>
                  <a:pt x="1152635" y="1182813"/>
                </a:lnTo>
                <a:lnTo>
                  <a:pt x="1154222" y="1179640"/>
                </a:lnTo>
                <a:lnTo>
                  <a:pt x="1155810" y="1176995"/>
                </a:lnTo>
                <a:lnTo>
                  <a:pt x="1156868" y="1173821"/>
                </a:lnTo>
                <a:lnTo>
                  <a:pt x="1157661" y="1170382"/>
                </a:lnTo>
                <a:lnTo>
                  <a:pt x="1158191" y="1167208"/>
                </a:lnTo>
                <a:lnTo>
                  <a:pt x="1158191" y="1163505"/>
                </a:lnTo>
                <a:lnTo>
                  <a:pt x="1158191" y="1160067"/>
                </a:lnTo>
                <a:lnTo>
                  <a:pt x="1157661" y="1156629"/>
                </a:lnTo>
                <a:lnTo>
                  <a:pt x="1156868" y="1153455"/>
                </a:lnTo>
                <a:lnTo>
                  <a:pt x="1155810" y="1150281"/>
                </a:lnTo>
                <a:lnTo>
                  <a:pt x="1154222" y="1147107"/>
                </a:lnTo>
                <a:lnTo>
                  <a:pt x="1152635" y="1144462"/>
                </a:lnTo>
                <a:lnTo>
                  <a:pt x="1150783" y="1141817"/>
                </a:lnTo>
                <a:lnTo>
                  <a:pt x="1148402" y="1139437"/>
                </a:lnTo>
                <a:lnTo>
                  <a:pt x="1146021" y="1137056"/>
                </a:lnTo>
                <a:lnTo>
                  <a:pt x="1143376" y="1135205"/>
                </a:lnTo>
                <a:lnTo>
                  <a:pt x="1140466" y="1133353"/>
                </a:lnTo>
                <a:lnTo>
                  <a:pt x="1137556" y="1132031"/>
                </a:lnTo>
                <a:lnTo>
                  <a:pt x="1134381" y="1130973"/>
                </a:lnTo>
                <a:lnTo>
                  <a:pt x="1130942" y="1130179"/>
                </a:lnTo>
                <a:lnTo>
                  <a:pt x="1127768" y="1129386"/>
                </a:lnTo>
                <a:lnTo>
                  <a:pt x="1124064" y="1129121"/>
                </a:lnTo>
                <a:lnTo>
                  <a:pt x="941261" y="1129121"/>
                </a:lnTo>
                <a:close/>
                <a:moveTo>
                  <a:pt x="1341787" y="876266"/>
                </a:moveTo>
                <a:lnTo>
                  <a:pt x="1336231" y="884201"/>
                </a:lnTo>
                <a:lnTo>
                  <a:pt x="1330676" y="891871"/>
                </a:lnTo>
                <a:lnTo>
                  <a:pt x="1325120" y="899277"/>
                </a:lnTo>
                <a:lnTo>
                  <a:pt x="1319565" y="906418"/>
                </a:lnTo>
                <a:lnTo>
                  <a:pt x="1308189" y="920172"/>
                </a:lnTo>
                <a:lnTo>
                  <a:pt x="1297078" y="932867"/>
                </a:lnTo>
                <a:lnTo>
                  <a:pt x="1362686" y="998726"/>
                </a:lnTo>
                <a:lnTo>
                  <a:pt x="1365596" y="1001107"/>
                </a:lnTo>
                <a:lnTo>
                  <a:pt x="1368241" y="1003223"/>
                </a:lnTo>
                <a:lnTo>
                  <a:pt x="1371416" y="1005074"/>
                </a:lnTo>
                <a:lnTo>
                  <a:pt x="1374591" y="1006396"/>
                </a:lnTo>
                <a:lnTo>
                  <a:pt x="1377765" y="1007719"/>
                </a:lnTo>
                <a:lnTo>
                  <a:pt x="1381204" y="1008512"/>
                </a:lnTo>
                <a:lnTo>
                  <a:pt x="1384643" y="1009041"/>
                </a:lnTo>
                <a:lnTo>
                  <a:pt x="1388083" y="1009041"/>
                </a:lnTo>
                <a:lnTo>
                  <a:pt x="1391522" y="1009041"/>
                </a:lnTo>
                <a:lnTo>
                  <a:pt x="1394961" y="1008512"/>
                </a:lnTo>
                <a:lnTo>
                  <a:pt x="1398400" y="1007719"/>
                </a:lnTo>
                <a:lnTo>
                  <a:pt x="1401839" y="1006396"/>
                </a:lnTo>
                <a:lnTo>
                  <a:pt x="1404749" y="1005074"/>
                </a:lnTo>
                <a:lnTo>
                  <a:pt x="1407924" y="1003223"/>
                </a:lnTo>
                <a:lnTo>
                  <a:pt x="1410834" y="1001107"/>
                </a:lnTo>
                <a:lnTo>
                  <a:pt x="1413479" y="998726"/>
                </a:lnTo>
                <a:lnTo>
                  <a:pt x="1416125" y="995817"/>
                </a:lnTo>
                <a:lnTo>
                  <a:pt x="1417976" y="993172"/>
                </a:lnTo>
                <a:lnTo>
                  <a:pt x="1420093" y="989998"/>
                </a:lnTo>
                <a:lnTo>
                  <a:pt x="1421416" y="986824"/>
                </a:lnTo>
                <a:lnTo>
                  <a:pt x="1422474" y="983386"/>
                </a:lnTo>
                <a:lnTo>
                  <a:pt x="1423267" y="980212"/>
                </a:lnTo>
                <a:lnTo>
                  <a:pt x="1423797" y="976773"/>
                </a:lnTo>
                <a:lnTo>
                  <a:pt x="1423797" y="973335"/>
                </a:lnTo>
                <a:lnTo>
                  <a:pt x="1423797" y="969632"/>
                </a:lnTo>
                <a:lnTo>
                  <a:pt x="1423267" y="966458"/>
                </a:lnTo>
                <a:lnTo>
                  <a:pt x="1422474" y="963020"/>
                </a:lnTo>
                <a:lnTo>
                  <a:pt x="1421416" y="959581"/>
                </a:lnTo>
                <a:lnTo>
                  <a:pt x="1420093" y="956672"/>
                </a:lnTo>
                <a:lnTo>
                  <a:pt x="1417976" y="953498"/>
                </a:lnTo>
                <a:lnTo>
                  <a:pt x="1416125" y="950588"/>
                </a:lnTo>
                <a:lnTo>
                  <a:pt x="1413479" y="947944"/>
                </a:lnTo>
                <a:lnTo>
                  <a:pt x="1341787" y="876266"/>
                </a:lnTo>
                <a:close/>
                <a:moveTo>
                  <a:pt x="723538" y="876266"/>
                </a:moveTo>
                <a:lnTo>
                  <a:pt x="651846" y="947944"/>
                </a:lnTo>
                <a:lnTo>
                  <a:pt x="649465" y="950588"/>
                </a:lnTo>
                <a:lnTo>
                  <a:pt x="647084" y="953498"/>
                </a:lnTo>
                <a:lnTo>
                  <a:pt x="645497" y="956672"/>
                </a:lnTo>
                <a:lnTo>
                  <a:pt x="644174" y="959581"/>
                </a:lnTo>
                <a:lnTo>
                  <a:pt x="642587" y="963020"/>
                </a:lnTo>
                <a:lnTo>
                  <a:pt x="642058" y="966458"/>
                </a:lnTo>
                <a:lnTo>
                  <a:pt x="641529" y="969632"/>
                </a:lnTo>
                <a:lnTo>
                  <a:pt x="641264" y="973335"/>
                </a:lnTo>
                <a:lnTo>
                  <a:pt x="641529" y="976773"/>
                </a:lnTo>
                <a:lnTo>
                  <a:pt x="642058" y="980212"/>
                </a:lnTo>
                <a:lnTo>
                  <a:pt x="642587" y="983386"/>
                </a:lnTo>
                <a:lnTo>
                  <a:pt x="644174" y="986824"/>
                </a:lnTo>
                <a:lnTo>
                  <a:pt x="645497" y="989998"/>
                </a:lnTo>
                <a:lnTo>
                  <a:pt x="647084" y="993172"/>
                </a:lnTo>
                <a:lnTo>
                  <a:pt x="649465" y="995817"/>
                </a:lnTo>
                <a:lnTo>
                  <a:pt x="651846" y="998726"/>
                </a:lnTo>
                <a:lnTo>
                  <a:pt x="654491" y="1001107"/>
                </a:lnTo>
                <a:lnTo>
                  <a:pt x="657666" y="1003223"/>
                </a:lnTo>
                <a:lnTo>
                  <a:pt x="660576" y="1005074"/>
                </a:lnTo>
                <a:lnTo>
                  <a:pt x="663751" y="1006396"/>
                </a:lnTo>
                <a:lnTo>
                  <a:pt x="667190" y="1007719"/>
                </a:lnTo>
                <a:lnTo>
                  <a:pt x="670629" y="1008512"/>
                </a:lnTo>
                <a:lnTo>
                  <a:pt x="673803" y="1009041"/>
                </a:lnTo>
                <a:lnTo>
                  <a:pt x="677243" y="1009041"/>
                </a:lnTo>
                <a:lnTo>
                  <a:pt x="680682" y="1009041"/>
                </a:lnTo>
                <a:lnTo>
                  <a:pt x="683856" y="1008512"/>
                </a:lnTo>
                <a:lnTo>
                  <a:pt x="687295" y="1007719"/>
                </a:lnTo>
                <a:lnTo>
                  <a:pt x="690734" y="1006396"/>
                </a:lnTo>
                <a:lnTo>
                  <a:pt x="694174" y="1005074"/>
                </a:lnTo>
                <a:lnTo>
                  <a:pt x="696819" y="1003223"/>
                </a:lnTo>
                <a:lnTo>
                  <a:pt x="699994" y="1001107"/>
                </a:lnTo>
                <a:lnTo>
                  <a:pt x="702639" y="998726"/>
                </a:lnTo>
                <a:lnTo>
                  <a:pt x="768512" y="932867"/>
                </a:lnTo>
                <a:lnTo>
                  <a:pt x="757401" y="920172"/>
                </a:lnTo>
                <a:lnTo>
                  <a:pt x="745760" y="906418"/>
                </a:lnTo>
                <a:lnTo>
                  <a:pt x="740205" y="899277"/>
                </a:lnTo>
                <a:lnTo>
                  <a:pt x="734649" y="891606"/>
                </a:lnTo>
                <a:lnTo>
                  <a:pt x="728829" y="884201"/>
                </a:lnTo>
                <a:lnTo>
                  <a:pt x="723538" y="876266"/>
                </a:lnTo>
                <a:close/>
                <a:moveTo>
                  <a:pt x="1407659" y="582150"/>
                </a:moveTo>
                <a:lnTo>
                  <a:pt x="1408982" y="594581"/>
                </a:lnTo>
                <a:lnTo>
                  <a:pt x="1410040" y="607276"/>
                </a:lnTo>
                <a:lnTo>
                  <a:pt x="1411098" y="620237"/>
                </a:lnTo>
                <a:lnTo>
                  <a:pt x="1411098" y="633197"/>
                </a:lnTo>
                <a:lnTo>
                  <a:pt x="1411098" y="643512"/>
                </a:lnTo>
                <a:lnTo>
                  <a:pt x="1410834" y="653827"/>
                </a:lnTo>
                <a:lnTo>
                  <a:pt x="1535436" y="653827"/>
                </a:lnTo>
                <a:lnTo>
                  <a:pt x="1539139" y="653563"/>
                </a:lnTo>
                <a:lnTo>
                  <a:pt x="1542314" y="653034"/>
                </a:lnTo>
                <a:lnTo>
                  <a:pt x="1546018" y="652240"/>
                </a:lnTo>
                <a:lnTo>
                  <a:pt x="1549192" y="651182"/>
                </a:lnTo>
                <a:lnTo>
                  <a:pt x="1552631" y="649331"/>
                </a:lnTo>
                <a:lnTo>
                  <a:pt x="1555277" y="647744"/>
                </a:lnTo>
                <a:lnTo>
                  <a:pt x="1558187" y="645628"/>
                </a:lnTo>
                <a:lnTo>
                  <a:pt x="1560568" y="643247"/>
                </a:lnTo>
                <a:lnTo>
                  <a:pt x="1562949" y="640603"/>
                </a:lnTo>
                <a:lnTo>
                  <a:pt x="1565065" y="637958"/>
                </a:lnTo>
                <a:lnTo>
                  <a:pt x="1566917" y="635048"/>
                </a:lnTo>
                <a:lnTo>
                  <a:pt x="1568504" y="631874"/>
                </a:lnTo>
                <a:lnTo>
                  <a:pt x="1569562" y="628700"/>
                </a:lnTo>
                <a:lnTo>
                  <a:pt x="1570356" y="625262"/>
                </a:lnTo>
                <a:lnTo>
                  <a:pt x="1571150" y="621559"/>
                </a:lnTo>
                <a:lnTo>
                  <a:pt x="1571414" y="617856"/>
                </a:lnTo>
                <a:lnTo>
                  <a:pt x="1571150" y="614418"/>
                </a:lnTo>
                <a:lnTo>
                  <a:pt x="1570356" y="610715"/>
                </a:lnTo>
                <a:lnTo>
                  <a:pt x="1569562" y="607276"/>
                </a:lnTo>
                <a:lnTo>
                  <a:pt x="1568504" y="603838"/>
                </a:lnTo>
                <a:lnTo>
                  <a:pt x="1566917" y="600929"/>
                </a:lnTo>
                <a:lnTo>
                  <a:pt x="1565065" y="598019"/>
                </a:lnTo>
                <a:lnTo>
                  <a:pt x="1562949" y="595110"/>
                </a:lnTo>
                <a:lnTo>
                  <a:pt x="1560568" y="592729"/>
                </a:lnTo>
                <a:lnTo>
                  <a:pt x="1558187" y="590084"/>
                </a:lnTo>
                <a:lnTo>
                  <a:pt x="1555277" y="588233"/>
                </a:lnTo>
                <a:lnTo>
                  <a:pt x="1552631" y="586646"/>
                </a:lnTo>
                <a:lnTo>
                  <a:pt x="1549192" y="584794"/>
                </a:lnTo>
                <a:lnTo>
                  <a:pt x="1546018" y="583736"/>
                </a:lnTo>
                <a:lnTo>
                  <a:pt x="1542314" y="582943"/>
                </a:lnTo>
                <a:lnTo>
                  <a:pt x="1539139" y="582414"/>
                </a:lnTo>
                <a:lnTo>
                  <a:pt x="1535436" y="582150"/>
                </a:lnTo>
                <a:lnTo>
                  <a:pt x="1407659" y="582150"/>
                </a:lnTo>
                <a:close/>
                <a:moveTo>
                  <a:pt x="530154" y="582150"/>
                </a:moveTo>
                <a:lnTo>
                  <a:pt x="526450" y="582414"/>
                </a:lnTo>
                <a:lnTo>
                  <a:pt x="522747" y="582943"/>
                </a:lnTo>
                <a:lnTo>
                  <a:pt x="519308" y="583736"/>
                </a:lnTo>
                <a:lnTo>
                  <a:pt x="516133" y="584794"/>
                </a:lnTo>
                <a:lnTo>
                  <a:pt x="512958" y="586646"/>
                </a:lnTo>
                <a:lnTo>
                  <a:pt x="509784" y="588233"/>
                </a:lnTo>
                <a:lnTo>
                  <a:pt x="507403" y="590084"/>
                </a:lnTo>
                <a:lnTo>
                  <a:pt x="504493" y="592729"/>
                </a:lnTo>
                <a:lnTo>
                  <a:pt x="502376" y="595110"/>
                </a:lnTo>
                <a:lnTo>
                  <a:pt x="500260" y="598019"/>
                </a:lnTo>
                <a:lnTo>
                  <a:pt x="498408" y="600929"/>
                </a:lnTo>
                <a:lnTo>
                  <a:pt x="497085" y="603838"/>
                </a:lnTo>
                <a:lnTo>
                  <a:pt x="495763" y="607276"/>
                </a:lnTo>
                <a:lnTo>
                  <a:pt x="494969" y="610715"/>
                </a:lnTo>
                <a:lnTo>
                  <a:pt x="494440" y="614418"/>
                </a:lnTo>
                <a:lnTo>
                  <a:pt x="494175" y="617856"/>
                </a:lnTo>
                <a:lnTo>
                  <a:pt x="494440" y="621559"/>
                </a:lnTo>
                <a:lnTo>
                  <a:pt x="494969" y="625262"/>
                </a:lnTo>
                <a:lnTo>
                  <a:pt x="495763" y="628700"/>
                </a:lnTo>
                <a:lnTo>
                  <a:pt x="497085" y="631874"/>
                </a:lnTo>
                <a:lnTo>
                  <a:pt x="498408" y="635048"/>
                </a:lnTo>
                <a:lnTo>
                  <a:pt x="500260" y="637958"/>
                </a:lnTo>
                <a:lnTo>
                  <a:pt x="502376" y="640603"/>
                </a:lnTo>
                <a:lnTo>
                  <a:pt x="504493" y="643247"/>
                </a:lnTo>
                <a:lnTo>
                  <a:pt x="507403" y="645628"/>
                </a:lnTo>
                <a:lnTo>
                  <a:pt x="509784" y="647744"/>
                </a:lnTo>
                <a:lnTo>
                  <a:pt x="512958" y="649331"/>
                </a:lnTo>
                <a:lnTo>
                  <a:pt x="516133" y="651182"/>
                </a:lnTo>
                <a:lnTo>
                  <a:pt x="519308" y="652240"/>
                </a:lnTo>
                <a:lnTo>
                  <a:pt x="522747" y="653034"/>
                </a:lnTo>
                <a:lnTo>
                  <a:pt x="526450" y="653563"/>
                </a:lnTo>
                <a:lnTo>
                  <a:pt x="530154" y="653827"/>
                </a:lnTo>
                <a:lnTo>
                  <a:pt x="654756" y="653827"/>
                </a:lnTo>
                <a:lnTo>
                  <a:pt x="654491" y="643512"/>
                </a:lnTo>
                <a:lnTo>
                  <a:pt x="654227" y="633197"/>
                </a:lnTo>
                <a:lnTo>
                  <a:pt x="654491" y="620237"/>
                </a:lnTo>
                <a:lnTo>
                  <a:pt x="655285" y="607276"/>
                </a:lnTo>
                <a:lnTo>
                  <a:pt x="656079" y="594581"/>
                </a:lnTo>
                <a:lnTo>
                  <a:pt x="657666" y="582150"/>
                </a:lnTo>
                <a:lnTo>
                  <a:pt x="530154" y="582150"/>
                </a:lnTo>
                <a:close/>
                <a:moveTo>
                  <a:pt x="1010822" y="371475"/>
                </a:moveTo>
                <a:lnTo>
                  <a:pt x="1014779" y="372005"/>
                </a:lnTo>
                <a:lnTo>
                  <a:pt x="1018472" y="372270"/>
                </a:lnTo>
                <a:lnTo>
                  <a:pt x="1021902" y="373065"/>
                </a:lnTo>
                <a:lnTo>
                  <a:pt x="1025331" y="374126"/>
                </a:lnTo>
                <a:lnTo>
                  <a:pt x="1028497" y="375451"/>
                </a:lnTo>
                <a:lnTo>
                  <a:pt x="1031927" y="377306"/>
                </a:lnTo>
                <a:lnTo>
                  <a:pt x="1034565" y="379427"/>
                </a:lnTo>
                <a:lnTo>
                  <a:pt x="1037467" y="381813"/>
                </a:lnTo>
                <a:lnTo>
                  <a:pt x="1039841" y="384198"/>
                </a:lnTo>
                <a:lnTo>
                  <a:pt x="1041951" y="387114"/>
                </a:lnTo>
                <a:lnTo>
                  <a:pt x="1043798" y="389764"/>
                </a:lnTo>
                <a:lnTo>
                  <a:pt x="1045645" y="393210"/>
                </a:lnTo>
                <a:lnTo>
                  <a:pt x="1046964" y="396656"/>
                </a:lnTo>
                <a:lnTo>
                  <a:pt x="1048019" y="400102"/>
                </a:lnTo>
                <a:lnTo>
                  <a:pt x="1048547" y="403548"/>
                </a:lnTo>
                <a:lnTo>
                  <a:pt x="1049338" y="407523"/>
                </a:lnTo>
                <a:lnTo>
                  <a:pt x="1049074" y="411234"/>
                </a:lnTo>
                <a:lnTo>
                  <a:pt x="1048547" y="414945"/>
                </a:lnTo>
                <a:lnTo>
                  <a:pt x="1047755" y="418656"/>
                </a:lnTo>
                <a:lnTo>
                  <a:pt x="1046700" y="421837"/>
                </a:lnTo>
                <a:lnTo>
                  <a:pt x="1045381" y="425283"/>
                </a:lnTo>
                <a:lnTo>
                  <a:pt x="1043534" y="428463"/>
                </a:lnTo>
                <a:lnTo>
                  <a:pt x="1041424" y="431644"/>
                </a:lnTo>
                <a:lnTo>
                  <a:pt x="1039049" y="434030"/>
                </a:lnTo>
                <a:lnTo>
                  <a:pt x="1036675" y="436680"/>
                </a:lnTo>
                <a:lnTo>
                  <a:pt x="1033773" y="438801"/>
                </a:lnTo>
                <a:lnTo>
                  <a:pt x="1031135" y="440921"/>
                </a:lnTo>
                <a:lnTo>
                  <a:pt x="1027706" y="442512"/>
                </a:lnTo>
                <a:lnTo>
                  <a:pt x="1024276" y="443837"/>
                </a:lnTo>
                <a:lnTo>
                  <a:pt x="1020846" y="445162"/>
                </a:lnTo>
                <a:lnTo>
                  <a:pt x="1017417" y="445692"/>
                </a:lnTo>
                <a:lnTo>
                  <a:pt x="1013460" y="445957"/>
                </a:lnTo>
                <a:lnTo>
                  <a:pt x="1005809" y="446487"/>
                </a:lnTo>
                <a:lnTo>
                  <a:pt x="998422" y="447018"/>
                </a:lnTo>
                <a:lnTo>
                  <a:pt x="991563" y="447813"/>
                </a:lnTo>
                <a:lnTo>
                  <a:pt x="984704" y="448873"/>
                </a:lnTo>
                <a:lnTo>
                  <a:pt x="978373" y="450198"/>
                </a:lnTo>
                <a:lnTo>
                  <a:pt x="972305" y="451524"/>
                </a:lnTo>
                <a:lnTo>
                  <a:pt x="965973" y="453114"/>
                </a:lnTo>
                <a:lnTo>
                  <a:pt x="960433" y="454969"/>
                </a:lnTo>
                <a:lnTo>
                  <a:pt x="954893" y="456825"/>
                </a:lnTo>
                <a:lnTo>
                  <a:pt x="949881" y="458945"/>
                </a:lnTo>
                <a:lnTo>
                  <a:pt x="944868" y="461066"/>
                </a:lnTo>
                <a:lnTo>
                  <a:pt x="939856" y="463716"/>
                </a:lnTo>
                <a:lnTo>
                  <a:pt x="935371" y="466102"/>
                </a:lnTo>
                <a:lnTo>
                  <a:pt x="930886" y="468753"/>
                </a:lnTo>
                <a:lnTo>
                  <a:pt x="926665" y="471403"/>
                </a:lnTo>
                <a:lnTo>
                  <a:pt x="922444" y="474319"/>
                </a:lnTo>
                <a:lnTo>
                  <a:pt x="918487" y="477235"/>
                </a:lnTo>
                <a:lnTo>
                  <a:pt x="914530" y="480150"/>
                </a:lnTo>
                <a:lnTo>
                  <a:pt x="910837" y="483331"/>
                </a:lnTo>
                <a:lnTo>
                  <a:pt x="907671" y="486777"/>
                </a:lnTo>
                <a:lnTo>
                  <a:pt x="900812" y="493403"/>
                </a:lnTo>
                <a:lnTo>
                  <a:pt x="894744" y="500825"/>
                </a:lnTo>
                <a:lnTo>
                  <a:pt x="888940" y="508247"/>
                </a:lnTo>
                <a:lnTo>
                  <a:pt x="883928" y="516199"/>
                </a:lnTo>
                <a:lnTo>
                  <a:pt x="879443" y="524150"/>
                </a:lnTo>
                <a:lnTo>
                  <a:pt x="874958" y="532367"/>
                </a:lnTo>
                <a:lnTo>
                  <a:pt x="871529" y="540319"/>
                </a:lnTo>
                <a:lnTo>
                  <a:pt x="868099" y="548801"/>
                </a:lnTo>
                <a:lnTo>
                  <a:pt x="864933" y="557018"/>
                </a:lnTo>
                <a:lnTo>
                  <a:pt x="862559" y="565235"/>
                </a:lnTo>
                <a:lnTo>
                  <a:pt x="860185" y="573452"/>
                </a:lnTo>
                <a:lnTo>
                  <a:pt x="858338" y="580874"/>
                </a:lnTo>
                <a:lnTo>
                  <a:pt x="856491" y="588295"/>
                </a:lnTo>
                <a:lnTo>
                  <a:pt x="855436" y="595187"/>
                </a:lnTo>
                <a:lnTo>
                  <a:pt x="853589" y="607645"/>
                </a:lnTo>
                <a:lnTo>
                  <a:pt x="852270" y="617717"/>
                </a:lnTo>
                <a:lnTo>
                  <a:pt x="852006" y="624874"/>
                </a:lnTo>
                <a:lnTo>
                  <a:pt x="851743" y="627789"/>
                </a:lnTo>
                <a:lnTo>
                  <a:pt x="851743" y="631765"/>
                </a:lnTo>
                <a:lnTo>
                  <a:pt x="851215" y="635476"/>
                </a:lnTo>
                <a:lnTo>
                  <a:pt x="850160" y="638922"/>
                </a:lnTo>
                <a:lnTo>
                  <a:pt x="849104" y="642633"/>
                </a:lnTo>
                <a:lnTo>
                  <a:pt x="847258" y="645549"/>
                </a:lnTo>
                <a:lnTo>
                  <a:pt x="845675" y="648729"/>
                </a:lnTo>
                <a:lnTo>
                  <a:pt x="843301" y="651645"/>
                </a:lnTo>
                <a:lnTo>
                  <a:pt x="841190" y="654296"/>
                </a:lnTo>
                <a:lnTo>
                  <a:pt x="838288" y="656681"/>
                </a:lnTo>
                <a:lnTo>
                  <a:pt x="835650" y="658802"/>
                </a:lnTo>
                <a:lnTo>
                  <a:pt x="832484" y="660657"/>
                </a:lnTo>
                <a:lnTo>
                  <a:pt x="829319" y="662247"/>
                </a:lnTo>
                <a:lnTo>
                  <a:pt x="826153" y="663308"/>
                </a:lnTo>
                <a:lnTo>
                  <a:pt x="822459" y="664103"/>
                </a:lnTo>
                <a:lnTo>
                  <a:pt x="818766" y="664898"/>
                </a:lnTo>
                <a:lnTo>
                  <a:pt x="814809" y="665163"/>
                </a:lnTo>
                <a:lnTo>
                  <a:pt x="811115" y="664898"/>
                </a:lnTo>
                <a:lnTo>
                  <a:pt x="807686" y="664103"/>
                </a:lnTo>
                <a:lnTo>
                  <a:pt x="803993" y="663308"/>
                </a:lnTo>
                <a:lnTo>
                  <a:pt x="800563" y="662247"/>
                </a:lnTo>
                <a:lnTo>
                  <a:pt x="797133" y="660657"/>
                </a:lnTo>
                <a:lnTo>
                  <a:pt x="794495" y="658802"/>
                </a:lnTo>
                <a:lnTo>
                  <a:pt x="791330" y="656681"/>
                </a:lnTo>
                <a:lnTo>
                  <a:pt x="788691" y="654296"/>
                </a:lnTo>
                <a:lnTo>
                  <a:pt x="786317" y="651645"/>
                </a:lnTo>
                <a:lnTo>
                  <a:pt x="784207" y="648729"/>
                </a:lnTo>
                <a:lnTo>
                  <a:pt x="782360" y="645549"/>
                </a:lnTo>
                <a:lnTo>
                  <a:pt x="781041" y="642633"/>
                </a:lnTo>
                <a:lnTo>
                  <a:pt x="779458" y="638922"/>
                </a:lnTo>
                <a:lnTo>
                  <a:pt x="778667" y="635476"/>
                </a:lnTo>
                <a:lnTo>
                  <a:pt x="778139" y="631765"/>
                </a:lnTo>
                <a:lnTo>
                  <a:pt x="777875" y="627789"/>
                </a:lnTo>
                <a:lnTo>
                  <a:pt x="778139" y="623814"/>
                </a:lnTo>
                <a:lnTo>
                  <a:pt x="778667" y="613741"/>
                </a:lnTo>
                <a:lnTo>
                  <a:pt x="779194" y="606850"/>
                </a:lnTo>
                <a:lnTo>
                  <a:pt x="780249" y="598898"/>
                </a:lnTo>
                <a:lnTo>
                  <a:pt x="781305" y="590151"/>
                </a:lnTo>
                <a:lnTo>
                  <a:pt x="782888" y="580343"/>
                </a:lnTo>
                <a:lnTo>
                  <a:pt x="785262" y="569741"/>
                </a:lnTo>
                <a:lnTo>
                  <a:pt x="787636" y="558343"/>
                </a:lnTo>
                <a:lnTo>
                  <a:pt x="790802" y="546681"/>
                </a:lnTo>
                <a:lnTo>
                  <a:pt x="794759" y="534223"/>
                </a:lnTo>
                <a:lnTo>
                  <a:pt x="799508" y="521500"/>
                </a:lnTo>
                <a:lnTo>
                  <a:pt x="801882" y="515138"/>
                </a:lnTo>
                <a:lnTo>
                  <a:pt x="804784" y="508247"/>
                </a:lnTo>
                <a:lnTo>
                  <a:pt x="807950" y="501885"/>
                </a:lnTo>
                <a:lnTo>
                  <a:pt x="810852" y="495524"/>
                </a:lnTo>
                <a:lnTo>
                  <a:pt x="814545" y="488632"/>
                </a:lnTo>
                <a:lnTo>
                  <a:pt x="818238" y="482271"/>
                </a:lnTo>
                <a:lnTo>
                  <a:pt x="823515" y="473259"/>
                </a:lnTo>
                <a:lnTo>
                  <a:pt x="829319" y="464512"/>
                </a:lnTo>
                <a:lnTo>
                  <a:pt x="835914" y="456030"/>
                </a:lnTo>
                <a:lnTo>
                  <a:pt x="842773" y="447548"/>
                </a:lnTo>
                <a:lnTo>
                  <a:pt x="850160" y="439331"/>
                </a:lnTo>
                <a:lnTo>
                  <a:pt x="858338" y="431379"/>
                </a:lnTo>
                <a:lnTo>
                  <a:pt x="867044" y="423692"/>
                </a:lnTo>
                <a:lnTo>
                  <a:pt x="876013" y="416270"/>
                </a:lnTo>
                <a:lnTo>
                  <a:pt x="882345" y="411499"/>
                </a:lnTo>
                <a:lnTo>
                  <a:pt x="888940" y="406993"/>
                </a:lnTo>
                <a:lnTo>
                  <a:pt x="896063" y="402752"/>
                </a:lnTo>
                <a:lnTo>
                  <a:pt x="903450" y="398776"/>
                </a:lnTo>
                <a:lnTo>
                  <a:pt x="910837" y="395066"/>
                </a:lnTo>
                <a:lnTo>
                  <a:pt x="918751" y="391620"/>
                </a:lnTo>
                <a:lnTo>
                  <a:pt x="926929" y="388174"/>
                </a:lnTo>
                <a:lnTo>
                  <a:pt x="935371" y="384993"/>
                </a:lnTo>
                <a:lnTo>
                  <a:pt x="943549" y="382343"/>
                </a:lnTo>
                <a:lnTo>
                  <a:pt x="952519" y="379957"/>
                </a:lnTo>
                <a:lnTo>
                  <a:pt x="961489" y="377837"/>
                </a:lnTo>
                <a:lnTo>
                  <a:pt x="970986" y="375716"/>
                </a:lnTo>
                <a:lnTo>
                  <a:pt x="980747" y="374391"/>
                </a:lnTo>
                <a:lnTo>
                  <a:pt x="990508" y="373065"/>
                </a:lnTo>
                <a:lnTo>
                  <a:pt x="1000533" y="372270"/>
                </a:lnTo>
                <a:lnTo>
                  <a:pt x="1010822" y="371475"/>
                </a:lnTo>
                <a:close/>
                <a:moveTo>
                  <a:pt x="1024065" y="303903"/>
                </a:moveTo>
                <a:lnTo>
                  <a:pt x="1016128" y="304432"/>
                </a:lnTo>
                <a:lnTo>
                  <a:pt x="1001049" y="305490"/>
                </a:lnTo>
                <a:lnTo>
                  <a:pt x="997875" y="305754"/>
                </a:lnTo>
                <a:lnTo>
                  <a:pt x="990467" y="306548"/>
                </a:lnTo>
                <a:lnTo>
                  <a:pt x="983060" y="307606"/>
                </a:lnTo>
                <a:lnTo>
                  <a:pt x="975388" y="308928"/>
                </a:lnTo>
                <a:lnTo>
                  <a:pt x="968245" y="310251"/>
                </a:lnTo>
                <a:lnTo>
                  <a:pt x="960838" y="311573"/>
                </a:lnTo>
                <a:lnTo>
                  <a:pt x="953430" y="313424"/>
                </a:lnTo>
                <a:lnTo>
                  <a:pt x="946288" y="315276"/>
                </a:lnTo>
                <a:lnTo>
                  <a:pt x="938880" y="317392"/>
                </a:lnTo>
                <a:lnTo>
                  <a:pt x="915071" y="324269"/>
                </a:lnTo>
                <a:lnTo>
                  <a:pt x="915336" y="325591"/>
                </a:lnTo>
                <a:lnTo>
                  <a:pt x="904754" y="330088"/>
                </a:lnTo>
                <a:lnTo>
                  <a:pt x="893907" y="334584"/>
                </a:lnTo>
                <a:lnTo>
                  <a:pt x="883590" y="340138"/>
                </a:lnTo>
                <a:lnTo>
                  <a:pt x="873537" y="345428"/>
                </a:lnTo>
                <a:lnTo>
                  <a:pt x="863749" y="350983"/>
                </a:lnTo>
                <a:lnTo>
                  <a:pt x="853961" y="357066"/>
                </a:lnTo>
                <a:lnTo>
                  <a:pt x="844437" y="363678"/>
                </a:lnTo>
                <a:lnTo>
                  <a:pt x="835178" y="370291"/>
                </a:lnTo>
                <a:lnTo>
                  <a:pt x="826183" y="377432"/>
                </a:lnTo>
                <a:lnTo>
                  <a:pt x="817453" y="384573"/>
                </a:lnTo>
                <a:lnTo>
                  <a:pt x="808987" y="392508"/>
                </a:lnTo>
                <a:lnTo>
                  <a:pt x="800522" y="400443"/>
                </a:lnTo>
                <a:lnTo>
                  <a:pt x="792585" y="408642"/>
                </a:lnTo>
                <a:lnTo>
                  <a:pt x="785178" y="416841"/>
                </a:lnTo>
                <a:lnTo>
                  <a:pt x="777771" y="425570"/>
                </a:lnTo>
                <a:lnTo>
                  <a:pt x="770363" y="434562"/>
                </a:lnTo>
                <a:lnTo>
                  <a:pt x="762956" y="445407"/>
                </a:lnTo>
                <a:lnTo>
                  <a:pt x="755813" y="455986"/>
                </a:lnTo>
                <a:lnTo>
                  <a:pt x="748935" y="467095"/>
                </a:lnTo>
                <a:lnTo>
                  <a:pt x="742586" y="478468"/>
                </a:lnTo>
                <a:lnTo>
                  <a:pt x="736766" y="490106"/>
                </a:lnTo>
                <a:lnTo>
                  <a:pt x="731210" y="502008"/>
                </a:lnTo>
                <a:lnTo>
                  <a:pt x="726184" y="514439"/>
                </a:lnTo>
                <a:lnTo>
                  <a:pt x="721687" y="526606"/>
                </a:lnTo>
                <a:lnTo>
                  <a:pt x="717718" y="539302"/>
                </a:lnTo>
                <a:lnTo>
                  <a:pt x="714015" y="552262"/>
                </a:lnTo>
                <a:lnTo>
                  <a:pt x="710840" y="565222"/>
                </a:lnTo>
                <a:lnTo>
                  <a:pt x="708724" y="578447"/>
                </a:lnTo>
                <a:lnTo>
                  <a:pt x="706607" y="591936"/>
                </a:lnTo>
                <a:lnTo>
                  <a:pt x="705285" y="605689"/>
                </a:lnTo>
                <a:lnTo>
                  <a:pt x="704491" y="619443"/>
                </a:lnTo>
                <a:lnTo>
                  <a:pt x="704226" y="633197"/>
                </a:lnTo>
                <a:lnTo>
                  <a:pt x="704226" y="642983"/>
                </a:lnTo>
                <a:lnTo>
                  <a:pt x="704491" y="652769"/>
                </a:lnTo>
                <a:lnTo>
                  <a:pt x="705020" y="662026"/>
                </a:lnTo>
                <a:lnTo>
                  <a:pt x="705549" y="671284"/>
                </a:lnTo>
                <a:lnTo>
                  <a:pt x="706607" y="680541"/>
                </a:lnTo>
                <a:lnTo>
                  <a:pt x="707930" y="689269"/>
                </a:lnTo>
                <a:lnTo>
                  <a:pt x="708988" y="697998"/>
                </a:lnTo>
                <a:lnTo>
                  <a:pt x="710311" y="706461"/>
                </a:lnTo>
                <a:lnTo>
                  <a:pt x="712163" y="714661"/>
                </a:lnTo>
                <a:lnTo>
                  <a:pt x="713750" y="722595"/>
                </a:lnTo>
                <a:lnTo>
                  <a:pt x="715602" y="730266"/>
                </a:lnTo>
                <a:lnTo>
                  <a:pt x="717983" y="738200"/>
                </a:lnTo>
                <a:lnTo>
                  <a:pt x="720099" y="745342"/>
                </a:lnTo>
                <a:lnTo>
                  <a:pt x="722480" y="752748"/>
                </a:lnTo>
                <a:lnTo>
                  <a:pt x="724861" y="759624"/>
                </a:lnTo>
                <a:lnTo>
                  <a:pt x="727507" y="766766"/>
                </a:lnTo>
                <a:lnTo>
                  <a:pt x="731739" y="776816"/>
                </a:lnTo>
                <a:lnTo>
                  <a:pt x="736237" y="786338"/>
                </a:lnTo>
                <a:lnTo>
                  <a:pt x="740734" y="795595"/>
                </a:lnTo>
                <a:lnTo>
                  <a:pt x="745760" y="804324"/>
                </a:lnTo>
                <a:lnTo>
                  <a:pt x="750522" y="812788"/>
                </a:lnTo>
                <a:lnTo>
                  <a:pt x="755549" y="820987"/>
                </a:lnTo>
                <a:lnTo>
                  <a:pt x="760840" y="828922"/>
                </a:lnTo>
                <a:lnTo>
                  <a:pt x="766131" y="836327"/>
                </a:lnTo>
                <a:lnTo>
                  <a:pt x="771686" y="843469"/>
                </a:lnTo>
                <a:lnTo>
                  <a:pt x="776977" y="850346"/>
                </a:lnTo>
                <a:lnTo>
                  <a:pt x="782268" y="856958"/>
                </a:lnTo>
                <a:lnTo>
                  <a:pt x="787824" y="863041"/>
                </a:lnTo>
                <a:lnTo>
                  <a:pt x="798141" y="875208"/>
                </a:lnTo>
                <a:lnTo>
                  <a:pt x="808458" y="885788"/>
                </a:lnTo>
                <a:lnTo>
                  <a:pt x="826977" y="905096"/>
                </a:lnTo>
                <a:lnTo>
                  <a:pt x="834649" y="913824"/>
                </a:lnTo>
                <a:lnTo>
                  <a:pt x="841262" y="921759"/>
                </a:lnTo>
                <a:lnTo>
                  <a:pt x="844172" y="925726"/>
                </a:lnTo>
                <a:lnTo>
                  <a:pt x="846553" y="929165"/>
                </a:lnTo>
                <a:lnTo>
                  <a:pt x="848934" y="932338"/>
                </a:lnTo>
                <a:lnTo>
                  <a:pt x="850521" y="935512"/>
                </a:lnTo>
                <a:lnTo>
                  <a:pt x="851844" y="938686"/>
                </a:lnTo>
                <a:lnTo>
                  <a:pt x="852902" y="941067"/>
                </a:lnTo>
                <a:lnTo>
                  <a:pt x="853961" y="943976"/>
                </a:lnTo>
                <a:lnTo>
                  <a:pt x="854490" y="946092"/>
                </a:lnTo>
                <a:lnTo>
                  <a:pt x="856341" y="957994"/>
                </a:lnTo>
                <a:lnTo>
                  <a:pt x="857929" y="969896"/>
                </a:lnTo>
                <a:lnTo>
                  <a:pt x="858987" y="981799"/>
                </a:lnTo>
                <a:lnTo>
                  <a:pt x="859781" y="993436"/>
                </a:lnTo>
                <a:lnTo>
                  <a:pt x="860310" y="1003752"/>
                </a:lnTo>
                <a:lnTo>
                  <a:pt x="860574" y="1012744"/>
                </a:lnTo>
                <a:lnTo>
                  <a:pt x="860574" y="1025176"/>
                </a:lnTo>
                <a:lnTo>
                  <a:pt x="860574" y="1026762"/>
                </a:lnTo>
                <a:lnTo>
                  <a:pt x="860574" y="1027291"/>
                </a:lnTo>
                <a:lnTo>
                  <a:pt x="860574" y="1027556"/>
                </a:lnTo>
                <a:lnTo>
                  <a:pt x="860574" y="1027820"/>
                </a:lnTo>
                <a:lnTo>
                  <a:pt x="860839" y="1031788"/>
                </a:lnTo>
                <a:lnTo>
                  <a:pt x="861103" y="1036020"/>
                </a:lnTo>
                <a:lnTo>
                  <a:pt x="861632" y="1039987"/>
                </a:lnTo>
                <a:lnTo>
                  <a:pt x="862161" y="1043955"/>
                </a:lnTo>
                <a:lnTo>
                  <a:pt x="863220" y="1047922"/>
                </a:lnTo>
                <a:lnTo>
                  <a:pt x="864278" y="1051360"/>
                </a:lnTo>
                <a:lnTo>
                  <a:pt x="865601" y="1055063"/>
                </a:lnTo>
                <a:lnTo>
                  <a:pt x="867188" y="1058766"/>
                </a:lnTo>
                <a:lnTo>
                  <a:pt x="868511" y="1062469"/>
                </a:lnTo>
                <a:lnTo>
                  <a:pt x="870362" y="1065643"/>
                </a:lnTo>
                <a:lnTo>
                  <a:pt x="872479" y="1069081"/>
                </a:lnTo>
                <a:lnTo>
                  <a:pt x="874331" y="1072255"/>
                </a:lnTo>
                <a:lnTo>
                  <a:pt x="876712" y="1075694"/>
                </a:lnTo>
                <a:lnTo>
                  <a:pt x="878828" y="1078339"/>
                </a:lnTo>
                <a:lnTo>
                  <a:pt x="881473" y="1081513"/>
                </a:lnTo>
                <a:lnTo>
                  <a:pt x="884119" y="1083893"/>
                </a:lnTo>
                <a:lnTo>
                  <a:pt x="887029" y="1086802"/>
                </a:lnTo>
                <a:lnTo>
                  <a:pt x="889939" y="1089447"/>
                </a:lnTo>
                <a:lnTo>
                  <a:pt x="892849" y="1091563"/>
                </a:lnTo>
                <a:lnTo>
                  <a:pt x="896024" y="1093944"/>
                </a:lnTo>
                <a:lnTo>
                  <a:pt x="899198" y="1095795"/>
                </a:lnTo>
                <a:lnTo>
                  <a:pt x="902373" y="1097647"/>
                </a:lnTo>
                <a:lnTo>
                  <a:pt x="905812" y="1099763"/>
                </a:lnTo>
                <a:lnTo>
                  <a:pt x="909516" y="1101085"/>
                </a:lnTo>
                <a:lnTo>
                  <a:pt x="913219" y="1102408"/>
                </a:lnTo>
                <a:lnTo>
                  <a:pt x="916658" y="1103994"/>
                </a:lnTo>
                <a:lnTo>
                  <a:pt x="920627" y="1105052"/>
                </a:lnTo>
                <a:lnTo>
                  <a:pt x="924330" y="1105846"/>
                </a:lnTo>
                <a:lnTo>
                  <a:pt x="928298" y="1106375"/>
                </a:lnTo>
                <a:lnTo>
                  <a:pt x="932267" y="1106904"/>
                </a:lnTo>
                <a:lnTo>
                  <a:pt x="936499" y="1107433"/>
                </a:lnTo>
                <a:lnTo>
                  <a:pt x="940468" y="1107697"/>
                </a:lnTo>
                <a:lnTo>
                  <a:pt x="1124857" y="1107697"/>
                </a:lnTo>
                <a:lnTo>
                  <a:pt x="1129090" y="1107433"/>
                </a:lnTo>
                <a:lnTo>
                  <a:pt x="1133058" y="1106904"/>
                </a:lnTo>
                <a:lnTo>
                  <a:pt x="1137027" y="1106375"/>
                </a:lnTo>
                <a:lnTo>
                  <a:pt x="1140730" y="1105846"/>
                </a:lnTo>
                <a:lnTo>
                  <a:pt x="1144699" y="1105052"/>
                </a:lnTo>
                <a:lnTo>
                  <a:pt x="1148667" y="1103994"/>
                </a:lnTo>
                <a:lnTo>
                  <a:pt x="1152370" y="1102408"/>
                </a:lnTo>
                <a:lnTo>
                  <a:pt x="1156074" y="1101085"/>
                </a:lnTo>
                <a:lnTo>
                  <a:pt x="1159513" y="1099763"/>
                </a:lnTo>
                <a:lnTo>
                  <a:pt x="1162688" y="1097647"/>
                </a:lnTo>
                <a:lnTo>
                  <a:pt x="1166127" y="1095795"/>
                </a:lnTo>
                <a:lnTo>
                  <a:pt x="1169566" y="1093944"/>
                </a:lnTo>
                <a:lnTo>
                  <a:pt x="1172476" y="1091563"/>
                </a:lnTo>
                <a:lnTo>
                  <a:pt x="1175651" y="1089447"/>
                </a:lnTo>
                <a:lnTo>
                  <a:pt x="1178561" y="1086802"/>
                </a:lnTo>
                <a:lnTo>
                  <a:pt x="1181206" y="1083893"/>
                </a:lnTo>
                <a:lnTo>
                  <a:pt x="1183852" y="1081248"/>
                </a:lnTo>
                <a:lnTo>
                  <a:pt x="1186233" y="1078339"/>
                </a:lnTo>
                <a:lnTo>
                  <a:pt x="1188878" y="1075429"/>
                </a:lnTo>
                <a:lnTo>
                  <a:pt x="1190994" y="1072255"/>
                </a:lnTo>
                <a:lnTo>
                  <a:pt x="1193111" y="1069081"/>
                </a:lnTo>
                <a:lnTo>
                  <a:pt x="1194963" y="1065643"/>
                </a:lnTo>
                <a:lnTo>
                  <a:pt x="1196814" y="1062469"/>
                </a:lnTo>
                <a:lnTo>
                  <a:pt x="1198402" y="1058766"/>
                </a:lnTo>
                <a:lnTo>
                  <a:pt x="1199725" y="1055063"/>
                </a:lnTo>
                <a:lnTo>
                  <a:pt x="1201047" y="1051360"/>
                </a:lnTo>
                <a:lnTo>
                  <a:pt x="1202105" y="1047922"/>
                </a:lnTo>
                <a:lnTo>
                  <a:pt x="1202899" y="1043955"/>
                </a:lnTo>
                <a:lnTo>
                  <a:pt x="1203693" y="1039987"/>
                </a:lnTo>
                <a:lnTo>
                  <a:pt x="1204222" y="1036020"/>
                </a:lnTo>
                <a:lnTo>
                  <a:pt x="1204486" y="1031788"/>
                </a:lnTo>
                <a:lnTo>
                  <a:pt x="1204486" y="1027820"/>
                </a:lnTo>
                <a:lnTo>
                  <a:pt x="1204486" y="1027556"/>
                </a:lnTo>
                <a:lnTo>
                  <a:pt x="1204486" y="1027291"/>
                </a:lnTo>
                <a:lnTo>
                  <a:pt x="1204486" y="1026762"/>
                </a:lnTo>
                <a:lnTo>
                  <a:pt x="1204486" y="1025176"/>
                </a:lnTo>
                <a:lnTo>
                  <a:pt x="1204751" y="1013009"/>
                </a:lnTo>
                <a:lnTo>
                  <a:pt x="1205280" y="1004016"/>
                </a:lnTo>
                <a:lnTo>
                  <a:pt x="1205809" y="993701"/>
                </a:lnTo>
                <a:lnTo>
                  <a:pt x="1206338" y="982063"/>
                </a:lnTo>
                <a:lnTo>
                  <a:pt x="1207661" y="969896"/>
                </a:lnTo>
                <a:lnTo>
                  <a:pt x="1208984" y="957994"/>
                </a:lnTo>
                <a:lnTo>
                  <a:pt x="1211100" y="946092"/>
                </a:lnTo>
                <a:lnTo>
                  <a:pt x="1211894" y="943183"/>
                </a:lnTo>
                <a:lnTo>
                  <a:pt x="1212952" y="939480"/>
                </a:lnTo>
                <a:lnTo>
                  <a:pt x="1215068" y="935512"/>
                </a:lnTo>
                <a:lnTo>
                  <a:pt x="1217185" y="931280"/>
                </a:lnTo>
                <a:lnTo>
                  <a:pt x="1220095" y="927313"/>
                </a:lnTo>
                <a:lnTo>
                  <a:pt x="1223005" y="923081"/>
                </a:lnTo>
                <a:lnTo>
                  <a:pt x="1226708" y="918585"/>
                </a:lnTo>
                <a:lnTo>
                  <a:pt x="1230677" y="913824"/>
                </a:lnTo>
                <a:lnTo>
                  <a:pt x="1239936" y="903773"/>
                </a:lnTo>
                <a:lnTo>
                  <a:pt x="1250253" y="892929"/>
                </a:lnTo>
                <a:lnTo>
                  <a:pt x="1258719" y="883936"/>
                </a:lnTo>
                <a:lnTo>
                  <a:pt x="1267713" y="873885"/>
                </a:lnTo>
                <a:lnTo>
                  <a:pt x="1276972" y="863570"/>
                </a:lnTo>
                <a:lnTo>
                  <a:pt x="1286496" y="852461"/>
                </a:lnTo>
                <a:lnTo>
                  <a:pt x="1296020" y="840559"/>
                </a:lnTo>
                <a:lnTo>
                  <a:pt x="1300517" y="834211"/>
                </a:lnTo>
                <a:lnTo>
                  <a:pt x="1305279" y="827335"/>
                </a:lnTo>
                <a:lnTo>
                  <a:pt x="1309776" y="820722"/>
                </a:lnTo>
                <a:lnTo>
                  <a:pt x="1314274" y="813581"/>
                </a:lnTo>
                <a:lnTo>
                  <a:pt x="1318506" y="806175"/>
                </a:lnTo>
                <a:lnTo>
                  <a:pt x="1322739" y="798505"/>
                </a:lnTo>
                <a:lnTo>
                  <a:pt x="1326972" y="790570"/>
                </a:lnTo>
                <a:lnTo>
                  <a:pt x="1330940" y="782371"/>
                </a:lnTo>
                <a:lnTo>
                  <a:pt x="1334908" y="773907"/>
                </a:lnTo>
                <a:lnTo>
                  <a:pt x="1338612" y="765179"/>
                </a:lnTo>
                <a:lnTo>
                  <a:pt x="1341787" y="755922"/>
                </a:lnTo>
                <a:lnTo>
                  <a:pt x="1344961" y="746135"/>
                </a:lnTo>
                <a:lnTo>
                  <a:pt x="1347871" y="736614"/>
                </a:lnTo>
                <a:lnTo>
                  <a:pt x="1350517" y="726563"/>
                </a:lnTo>
                <a:lnTo>
                  <a:pt x="1352898" y="715983"/>
                </a:lnTo>
                <a:lnTo>
                  <a:pt x="1355014" y="705403"/>
                </a:lnTo>
                <a:lnTo>
                  <a:pt x="1357130" y="694030"/>
                </a:lnTo>
                <a:lnTo>
                  <a:pt x="1358453" y="682657"/>
                </a:lnTo>
                <a:lnTo>
                  <a:pt x="1359511" y="670755"/>
                </a:lnTo>
                <a:lnTo>
                  <a:pt x="1360834" y="658588"/>
                </a:lnTo>
                <a:lnTo>
                  <a:pt x="1361099" y="646157"/>
                </a:lnTo>
                <a:lnTo>
                  <a:pt x="1361363" y="633197"/>
                </a:lnTo>
                <a:lnTo>
                  <a:pt x="1361099" y="619443"/>
                </a:lnTo>
                <a:lnTo>
                  <a:pt x="1360041" y="605689"/>
                </a:lnTo>
                <a:lnTo>
                  <a:pt x="1358718" y="591936"/>
                </a:lnTo>
                <a:lnTo>
                  <a:pt x="1356866" y="578447"/>
                </a:lnTo>
                <a:lnTo>
                  <a:pt x="1354220" y="565222"/>
                </a:lnTo>
                <a:lnTo>
                  <a:pt x="1351046" y="552262"/>
                </a:lnTo>
                <a:lnTo>
                  <a:pt x="1347871" y="539302"/>
                </a:lnTo>
                <a:lnTo>
                  <a:pt x="1343639" y="526606"/>
                </a:lnTo>
                <a:lnTo>
                  <a:pt x="1339141" y="514439"/>
                </a:lnTo>
                <a:lnTo>
                  <a:pt x="1334115" y="502008"/>
                </a:lnTo>
                <a:lnTo>
                  <a:pt x="1328824" y="490106"/>
                </a:lnTo>
                <a:lnTo>
                  <a:pt x="1322739" y="478468"/>
                </a:lnTo>
                <a:lnTo>
                  <a:pt x="1316390" y="467095"/>
                </a:lnTo>
                <a:lnTo>
                  <a:pt x="1309512" y="455986"/>
                </a:lnTo>
                <a:lnTo>
                  <a:pt x="1302369" y="445407"/>
                </a:lnTo>
                <a:lnTo>
                  <a:pt x="1294697" y="434562"/>
                </a:lnTo>
                <a:lnTo>
                  <a:pt x="1287819" y="425570"/>
                </a:lnTo>
                <a:lnTo>
                  <a:pt x="1280412" y="416841"/>
                </a:lnTo>
                <a:lnTo>
                  <a:pt x="1272740" y="408642"/>
                </a:lnTo>
                <a:lnTo>
                  <a:pt x="1265068" y="400443"/>
                </a:lnTo>
                <a:lnTo>
                  <a:pt x="1256867" y="392508"/>
                </a:lnTo>
                <a:lnTo>
                  <a:pt x="1248401" y="384838"/>
                </a:lnTo>
                <a:lnTo>
                  <a:pt x="1239671" y="377696"/>
                </a:lnTo>
                <a:lnTo>
                  <a:pt x="1230677" y="370555"/>
                </a:lnTo>
                <a:lnTo>
                  <a:pt x="1221417" y="363943"/>
                </a:lnTo>
                <a:lnTo>
                  <a:pt x="1211894" y="357330"/>
                </a:lnTo>
                <a:lnTo>
                  <a:pt x="1202370" y="351247"/>
                </a:lnTo>
                <a:lnTo>
                  <a:pt x="1192317" y="345693"/>
                </a:lnTo>
                <a:lnTo>
                  <a:pt x="1182000" y="340403"/>
                </a:lnTo>
                <a:lnTo>
                  <a:pt x="1171947" y="334848"/>
                </a:lnTo>
                <a:lnTo>
                  <a:pt x="1161365" y="330352"/>
                </a:lnTo>
                <a:lnTo>
                  <a:pt x="1150783" y="325856"/>
                </a:lnTo>
                <a:lnTo>
                  <a:pt x="1151048" y="324269"/>
                </a:lnTo>
                <a:lnTo>
                  <a:pt x="1126180" y="317392"/>
                </a:lnTo>
                <a:lnTo>
                  <a:pt x="1119302" y="315276"/>
                </a:lnTo>
                <a:lnTo>
                  <a:pt x="1111895" y="313424"/>
                </a:lnTo>
                <a:lnTo>
                  <a:pt x="1104752" y="311573"/>
                </a:lnTo>
                <a:lnTo>
                  <a:pt x="1097345" y="310251"/>
                </a:lnTo>
                <a:lnTo>
                  <a:pt x="1089673" y="308928"/>
                </a:lnTo>
                <a:lnTo>
                  <a:pt x="1082530" y="307606"/>
                </a:lnTo>
                <a:lnTo>
                  <a:pt x="1074858" y="306548"/>
                </a:lnTo>
                <a:lnTo>
                  <a:pt x="1067186" y="305754"/>
                </a:lnTo>
                <a:lnTo>
                  <a:pt x="1064541" y="305490"/>
                </a:lnTo>
                <a:lnTo>
                  <a:pt x="1064276" y="305490"/>
                </a:lnTo>
                <a:lnTo>
                  <a:pt x="1049197" y="304432"/>
                </a:lnTo>
                <a:lnTo>
                  <a:pt x="1041525" y="303903"/>
                </a:lnTo>
                <a:lnTo>
                  <a:pt x="1033588" y="303903"/>
                </a:lnTo>
                <a:lnTo>
                  <a:pt x="1032795" y="303903"/>
                </a:lnTo>
                <a:lnTo>
                  <a:pt x="1032530" y="303903"/>
                </a:lnTo>
                <a:lnTo>
                  <a:pt x="1032001" y="303903"/>
                </a:lnTo>
                <a:lnTo>
                  <a:pt x="1024065" y="303903"/>
                </a:lnTo>
                <a:close/>
                <a:moveTo>
                  <a:pt x="1388083" y="226671"/>
                </a:moveTo>
                <a:lnTo>
                  <a:pt x="1384643" y="226935"/>
                </a:lnTo>
                <a:lnTo>
                  <a:pt x="1381204" y="227464"/>
                </a:lnTo>
                <a:lnTo>
                  <a:pt x="1377765" y="228258"/>
                </a:lnTo>
                <a:lnTo>
                  <a:pt x="1374591" y="229316"/>
                </a:lnTo>
                <a:lnTo>
                  <a:pt x="1371416" y="230903"/>
                </a:lnTo>
                <a:lnTo>
                  <a:pt x="1368241" y="232490"/>
                </a:lnTo>
                <a:lnTo>
                  <a:pt x="1365596" y="234606"/>
                </a:lnTo>
                <a:lnTo>
                  <a:pt x="1362686" y="237250"/>
                </a:lnTo>
                <a:lnTo>
                  <a:pt x="1273269" y="326649"/>
                </a:lnTo>
                <a:lnTo>
                  <a:pt x="1280147" y="332468"/>
                </a:lnTo>
                <a:lnTo>
                  <a:pt x="1286496" y="338551"/>
                </a:lnTo>
                <a:lnTo>
                  <a:pt x="1293110" y="344899"/>
                </a:lnTo>
                <a:lnTo>
                  <a:pt x="1299195" y="351247"/>
                </a:lnTo>
                <a:lnTo>
                  <a:pt x="1305279" y="357859"/>
                </a:lnTo>
                <a:lnTo>
                  <a:pt x="1311364" y="364736"/>
                </a:lnTo>
                <a:lnTo>
                  <a:pt x="1317184" y="371348"/>
                </a:lnTo>
                <a:lnTo>
                  <a:pt x="1322739" y="378490"/>
                </a:lnTo>
                <a:lnTo>
                  <a:pt x="1413479" y="288033"/>
                </a:lnTo>
                <a:lnTo>
                  <a:pt x="1416125" y="285388"/>
                </a:lnTo>
                <a:lnTo>
                  <a:pt x="1417976" y="282479"/>
                </a:lnTo>
                <a:lnTo>
                  <a:pt x="1420093" y="279305"/>
                </a:lnTo>
                <a:lnTo>
                  <a:pt x="1421416" y="276131"/>
                </a:lnTo>
                <a:lnTo>
                  <a:pt x="1422474" y="272957"/>
                </a:lnTo>
                <a:lnTo>
                  <a:pt x="1423267" y="269519"/>
                </a:lnTo>
                <a:lnTo>
                  <a:pt x="1423797" y="266080"/>
                </a:lnTo>
                <a:lnTo>
                  <a:pt x="1423797" y="262642"/>
                </a:lnTo>
                <a:lnTo>
                  <a:pt x="1423797" y="259203"/>
                </a:lnTo>
                <a:lnTo>
                  <a:pt x="1423267" y="255765"/>
                </a:lnTo>
                <a:lnTo>
                  <a:pt x="1422474" y="252327"/>
                </a:lnTo>
                <a:lnTo>
                  <a:pt x="1421416" y="249153"/>
                </a:lnTo>
                <a:lnTo>
                  <a:pt x="1420093" y="245979"/>
                </a:lnTo>
                <a:lnTo>
                  <a:pt x="1417976" y="242805"/>
                </a:lnTo>
                <a:lnTo>
                  <a:pt x="1416125" y="240160"/>
                </a:lnTo>
                <a:lnTo>
                  <a:pt x="1413479" y="237250"/>
                </a:lnTo>
                <a:lnTo>
                  <a:pt x="1410834" y="234606"/>
                </a:lnTo>
                <a:lnTo>
                  <a:pt x="1407924" y="232490"/>
                </a:lnTo>
                <a:lnTo>
                  <a:pt x="1404749" y="230903"/>
                </a:lnTo>
                <a:lnTo>
                  <a:pt x="1401839" y="229316"/>
                </a:lnTo>
                <a:lnTo>
                  <a:pt x="1398400" y="228258"/>
                </a:lnTo>
                <a:lnTo>
                  <a:pt x="1394961" y="227464"/>
                </a:lnTo>
                <a:lnTo>
                  <a:pt x="1391522" y="226935"/>
                </a:lnTo>
                <a:lnTo>
                  <a:pt x="1388083" y="226671"/>
                </a:lnTo>
                <a:close/>
                <a:moveTo>
                  <a:pt x="677243" y="226671"/>
                </a:moveTo>
                <a:lnTo>
                  <a:pt x="673803" y="226935"/>
                </a:lnTo>
                <a:lnTo>
                  <a:pt x="670629" y="227464"/>
                </a:lnTo>
                <a:lnTo>
                  <a:pt x="667190" y="228258"/>
                </a:lnTo>
                <a:lnTo>
                  <a:pt x="663751" y="229316"/>
                </a:lnTo>
                <a:lnTo>
                  <a:pt x="660576" y="230903"/>
                </a:lnTo>
                <a:lnTo>
                  <a:pt x="657666" y="232490"/>
                </a:lnTo>
                <a:lnTo>
                  <a:pt x="654491" y="234606"/>
                </a:lnTo>
                <a:lnTo>
                  <a:pt x="651846" y="237250"/>
                </a:lnTo>
                <a:lnTo>
                  <a:pt x="649465" y="240160"/>
                </a:lnTo>
                <a:lnTo>
                  <a:pt x="647084" y="242805"/>
                </a:lnTo>
                <a:lnTo>
                  <a:pt x="645497" y="245979"/>
                </a:lnTo>
                <a:lnTo>
                  <a:pt x="644174" y="249153"/>
                </a:lnTo>
                <a:lnTo>
                  <a:pt x="642587" y="252327"/>
                </a:lnTo>
                <a:lnTo>
                  <a:pt x="642058" y="255765"/>
                </a:lnTo>
                <a:lnTo>
                  <a:pt x="641529" y="259203"/>
                </a:lnTo>
                <a:lnTo>
                  <a:pt x="641264" y="262642"/>
                </a:lnTo>
                <a:lnTo>
                  <a:pt x="641529" y="266080"/>
                </a:lnTo>
                <a:lnTo>
                  <a:pt x="642058" y="269519"/>
                </a:lnTo>
                <a:lnTo>
                  <a:pt x="642587" y="272957"/>
                </a:lnTo>
                <a:lnTo>
                  <a:pt x="644174" y="276131"/>
                </a:lnTo>
                <a:lnTo>
                  <a:pt x="645497" y="279305"/>
                </a:lnTo>
                <a:lnTo>
                  <a:pt x="647084" y="282479"/>
                </a:lnTo>
                <a:lnTo>
                  <a:pt x="649465" y="285388"/>
                </a:lnTo>
                <a:lnTo>
                  <a:pt x="651846" y="288033"/>
                </a:lnTo>
                <a:lnTo>
                  <a:pt x="742321" y="378490"/>
                </a:lnTo>
                <a:lnTo>
                  <a:pt x="748406" y="371348"/>
                </a:lnTo>
                <a:lnTo>
                  <a:pt x="753961" y="364736"/>
                </a:lnTo>
                <a:lnTo>
                  <a:pt x="760046" y="357859"/>
                </a:lnTo>
                <a:lnTo>
                  <a:pt x="765866" y="351247"/>
                </a:lnTo>
                <a:lnTo>
                  <a:pt x="772480" y="344899"/>
                </a:lnTo>
                <a:lnTo>
                  <a:pt x="778564" y="338551"/>
                </a:lnTo>
                <a:lnTo>
                  <a:pt x="785443" y="332468"/>
                </a:lnTo>
                <a:lnTo>
                  <a:pt x="791792" y="326649"/>
                </a:lnTo>
                <a:lnTo>
                  <a:pt x="702639" y="237250"/>
                </a:lnTo>
                <a:lnTo>
                  <a:pt x="699994" y="234606"/>
                </a:lnTo>
                <a:lnTo>
                  <a:pt x="696819" y="232490"/>
                </a:lnTo>
                <a:lnTo>
                  <a:pt x="694174" y="230903"/>
                </a:lnTo>
                <a:lnTo>
                  <a:pt x="690734" y="229316"/>
                </a:lnTo>
                <a:lnTo>
                  <a:pt x="687295" y="228258"/>
                </a:lnTo>
                <a:lnTo>
                  <a:pt x="683856" y="227464"/>
                </a:lnTo>
                <a:lnTo>
                  <a:pt x="680682" y="226935"/>
                </a:lnTo>
                <a:lnTo>
                  <a:pt x="677243" y="226671"/>
                </a:lnTo>
                <a:close/>
                <a:moveTo>
                  <a:pt x="1032795" y="79348"/>
                </a:moveTo>
                <a:lnTo>
                  <a:pt x="1029091" y="79877"/>
                </a:lnTo>
                <a:lnTo>
                  <a:pt x="1025387" y="80406"/>
                </a:lnTo>
                <a:lnTo>
                  <a:pt x="1021948" y="81200"/>
                </a:lnTo>
                <a:lnTo>
                  <a:pt x="1018774" y="82257"/>
                </a:lnTo>
                <a:lnTo>
                  <a:pt x="1015599" y="83844"/>
                </a:lnTo>
                <a:lnTo>
                  <a:pt x="1012425" y="85696"/>
                </a:lnTo>
                <a:lnTo>
                  <a:pt x="1010044" y="87547"/>
                </a:lnTo>
                <a:lnTo>
                  <a:pt x="1007134" y="90192"/>
                </a:lnTo>
                <a:lnTo>
                  <a:pt x="1005017" y="92573"/>
                </a:lnTo>
                <a:lnTo>
                  <a:pt x="1002901" y="95482"/>
                </a:lnTo>
                <a:lnTo>
                  <a:pt x="1001049" y="98392"/>
                </a:lnTo>
                <a:lnTo>
                  <a:pt x="999726" y="101301"/>
                </a:lnTo>
                <a:lnTo>
                  <a:pt x="998404" y="104739"/>
                </a:lnTo>
                <a:lnTo>
                  <a:pt x="997610" y="108178"/>
                </a:lnTo>
                <a:lnTo>
                  <a:pt x="997081" y="111881"/>
                </a:lnTo>
                <a:lnTo>
                  <a:pt x="996816" y="115319"/>
                </a:lnTo>
                <a:lnTo>
                  <a:pt x="996816" y="236986"/>
                </a:lnTo>
                <a:lnTo>
                  <a:pt x="1005546" y="236192"/>
                </a:lnTo>
                <a:lnTo>
                  <a:pt x="1014276" y="235664"/>
                </a:lnTo>
                <a:lnTo>
                  <a:pt x="1023007" y="235399"/>
                </a:lnTo>
                <a:lnTo>
                  <a:pt x="1031737" y="235135"/>
                </a:lnTo>
                <a:lnTo>
                  <a:pt x="1032795" y="235135"/>
                </a:lnTo>
                <a:lnTo>
                  <a:pt x="1033588" y="235135"/>
                </a:lnTo>
                <a:lnTo>
                  <a:pt x="1042583" y="235399"/>
                </a:lnTo>
                <a:lnTo>
                  <a:pt x="1051313" y="235664"/>
                </a:lnTo>
                <a:lnTo>
                  <a:pt x="1060043" y="236192"/>
                </a:lnTo>
                <a:lnTo>
                  <a:pt x="1068773" y="236986"/>
                </a:lnTo>
                <a:lnTo>
                  <a:pt x="1068773" y="115319"/>
                </a:lnTo>
                <a:lnTo>
                  <a:pt x="1068509" y="111881"/>
                </a:lnTo>
                <a:lnTo>
                  <a:pt x="1067715" y="108178"/>
                </a:lnTo>
                <a:lnTo>
                  <a:pt x="1066922" y="104739"/>
                </a:lnTo>
                <a:lnTo>
                  <a:pt x="1065863" y="101301"/>
                </a:lnTo>
                <a:lnTo>
                  <a:pt x="1064276" y="98392"/>
                </a:lnTo>
                <a:lnTo>
                  <a:pt x="1062424" y="95482"/>
                </a:lnTo>
                <a:lnTo>
                  <a:pt x="1060308" y="92573"/>
                </a:lnTo>
                <a:lnTo>
                  <a:pt x="1057927" y="90192"/>
                </a:lnTo>
                <a:lnTo>
                  <a:pt x="1055546" y="87547"/>
                </a:lnTo>
                <a:lnTo>
                  <a:pt x="1052636" y="85696"/>
                </a:lnTo>
                <a:lnTo>
                  <a:pt x="1049990" y="83844"/>
                </a:lnTo>
                <a:lnTo>
                  <a:pt x="1046816" y="82257"/>
                </a:lnTo>
                <a:lnTo>
                  <a:pt x="1043377" y="81200"/>
                </a:lnTo>
                <a:lnTo>
                  <a:pt x="1039938" y="80406"/>
                </a:lnTo>
                <a:lnTo>
                  <a:pt x="1036498" y="79877"/>
                </a:lnTo>
                <a:lnTo>
                  <a:pt x="1032795" y="79348"/>
                </a:lnTo>
                <a:close/>
                <a:moveTo>
                  <a:pt x="986234" y="0"/>
                </a:moveTo>
                <a:lnTo>
                  <a:pt x="1012954" y="265"/>
                </a:lnTo>
                <a:lnTo>
                  <a:pt x="1039938" y="1058"/>
                </a:lnTo>
                <a:lnTo>
                  <a:pt x="1066922" y="2381"/>
                </a:lnTo>
                <a:lnTo>
                  <a:pt x="1093641" y="4232"/>
                </a:lnTo>
                <a:lnTo>
                  <a:pt x="1120096" y="6612"/>
                </a:lnTo>
                <a:lnTo>
                  <a:pt x="1146286" y="8993"/>
                </a:lnTo>
                <a:lnTo>
                  <a:pt x="1172212" y="12431"/>
                </a:lnTo>
                <a:lnTo>
                  <a:pt x="1198137" y="16134"/>
                </a:lnTo>
                <a:lnTo>
                  <a:pt x="1223798" y="20366"/>
                </a:lnTo>
                <a:lnTo>
                  <a:pt x="1248930" y="25127"/>
                </a:lnTo>
                <a:lnTo>
                  <a:pt x="1274327" y="30417"/>
                </a:lnTo>
                <a:lnTo>
                  <a:pt x="1298930" y="35971"/>
                </a:lnTo>
                <a:lnTo>
                  <a:pt x="1323268" y="42055"/>
                </a:lnTo>
                <a:lnTo>
                  <a:pt x="1347871" y="48931"/>
                </a:lnTo>
                <a:lnTo>
                  <a:pt x="1371681" y="56073"/>
                </a:lnTo>
                <a:lnTo>
                  <a:pt x="1395225" y="64007"/>
                </a:lnTo>
                <a:lnTo>
                  <a:pt x="1418506" y="72207"/>
                </a:lnTo>
                <a:lnTo>
                  <a:pt x="1441521" y="80935"/>
                </a:lnTo>
                <a:lnTo>
                  <a:pt x="1464272" y="90192"/>
                </a:lnTo>
                <a:lnTo>
                  <a:pt x="1486494" y="99979"/>
                </a:lnTo>
                <a:lnTo>
                  <a:pt x="1508716" y="110029"/>
                </a:lnTo>
                <a:lnTo>
                  <a:pt x="1530145" y="120873"/>
                </a:lnTo>
                <a:lnTo>
                  <a:pt x="1551309" y="131982"/>
                </a:lnTo>
                <a:lnTo>
                  <a:pt x="1572208" y="143884"/>
                </a:lnTo>
                <a:lnTo>
                  <a:pt x="1592313" y="156051"/>
                </a:lnTo>
                <a:lnTo>
                  <a:pt x="1612684" y="168747"/>
                </a:lnTo>
                <a:lnTo>
                  <a:pt x="1631996" y="181971"/>
                </a:lnTo>
                <a:lnTo>
                  <a:pt x="1651043" y="195725"/>
                </a:lnTo>
                <a:lnTo>
                  <a:pt x="1660567" y="202602"/>
                </a:lnTo>
                <a:lnTo>
                  <a:pt x="1669826" y="210008"/>
                </a:lnTo>
                <a:lnTo>
                  <a:pt x="1678821" y="217413"/>
                </a:lnTo>
                <a:lnTo>
                  <a:pt x="1687815" y="224819"/>
                </a:lnTo>
                <a:lnTo>
                  <a:pt x="1696810" y="232225"/>
                </a:lnTo>
                <a:lnTo>
                  <a:pt x="1705804" y="240160"/>
                </a:lnTo>
                <a:lnTo>
                  <a:pt x="1714535" y="247830"/>
                </a:lnTo>
                <a:lnTo>
                  <a:pt x="1723000" y="255765"/>
                </a:lnTo>
                <a:lnTo>
                  <a:pt x="1731466" y="263964"/>
                </a:lnTo>
                <a:lnTo>
                  <a:pt x="1739931" y="272164"/>
                </a:lnTo>
                <a:lnTo>
                  <a:pt x="1747868" y="280098"/>
                </a:lnTo>
                <a:lnTo>
                  <a:pt x="1756069" y="288827"/>
                </a:lnTo>
                <a:lnTo>
                  <a:pt x="1764005" y="297290"/>
                </a:lnTo>
                <a:lnTo>
                  <a:pt x="1771941" y="306019"/>
                </a:lnTo>
                <a:lnTo>
                  <a:pt x="1779349" y="314747"/>
                </a:lnTo>
                <a:lnTo>
                  <a:pt x="1787021" y="323740"/>
                </a:lnTo>
                <a:lnTo>
                  <a:pt x="1794163" y="332997"/>
                </a:lnTo>
                <a:lnTo>
                  <a:pt x="1801571" y="341990"/>
                </a:lnTo>
                <a:lnTo>
                  <a:pt x="1808714" y="351512"/>
                </a:lnTo>
                <a:lnTo>
                  <a:pt x="1815592" y="360769"/>
                </a:lnTo>
                <a:lnTo>
                  <a:pt x="1822735" y="370291"/>
                </a:lnTo>
                <a:lnTo>
                  <a:pt x="1829348" y="380077"/>
                </a:lnTo>
                <a:lnTo>
                  <a:pt x="1835962" y="389863"/>
                </a:lnTo>
                <a:lnTo>
                  <a:pt x="1842311" y="399914"/>
                </a:lnTo>
                <a:lnTo>
                  <a:pt x="1848396" y="409964"/>
                </a:lnTo>
                <a:lnTo>
                  <a:pt x="1854745" y="420280"/>
                </a:lnTo>
                <a:lnTo>
                  <a:pt x="1860830" y="430330"/>
                </a:lnTo>
                <a:lnTo>
                  <a:pt x="1866385" y="441175"/>
                </a:lnTo>
                <a:lnTo>
                  <a:pt x="1872470" y="451490"/>
                </a:lnTo>
                <a:lnTo>
                  <a:pt x="1877761" y="462070"/>
                </a:lnTo>
                <a:lnTo>
                  <a:pt x="1883316" y="473178"/>
                </a:lnTo>
                <a:lnTo>
                  <a:pt x="1888342" y="484023"/>
                </a:lnTo>
                <a:lnTo>
                  <a:pt x="1893369" y="495396"/>
                </a:lnTo>
                <a:lnTo>
                  <a:pt x="1898395" y="506240"/>
                </a:lnTo>
                <a:lnTo>
                  <a:pt x="1903157" y="517613"/>
                </a:lnTo>
                <a:lnTo>
                  <a:pt x="1907654" y="529251"/>
                </a:lnTo>
                <a:lnTo>
                  <a:pt x="1912152" y="540624"/>
                </a:lnTo>
                <a:lnTo>
                  <a:pt x="1916385" y="552526"/>
                </a:lnTo>
                <a:lnTo>
                  <a:pt x="1920617" y="564428"/>
                </a:lnTo>
                <a:lnTo>
                  <a:pt x="1924586" y="576331"/>
                </a:lnTo>
                <a:lnTo>
                  <a:pt x="1928289" y="588497"/>
                </a:lnTo>
                <a:lnTo>
                  <a:pt x="1931993" y="600664"/>
                </a:lnTo>
                <a:lnTo>
                  <a:pt x="1935432" y="612831"/>
                </a:lnTo>
                <a:lnTo>
                  <a:pt x="1938607" y="625526"/>
                </a:lnTo>
                <a:lnTo>
                  <a:pt x="1941781" y="637958"/>
                </a:lnTo>
                <a:lnTo>
                  <a:pt x="1944691" y="650918"/>
                </a:lnTo>
                <a:lnTo>
                  <a:pt x="1947337" y="663613"/>
                </a:lnTo>
                <a:lnTo>
                  <a:pt x="1950247" y="676574"/>
                </a:lnTo>
                <a:lnTo>
                  <a:pt x="1952363" y="689798"/>
                </a:lnTo>
                <a:lnTo>
                  <a:pt x="1954744" y="703023"/>
                </a:lnTo>
                <a:lnTo>
                  <a:pt x="1956596" y="716248"/>
                </a:lnTo>
                <a:lnTo>
                  <a:pt x="1958448" y="729737"/>
                </a:lnTo>
                <a:lnTo>
                  <a:pt x="1960299" y="743490"/>
                </a:lnTo>
                <a:lnTo>
                  <a:pt x="1961622" y="757244"/>
                </a:lnTo>
                <a:lnTo>
                  <a:pt x="1962945" y="770998"/>
                </a:lnTo>
                <a:lnTo>
                  <a:pt x="1964268" y="785016"/>
                </a:lnTo>
                <a:lnTo>
                  <a:pt x="1965061" y="799034"/>
                </a:lnTo>
                <a:lnTo>
                  <a:pt x="1965855" y="813317"/>
                </a:lnTo>
                <a:lnTo>
                  <a:pt x="1966384" y="827599"/>
                </a:lnTo>
                <a:lnTo>
                  <a:pt x="1966649" y="842411"/>
                </a:lnTo>
                <a:lnTo>
                  <a:pt x="1966913" y="856958"/>
                </a:lnTo>
                <a:lnTo>
                  <a:pt x="1966913" y="871769"/>
                </a:lnTo>
                <a:lnTo>
                  <a:pt x="1966649" y="886581"/>
                </a:lnTo>
                <a:lnTo>
                  <a:pt x="1966120" y="901393"/>
                </a:lnTo>
                <a:lnTo>
                  <a:pt x="1965590" y="916733"/>
                </a:lnTo>
                <a:lnTo>
                  <a:pt x="1964797" y="931809"/>
                </a:lnTo>
                <a:lnTo>
                  <a:pt x="1964003" y="947150"/>
                </a:lnTo>
                <a:lnTo>
                  <a:pt x="1962416" y="962755"/>
                </a:lnTo>
                <a:lnTo>
                  <a:pt x="1961093" y="978360"/>
                </a:lnTo>
                <a:lnTo>
                  <a:pt x="1959506" y="994230"/>
                </a:lnTo>
                <a:lnTo>
                  <a:pt x="1957654" y="1010099"/>
                </a:lnTo>
                <a:lnTo>
                  <a:pt x="1955802" y="1026233"/>
                </a:lnTo>
                <a:lnTo>
                  <a:pt x="1953950" y="1038929"/>
                </a:lnTo>
                <a:lnTo>
                  <a:pt x="1952363" y="1051360"/>
                </a:lnTo>
                <a:lnTo>
                  <a:pt x="1950247" y="1064056"/>
                </a:lnTo>
                <a:lnTo>
                  <a:pt x="1947866" y="1076752"/>
                </a:lnTo>
                <a:lnTo>
                  <a:pt x="1944956" y="1089447"/>
                </a:lnTo>
                <a:lnTo>
                  <a:pt x="1942046" y="1101879"/>
                </a:lnTo>
                <a:lnTo>
                  <a:pt x="1938607" y="1114574"/>
                </a:lnTo>
                <a:lnTo>
                  <a:pt x="1935167" y="1127005"/>
                </a:lnTo>
                <a:lnTo>
                  <a:pt x="1931199" y="1139701"/>
                </a:lnTo>
                <a:lnTo>
                  <a:pt x="1927231" y="1152132"/>
                </a:lnTo>
                <a:lnTo>
                  <a:pt x="1922998" y="1164828"/>
                </a:lnTo>
                <a:lnTo>
                  <a:pt x="1918501" y="1177524"/>
                </a:lnTo>
                <a:lnTo>
                  <a:pt x="1913210" y="1189955"/>
                </a:lnTo>
                <a:lnTo>
                  <a:pt x="1908448" y="1202386"/>
                </a:lnTo>
                <a:lnTo>
                  <a:pt x="1903157" y="1214817"/>
                </a:lnTo>
                <a:lnTo>
                  <a:pt x="1897866" y="1227513"/>
                </a:lnTo>
                <a:lnTo>
                  <a:pt x="1892311" y="1239944"/>
                </a:lnTo>
                <a:lnTo>
                  <a:pt x="1886491" y="1252111"/>
                </a:lnTo>
                <a:lnTo>
                  <a:pt x="1880142" y="1264806"/>
                </a:lnTo>
                <a:lnTo>
                  <a:pt x="1874321" y="1276973"/>
                </a:lnTo>
                <a:lnTo>
                  <a:pt x="1861359" y="1301571"/>
                </a:lnTo>
                <a:lnTo>
                  <a:pt x="1847867" y="1325904"/>
                </a:lnTo>
                <a:lnTo>
                  <a:pt x="1834110" y="1350238"/>
                </a:lnTo>
                <a:lnTo>
                  <a:pt x="1819825" y="1374306"/>
                </a:lnTo>
                <a:lnTo>
                  <a:pt x="1805274" y="1397846"/>
                </a:lnTo>
                <a:lnTo>
                  <a:pt x="1790195" y="1421386"/>
                </a:lnTo>
                <a:lnTo>
                  <a:pt x="1774851" y="1444662"/>
                </a:lnTo>
                <a:lnTo>
                  <a:pt x="1759772" y="1467673"/>
                </a:lnTo>
                <a:lnTo>
                  <a:pt x="1744164" y="1490154"/>
                </a:lnTo>
                <a:lnTo>
                  <a:pt x="1728820" y="1512636"/>
                </a:lnTo>
                <a:lnTo>
                  <a:pt x="1697868" y="1556278"/>
                </a:lnTo>
                <a:lnTo>
                  <a:pt x="1667974" y="1598332"/>
                </a:lnTo>
                <a:lnTo>
                  <a:pt x="1639403" y="1638535"/>
                </a:lnTo>
                <a:lnTo>
                  <a:pt x="1625647" y="1658108"/>
                </a:lnTo>
                <a:lnTo>
                  <a:pt x="1612419" y="1676887"/>
                </a:lnTo>
                <a:lnTo>
                  <a:pt x="1599985" y="1695401"/>
                </a:lnTo>
                <a:lnTo>
                  <a:pt x="1587816" y="1713387"/>
                </a:lnTo>
                <a:lnTo>
                  <a:pt x="1576705" y="1730843"/>
                </a:lnTo>
                <a:lnTo>
                  <a:pt x="1566388" y="1748035"/>
                </a:lnTo>
                <a:lnTo>
                  <a:pt x="1607393" y="2062253"/>
                </a:lnTo>
                <a:lnTo>
                  <a:pt x="1556070" y="2077329"/>
                </a:lnTo>
                <a:lnTo>
                  <a:pt x="1479087" y="2100605"/>
                </a:lnTo>
                <a:lnTo>
                  <a:pt x="1371681" y="2133931"/>
                </a:lnTo>
                <a:lnTo>
                  <a:pt x="1245491" y="2173076"/>
                </a:lnTo>
                <a:lnTo>
                  <a:pt x="1113217" y="2214601"/>
                </a:lnTo>
                <a:lnTo>
                  <a:pt x="986499" y="2254804"/>
                </a:lnTo>
                <a:lnTo>
                  <a:pt x="877241" y="2289188"/>
                </a:lnTo>
                <a:lnTo>
                  <a:pt x="797347" y="2314844"/>
                </a:lnTo>
                <a:lnTo>
                  <a:pt x="772480" y="2323043"/>
                </a:lnTo>
                <a:lnTo>
                  <a:pt x="759252" y="2327275"/>
                </a:lnTo>
                <a:lnTo>
                  <a:pt x="710046" y="2094521"/>
                </a:lnTo>
                <a:lnTo>
                  <a:pt x="701846" y="2097431"/>
                </a:lnTo>
                <a:lnTo>
                  <a:pt x="680153" y="2105630"/>
                </a:lnTo>
                <a:lnTo>
                  <a:pt x="664544" y="2110920"/>
                </a:lnTo>
                <a:lnTo>
                  <a:pt x="646820" y="2117003"/>
                </a:lnTo>
                <a:lnTo>
                  <a:pt x="626978" y="2123351"/>
                </a:lnTo>
                <a:lnTo>
                  <a:pt x="605550" y="2129699"/>
                </a:lnTo>
                <a:lnTo>
                  <a:pt x="582799" y="2136576"/>
                </a:lnTo>
                <a:lnTo>
                  <a:pt x="559254" y="2142923"/>
                </a:lnTo>
                <a:lnTo>
                  <a:pt x="535180" y="2149007"/>
                </a:lnTo>
                <a:lnTo>
                  <a:pt x="523011" y="2151652"/>
                </a:lnTo>
                <a:lnTo>
                  <a:pt x="511107" y="2154297"/>
                </a:lnTo>
                <a:lnTo>
                  <a:pt x="498937" y="2156413"/>
                </a:lnTo>
                <a:lnTo>
                  <a:pt x="486768" y="2158793"/>
                </a:lnTo>
                <a:lnTo>
                  <a:pt x="475128" y="2160644"/>
                </a:lnTo>
                <a:lnTo>
                  <a:pt x="463488" y="2162496"/>
                </a:lnTo>
                <a:lnTo>
                  <a:pt x="452112" y="2163554"/>
                </a:lnTo>
                <a:lnTo>
                  <a:pt x="441001" y="2164612"/>
                </a:lnTo>
                <a:lnTo>
                  <a:pt x="430419" y="2165141"/>
                </a:lnTo>
                <a:lnTo>
                  <a:pt x="420102" y="2165141"/>
                </a:lnTo>
                <a:lnTo>
                  <a:pt x="410049" y="2164876"/>
                </a:lnTo>
                <a:lnTo>
                  <a:pt x="400261" y="2164083"/>
                </a:lnTo>
                <a:lnTo>
                  <a:pt x="391002" y="2162760"/>
                </a:lnTo>
                <a:lnTo>
                  <a:pt x="382272" y="2160644"/>
                </a:lnTo>
                <a:lnTo>
                  <a:pt x="373806" y="2158264"/>
                </a:lnTo>
                <a:lnTo>
                  <a:pt x="365870" y="2155355"/>
                </a:lnTo>
                <a:lnTo>
                  <a:pt x="357933" y="2151916"/>
                </a:lnTo>
                <a:lnTo>
                  <a:pt x="350790" y="2148213"/>
                </a:lnTo>
                <a:lnTo>
                  <a:pt x="343648" y="2144246"/>
                </a:lnTo>
                <a:lnTo>
                  <a:pt x="337034" y="2139749"/>
                </a:lnTo>
                <a:lnTo>
                  <a:pt x="330685" y="2135253"/>
                </a:lnTo>
                <a:lnTo>
                  <a:pt x="324600" y="2129963"/>
                </a:lnTo>
                <a:lnTo>
                  <a:pt x="319045" y="2124938"/>
                </a:lnTo>
                <a:lnTo>
                  <a:pt x="313489" y="2119384"/>
                </a:lnTo>
                <a:lnTo>
                  <a:pt x="308463" y="2114094"/>
                </a:lnTo>
                <a:lnTo>
                  <a:pt x="303966" y="2108539"/>
                </a:lnTo>
                <a:lnTo>
                  <a:pt x="299468" y="2102456"/>
                </a:lnTo>
                <a:lnTo>
                  <a:pt x="295500" y="2096902"/>
                </a:lnTo>
                <a:lnTo>
                  <a:pt x="291796" y="2091083"/>
                </a:lnTo>
                <a:lnTo>
                  <a:pt x="288357" y="2085264"/>
                </a:lnTo>
                <a:lnTo>
                  <a:pt x="285183" y="2079445"/>
                </a:lnTo>
                <a:lnTo>
                  <a:pt x="282537" y="2073891"/>
                </a:lnTo>
                <a:lnTo>
                  <a:pt x="279892" y="2068336"/>
                </a:lnTo>
                <a:lnTo>
                  <a:pt x="277511" y="2062782"/>
                </a:lnTo>
                <a:lnTo>
                  <a:pt x="275394" y="2057757"/>
                </a:lnTo>
                <a:lnTo>
                  <a:pt x="273807" y="2052467"/>
                </a:lnTo>
                <a:lnTo>
                  <a:pt x="272220" y="2047706"/>
                </a:lnTo>
                <a:lnTo>
                  <a:pt x="271162" y="2042945"/>
                </a:lnTo>
                <a:lnTo>
                  <a:pt x="270103" y="2038713"/>
                </a:lnTo>
                <a:lnTo>
                  <a:pt x="269574" y="2035275"/>
                </a:lnTo>
                <a:lnTo>
                  <a:pt x="269310" y="2031572"/>
                </a:lnTo>
                <a:lnTo>
                  <a:pt x="269045" y="2028398"/>
                </a:lnTo>
                <a:lnTo>
                  <a:pt x="269045" y="2025489"/>
                </a:lnTo>
                <a:lnTo>
                  <a:pt x="269310" y="2022050"/>
                </a:lnTo>
                <a:lnTo>
                  <a:pt x="270632" y="2013851"/>
                </a:lnTo>
                <a:lnTo>
                  <a:pt x="272484" y="2004329"/>
                </a:lnTo>
                <a:lnTo>
                  <a:pt x="274865" y="1993749"/>
                </a:lnTo>
                <a:lnTo>
                  <a:pt x="280156" y="1969680"/>
                </a:lnTo>
                <a:lnTo>
                  <a:pt x="282802" y="1957249"/>
                </a:lnTo>
                <a:lnTo>
                  <a:pt x="284918" y="1944289"/>
                </a:lnTo>
                <a:lnTo>
                  <a:pt x="285712" y="1937677"/>
                </a:lnTo>
                <a:lnTo>
                  <a:pt x="286770" y="1931329"/>
                </a:lnTo>
                <a:lnTo>
                  <a:pt x="287034" y="1924981"/>
                </a:lnTo>
                <a:lnTo>
                  <a:pt x="287299" y="1918633"/>
                </a:lnTo>
                <a:lnTo>
                  <a:pt x="287564" y="1912285"/>
                </a:lnTo>
                <a:lnTo>
                  <a:pt x="287299" y="1906202"/>
                </a:lnTo>
                <a:lnTo>
                  <a:pt x="286770" y="1900383"/>
                </a:lnTo>
                <a:lnTo>
                  <a:pt x="285712" y="1894564"/>
                </a:lnTo>
                <a:lnTo>
                  <a:pt x="284654" y="1889010"/>
                </a:lnTo>
                <a:lnTo>
                  <a:pt x="283066" y="1883985"/>
                </a:lnTo>
                <a:lnTo>
                  <a:pt x="280950" y="1878695"/>
                </a:lnTo>
                <a:lnTo>
                  <a:pt x="278569" y="1873934"/>
                </a:lnTo>
                <a:lnTo>
                  <a:pt x="275659" y="1869438"/>
                </a:lnTo>
                <a:lnTo>
                  <a:pt x="272220" y="1865735"/>
                </a:lnTo>
                <a:lnTo>
                  <a:pt x="268781" y="1862032"/>
                </a:lnTo>
                <a:lnTo>
                  <a:pt x="264283" y="1858593"/>
                </a:lnTo>
                <a:lnTo>
                  <a:pt x="235712" y="1840343"/>
                </a:lnTo>
                <a:lnTo>
                  <a:pt x="215077" y="1826854"/>
                </a:lnTo>
                <a:lnTo>
                  <a:pt x="198146" y="1816274"/>
                </a:lnTo>
                <a:lnTo>
                  <a:pt x="194443" y="1807017"/>
                </a:lnTo>
                <a:lnTo>
                  <a:pt x="191004" y="1797231"/>
                </a:lnTo>
                <a:lnTo>
                  <a:pt x="187300" y="1785064"/>
                </a:lnTo>
                <a:lnTo>
                  <a:pt x="185448" y="1778981"/>
                </a:lnTo>
                <a:lnTo>
                  <a:pt x="184125" y="1772369"/>
                </a:lnTo>
                <a:lnTo>
                  <a:pt x="182803" y="1766285"/>
                </a:lnTo>
                <a:lnTo>
                  <a:pt x="182009" y="1759937"/>
                </a:lnTo>
                <a:lnTo>
                  <a:pt x="181744" y="1754383"/>
                </a:lnTo>
                <a:lnTo>
                  <a:pt x="181744" y="1749093"/>
                </a:lnTo>
                <a:lnTo>
                  <a:pt x="182009" y="1746977"/>
                </a:lnTo>
                <a:lnTo>
                  <a:pt x="182538" y="1744597"/>
                </a:lnTo>
                <a:lnTo>
                  <a:pt x="183067" y="1742745"/>
                </a:lnTo>
                <a:lnTo>
                  <a:pt x="183861" y="1740629"/>
                </a:lnTo>
                <a:lnTo>
                  <a:pt x="186242" y="1737191"/>
                </a:lnTo>
                <a:lnTo>
                  <a:pt x="188623" y="1734017"/>
                </a:lnTo>
                <a:lnTo>
                  <a:pt x="191797" y="1730579"/>
                </a:lnTo>
                <a:lnTo>
                  <a:pt x="194707" y="1727140"/>
                </a:lnTo>
                <a:lnTo>
                  <a:pt x="201586" y="1720792"/>
                </a:lnTo>
                <a:lnTo>
                  <a:pt x="208199" y="1714445"/>
                </a:lnTo>
                <a:lnTo>
                  <a:pt x="214548" y="1709155"/>
                </a:lnTo>
                <a:lnTo>
                  <a:pt x="219310" y="1704394"/>
                </a:lnTo>
                <a:lnTo>
                  <a:pt x="220897" y="1702542"/>
                </a:lnTo>
                <a:lnTo>
                  <a:pt x="221691" y="1700691"/>
                </a:lnTo>
                <a:lnTo>
                  <a:pt x="222220" y="1699369"/>
                </a:lnTo>
                <a:lnTo>
                  <a:pt x="221956" y="1698840"/>
                </a:lnTo>
                <a:lnTo>
                  <a:pt x="221691" y="1698311"/>
                </a:lnTo>
                <a:lnTo>
                  <a:pt x="220104" y="1697253"/>
                </a:lnTo>
                <a:lnTo>
                  <a:pt x="216929" y="1695666"/>
                </a:lnTo>
                <a:lnTo>
                  <a:pt x="207141" y="1691169"/>
                </a:lnTo>
                <a:lnTo>
                  <a:pt x="193914" y="1686144"/>
                </a:lnTo>
                <a:lnTo>
                  <a:pt x="178834" y="1680061"/>
                </a:lnTo>
                <a:lnTo>
                  <a:pt x="163491" y="1674242"/>
                </a:lnTo>
                <a:lnTo>
                  <a:pt x="148940" y="1668158"/>
                </a:lnTo>
                <a:lnTo>
                  <a:pt x="137300" y="1663133"/>
                </a:lnTo>
                <a:lnTo>
                  <a:pt x="132803" y="1661282"/>
                </a:lnTo>
                <a:lnTo>
                  <a:pt x="129628" y="1659166"/>
                </a:lnTo>
                <a:lnTo>
                  <a:pt x="128570" y="1658372"/>
                </a:lnTo>
                <a:lnTo>
                  <a:pt x="127248" y="1657314"/>
                </a:lnTo>
                <a:lnTo>
                  <a:pt x="124602" y="1654140"/>
                </a:lnTo>
                <a:lnTo>
                  <a:pt x="122221" y="1649908"/>
                </a:lnTo>
                <a:lnTo>
                  <a:pt x="119576" y="1645147"/>
                </a:lnTo>
                <a:lnTo>
                  <a:pt x="116930" y="1639593"/>
                </a:lnTo>
                <a:lnTo>
                  <a:pt x="115078" y="1633774"/>
                </a:lnTo>
                <a:lnTo>
                  <a:pt x="112697" y="1627162"/>
                </a:lnTo>
                <a:lnTo>
                  <a:pt x="111375" y="1620814"/>
                </a:lnTo>
                <a:lnTo>
                  <a:pt x="110052" y="1613937"/>
                </a:lnTo>
                <a:lnTo>
                  <a:pt x="109258" y="1607589"/>
                </a:lnTo>
                <a:lnTo>
                  <a:pt x="108994" y="1601506"/>
                </a:lnTo>
                <a:lnTo>
                  <a:pt x="109258" y="1595158"/>
                </a:lnTo>
                <a:lnTo>
                  <a:pt x="109523" y="1592513"/>
                </a:lnTo>
                <a:lnTo>
                  <a:pt x="110052" y="1589868"/>
                </a:lnTo>
                <a:lnTo>
                  <a:pt x="110846" y="1587488"/>
                </a:lnTo>
                <a:lnTo>
                  <a:pt x="111639" y="1585107"/>
                </a:lnTo>
                <a:lnTo>
                  <a:pt x="112697" y="1582992"/>
                </a:lnTo>
                <a:lnTo>
                  <a:pt x="114285" y="1581140"/>
                </a:lnTo>
                <a:lnTo>
                  <a:pt x="115607" y="1579553"/>
                </a:lnTo>
                <a:lnTo>
                  <a:pt x="117195" y="1578231"/>
                </a:lnTo>
                <a:lnTo>
                  <a:pt x="120898" y="1575321"/>
                </a:lnTo>
                <a:lnTo>
                  <a:pt x="124338" y="1572412"/>
                </a:lnTo>
                <a:lnTo>
                  <a:pt x="127512" y="1569502"/>
                </a:lnTo>
                <a:lnTo>
                  <a:pt x="130158" y="1566328"/>
                </a:lnTo>
                <a:lnTo>
                  <a:pt x="132803" y="1563155"/>
                </a:lnTo>
                <a:lnTo>
                  <a:pt x="134655" y="1560245"/>
                </a:lnTo>
                <a:lnTo>
                  <a:pt x="136771" y="1556807"/>
                </a:lnTo>
                <a:lnTo>
                  <a:pt x="138094" y="1553368"/>
                </a:lnTo>
                <a:lnTo>
                  <a:pt x="139417" y="1549930"/>
                </a:lnTo>
                <a:lnTo>
                  <a:pt x="140475" y="1546756"/>
                </a:lnTo>
                <a:lnTo>
                  <a:pt x="141004" y="1543318"/>
                </a:lnTo>
                <a:lnTo>
                  <a:pt x="141004" y="1539879"/>
                </a:lnTo>
                <a:lnTo>
                  <a:pt x="141004" y="1536705"/>
                </a:lnTo>
                <a:lnTo>
                  <a:pt x="140475" y="1533531"/>
                </a:lnTo>
                <a:lnTo>
                  <a:pt x="139417" y="1530093"/>
                </a:lnTo>
                <a:lnTo>
                  <a:pt x="138359" y="1526919"/>
                </a:lnTo>
                <a:lnTo>
                  <a:pt x="136771" y="1524010"/>
                </a:lnTo>
                <a:lnTo>
                  <a:pt x="134655" y="1521100"/>
                </a:lnTo>
                <a:lnTo>
                  <a:pt x="132539" y="1518455"/>
                </a:lnTo>
                <a:lnTo>
                  <a:pt x="129628" y="1515546"/>
                </a:lnTo>
                <a:lnTo>
                  <a:pt x="126718" y="1512901"/>
                </a:lnTo>
                <a:lnTo>
                  <a:pt x="123279" y="1510520"/>
                </a:lnTo>
                <a:lnTo>
                  <a:pt x="119576" y="1508404"/>
                </a:lnTo>
                <a:lnTo>
                  <a:pt x="115343" y="1506289"/>
                </a:lnTo>
                <a:lnTo>
                  <a:pt x="110581" y="1504702"/>
                </a:lnTo>
                <a:lnTo>
                  <a:pt x="105555" y="1502850"/>
                </a:lnTo>
                <a:lnTo>
                  <a:pt x="100264" y="1501792"/>
                </a:lnTo>
                <a:lnTo>
                  <a:pt x="94179" y="1500734"/>
                </a:lnTo>
                <a:lnTo>
                  <a:pt x="88094" y="1499676"/>
                </a:lnTo>
                <a:lnTo>
                  <a:pt x="81481" y="1499147"/>
                </a:lnTo>
                <a:lnTo>
                  <a:pt x="74338" y="1498883"/>
                </a:lnTo>
                <a:lnTo>
                  <a:pt x="66666" y="1498883"/>
                </a:lnTo>
                <a:lnTo>
                  <a:pt x="60846" y="1498883"/>
                </a:lnTo>
                <a:lnTo>
                  <a:pt x="55026" y="1498354"/>
                </a:lnTo>
                <a:lnTo>
                  <a:pt x="49735" y="1497560"/>
                </a:lnTo>
                <a:lnTo>
                  <a:pt x="44709" y="1496238"/>
                </a:lnTo>
                <a:lnTo>
                  <a:pt x="39947" y="1494386"/>
                </a:lnTo>
                <a:lnTo>
                  <a:pt x="35449" y="1492270"/>
                </a:lnTo>
                <a:lnTo>
                  <a:pt x="31217" y="1489625"/>
                </a:lnTo>
                <a:lnTo>
                  <a:pt x="27248" y="1486981"/>
                </a:lnTo>
                <a:lnTo>
                  <a:pt x="23545" y="1483807"/>
                </a:lnTo>
                <a:lnTo>
                  <a:pt x="20106" y="1480368"/>
                </a:lnTo>
                <a:lnTo>
                  <a:pt x="17196" y="1476665"/>
                </a:lnTo>
                <a:lnTo>
                  <a:pt x="14286" y="1472962"/>
                </a:lnTo>
                <a:lnTo>
                  <a:pt x="11640" y="1468995"/>
                </a:lnTo>
                <a:lnTo>
                  <a:pt x="9524" y="1464499"/>
                </a:lnTo>
                <a:lnTo>
                  <a:pt x="7407" y="1460002"/>
                </a:lnTo>
                <a:lnTo>
                  <a:pt x="5820" y="1455506"/>
                </a:lnTo>
                <a:lnTo>
                  <a:pt x="4233" y="1450745"/>
                </a:lnTo>
                <a:lnTo>
                  <a:pt x="2910" y="1445720"/>
                </a:lnTo>
                <a:lnTo>
                  <a:pt x="1852" y="1440959"/>
                </a:lnTo>
                <a:lnTo>
                  <a:pt x="1058" y="1435669"/>
                </a:lnTo>
                <a:lnTo>
                  <a:pt x="529" y="1430643"/>
                </a:lnTo>
                <a:lnTo>
                  <a:pt x="265" y="1425354"/>
                </a:lnTo>
                <a:lnTo>
                  <a:pt x="0" y="1420328"/>
                </a:lnTo>
                <a:lnTo>
                  <a:pt x="0" y="1415303"/>
                </a:lnTo>
                <a:lnTo>
                  <a:pt x="265" y="1410278"/>
                </a:lnTo>
                <a:lnTo>
                  <a:pt x="794" y="1405252"/>
                </a:lnTo>
                <a:lnTo>
                  <a:pt x="1323" y="1400227"/>
                </a:lnTo>
                <a:lnTo>
                  <a:pt x="2116" y="1395466"/>
                </a:lnTo>
                <a:lnTo>
                  <a:pt x="2910" y="1390705"/>
                </a:lnTo>
                <a:lnTo>
                  <a:pt x="4233" y="1386209"/>
                </a:lnTo>
                <a:lnTo>
                  <a:pt x="5556" y="1381977"/>
                </a:lnTo>
                <a:lnTo>
                  <a:pt x="6878" y="1377745"/>
                </a:lnTo>
                <a:lnTo>
                  <a:pt x="11640" y="1365843"/>
                </a:lnTo>
                <a:lnTo>
                  <a:pt x="19048" y="1349444"/>
                </a:lnTo>
                <a:lnTo>
                  <a:pt x="39947" y="1303687"/>
                </a:lnTo>
                <a:lnTo>
                  <a:pt x="65608" y="1245763"/>
                </a:lnTo>
                <a:lnTo>
                  <a:pt x="79629" y="1214288"/>
                </a:lnTo>
                <a:lnTo>
                  <a:pt x="93650" y="1182020"/>
                </a:lnTo>
                <a:lnTo>
                  <a:pt x="107406" y="1149487"/>
                </a:lnTo>
                <a:lnTo>
                  <a:pt x="120634" y="1117484"/>
                </a:lnTo>
                <a:lnTo>
                  <a:pt x="133068" y="1086802"/>
                </a:lnTo>
                <a:lnTo>
                  <a:pt x="138623" y="1072255"/>
                </a:lnTo>
                <a:lnTo>
                  <a:pt x="143914" y="1057973"/>
                </a:lnTo>
                <a:lnTo>
                  <a:pt x="148411" y="1044748"/>
                </a:lnTo>
                <a:lnTo>
                  <a:pt x="152909" y="1031788"/>
                </a:lnTo>
                <a:lnTo>
                  <a:pt x="156612" y="1019886"/>
                </a:lnTo>
                <a:lnTo>
                  <a:pt x="159787" y="1009041"/>
                </a:lnTo>
                <a:lnTo>
                  <a:pt x="162168" y="999255"/>
                </a:lnTo>
                <a:lnTo>
                  <a:pt x="164020" y="990527"/>
                </a:lnTo>
                <a:lnTo>
                  <a:pt x="164813" y="982857"/>
                </a:lnTo>
                <a:lnTo>
                  <a:pt x="165078" y="979683"/>
                </a:lnTo>
                <a:lnTo>
                  <a:pt x="165078" y="976509"/>
                </a:lnTo>
                <a:lnTo>
                  <a:pt x="164549" y="965929"/>
                </a:lnTo>
                <a:lnTo>
                  <a:pt x="163755" y="956143"/>
                </a:lnTo>
                <a:lnTo>
                  <a:pt x="162697" y="947944"/>
                </a:lnTo>
                <a:lnTo>
                  <a:pt x="161374" y="940273"/>
                </a:lnTo>
                <a:lnTo>
                  <a:pt x="160051" y="933396"/>
                </a:lnTo>
                <a:lnTo>
                  <a:pt x="158729" y="927578"/>
                </a:lnTo>
                <a:lnTo>
                  <a:pt x="157141" y="922288"/>
                </a:lnTo>
                <a:lnTo>
                  <a:pt x="155554" y="917527"/>
                </a:lnTo>
                <a:lnTo>
                  <a:pt x="152380" y="908799"/>
                </a:lnTo>
                <a:lnTo>
                  <a:pt x="149999" y="900864"/>
                </a:lnTo>
                <a:lnTo>
                  <a:pt x="148940" y="897425"/>
                </a:lnTo>
                <a:lnTo>
                  <a:pt x="148147" y="893458"/>
                </a:lnTo>
                <a:lnTo>
                  <a:pt x="147618" y="889226"/>
                </a:lnTo>
                <a:lnTo>
                  <a:pt x="147353" y="884730"/>
                </a:lnTo>
                <a:lnTo>
                  <a:pt x="147618" y="861190"/>
                </a:lnTo>
                <a:lnTo>
                  <a:pt x="148411" y="837385"/>
                </a:lnTo>
                <a:lnTo>
                  <a:pt x="149734" y="814374"/>
                </a:lnTo>
                <a:lnTo>
                  <a:pt x="151321" y="791364"/>
                </a:lnTo>
                <a:lnTo>
                  <a:pt x="153438" y="768617"/>
                </a:lnTo>
                <a:lnTo>
                  <a:pt x="156083" y="745871"/>
                </a:lnTo>
                <a:lnTo>
                  <a:pt x="159258" y="723653"/>
                </a:lnTo>
                <a:lnTo>
                  <a:pt x="162697" y="701700"/>
                </a:lnTo>
                <a:lnTo>
                  <a:pt x="166665" y="679747"/>
                </a:lnTo>
                <a:lnTo>
                  <a:pt x="171163" y="657795"/>
                </a:lnTo>
                <a:lnTo>
                  <a:pt x="176189" y="636371"/>
                </a:lnTo>
                <a:lnTo>
                  <a:pt x="181744" y="615476"/>
                </a:lnTo>
                <a:lnTo>
                  <a:pt x="187300" y="594316"/>
                </a:lnTo>
                <a:lnTo>
                  <a:pt x="193649" y="573686"/>
                </a:lnTo>
                <a:lnTo>
                  <a:pt x="200263" y="553320"/>
                </a:lnTo>
                <a:lnTo>
                  <a:pt x="207406" y="533218"/>
                </a:lnTo>
                <a:lnTo>
                  <a:pt x="215077" y="513117"/>
                </a:lnTo>
                <a:lnTo>
                  <a:pt x="223014" y="493809"/>
                </a:lnTo>
                <a:lnTo>
                  <a:pt x="231215" y="474501"/>
                </a:lnTo>
                <a:lnTo>
                  <a:pt x="239945" y="455457"/>
                </a:lnTo>
                <a:lnTo>
                  <a:pt x="249204" y="436943"/>
                </a:lnTo>
                <a:lnTo>
                  <a:pt x="259257" y="418428"/>
                </a:lnTo>
                <a:lnTo>
                  <a:pt x="269045" y="400443"/>
                </a:lnTo>
                <a:lnTo>
                  <a:pt x="279627" y="382722"/>
                </a:lnTo>
                <a:lnTo>
                  <a:pt x="290209" y="365265"/>
                </a:lnTo>
                <a:lnTo>
                  <a:pt x="301585" y="348073"/>
                </a:lnTo>
                <a:lnTo>
                  <a:pt x="313225" y="331410"/>
                </a:lnTo>
                <a:lnTo>
                  <a:pt x="325394" y="315011"/>
                </a:lnTo>
                <a:lnTo>
                  <a:pt x="337828" y="299142"/>
                </a:lnTo>
                <a:lnTo>
                  <a:pt x="350261" y="283272"/>
                </a:lnTo>
                <a:lnTo>
                  <a:pt x="363489" y="267932"/>
                </a:lnTo>
                <a:lnTo>
                  <a:pt x="376981" y="252856"/>
                </a:lnTo>
                <a:lnTo>
                  <a:pt x="391002" y="238044"/>
                </a:lnTo>
                <a:lnTo>
                  <a:pt x="405552" y="224026"/>
                </a:lnTo>
                <a:lnTo>
                  <a:pt x="420102" y="210008"/>
                </a:lnTo>
                <a:lnTo>
                  <a:pt x="434917" y="196519"/>
                </a:lnTo>
                <a:lnTo>
                  <a:pt x="450261" y="183558"/>
                </a:lnTo>
                <a:lnTo>
                  <a:pt x="466133" y="171127"/>
                </a:lnTo>
                <a:lnTo>
                  <a:pt x="482006" y="158696"/>
                </a:lnTo>
                <a:lnTo>
                  <a:pt x="498673" y="146794"/>
                </a:lnTo>
                <a:lnTo>
                  <a:pt x="515339" y="135421"/>
                </a:lnTo>
                <a:lnTo>
                  <a:pt x="532270" y="124312"/>
                </a:lnTo>
                <a:lnTo>
                  <a:pt x="549731" y="113732"/>
                </a:lnTo>
                <a:lnTo>
                  <a:pt x="567455" y="103681"/>
                </a:lnTo>
                <a:lnTo>
                  <a:pt x="585709" y="93895"/>
                </a:lnTo>
                <a:lnTo>
                  <a:pt x="603963" y="84638"/>
                </a:lnTo>
                <a:lnTo>
                  <a:pt x="622746" y="75645"/>
                </a:lnTo>
                <a:lnTo>
                  <a:pt x="641793" y="67446"/>
                </a:lnTo>
                <a:lnTo>
                  <a:pt x="661105" y="59247"/>
                </a:lnTo>
                <a:lnTo>
                  <a:pt x="680946" y="51841"/>
                </a:lnTo>
                <a:lnTo>
                  <a:pt x="700787" y="44964"/>
                </a:lnTo>
                <a:lnTo>
                  <a:pt x="721157" y="38616"/>
                </a:lnTo>
                <a:lnTo>
                  <a:pt x="741528" y="32533"/>
                </a:lnTo>
                <a:lnTo>
                  <a:pt x="762427" y="26978"/>
                </a:lnTo>
                <a:lnTo>
                  <a:pt x="783326" y="21953"/>
                </a:lnTo>
                <a:lnTo>
                  <a:pt x="805019" y="17457"/>
                </a:lnTo>
                <a:lnTo>
                  <a:pt x="826712" y="13489"/>
                </a:lnTo>
                <a:lnTo>
                  <a:pt x="848405" y="9786"/>
                </a:lnTo>
                <a:lnTo>
                  <a:pt x="870627" y="7141"/>
                </a:lnTo>
                <a:lnTo>
                  <a:pt x="893378" y="4497"/>
                </a:lnTo>
                <a:lnTo>
                  <a:pt x="916129" y="2645"/>
                </a:lnTo>
                <a:lnTo>
                  <a:pt x="939145" y="1058"/>
                </a:lnTo>
                <a:lnTo>
                  <a:pt x="962425" y="265"/>
                </a:lnTo>
                <a:lnTo>
                  <a:pt x="986234" y="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等腰三角形 5"/>
          <p:cNvSpPr/>
          <p:nvPr/>
        </p:nvSpPr>
        <p:spPr>
          <a:xfrm rot="9728890">
            <a:off x="9664700" y="4791710"/>
            <a:ext cx="1042035" cy="840105"/>
          </a:xfrm>
          <a:prstGeom prst="triangle">
            <a:avLst>
              <a:gd name="adj" fmla="val 56422"/>
            </a:avLst>
          </a:prstGeom>
          <a:solidFill>
            <a:srgbClr val="2C3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533400" y="0"/>
            <a:ext cx="5577840" cy="6858000"/>
            <a:chOff x="-533400" y="0"/>
            <a:chExt cx="5577840" cy="6858000"/>
          </a:xfrm>
        </p:grpSpPr>
        <p:sp>
          <p:nvSpPr>
            <p:cNvPr id="2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 flipH="1" flipV="1">
            <a:off x="9939324" y="3413760"/>
            <a:ext cx="2801315" cy="3444240"/>
            <a:chOff x="-533400" y="0"/>
            <a:chExt cx="5577840" cy="6858000"/>
          </a:xfrm>
        </p:grpSpPr>
        <p:sp>
          <p:nvSpPr>
            <p:cNvPr id="11" name="矩形 1"/>
            <p:cNvSpPr/>
            <p:nvPr/>
          </p:nvSpPr>
          <p:spPr>
            <a:xfrm>
              <a:off x="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"/>
            <p:cNvSpPr/>
            <p:nvPr/>
          </p:nvSpPr>
          <p:spPr>
            <a:xfrm>
              <a:off x="-10668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"/>
            <p:cNvSpPr/>
            <p:nvPr/>
          </p:nvSpPr>
          <p:spPr>
            <a:xfrm>
              <a:off x="-21336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"/>
            <p:cNvSpPr/>
            <p:nvPr/>
          </p:nvSpPr>
          <p:spPr>
            <a:xfrm>
              <a:off x="-32004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"/>
            <p:cNvSpPr/>
            <p:nvPr/>
          </p:nvSpPr>
          <p:spPr>
            <a:xfrm>
              <a:off x="-42672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"/>
            <p:cNvSpPr/>
            <p:nvPr/>
          </p:nvSpPr>
          <p:spPr>
            <a:xfrm>
              <a:off x="-533400" y="0"/>
              <a:ext cx="5044440" cy="6858000"/>
            </a:xfrm>
            <a:custGeom>
              <a:avLst/>
              <a:gdLst>
                <a:gd name="connsiteX0" fmla="*/ 0 w 5044440"/>
                <a:gd name="connsiteY0" fmla="*/ 0 h 6858000"/>
                <a:gd name="connsiteX1" fmla="*/ 5044440 w 5044440"/>
                <a:gd name="connsiteY1" fmla="*/ 0 h 6858000"/>
                <a:gd name="connsiteX2" fmla="*/ 5044440 w 5044440"/>
                <a:gd name="connsiteY2" fmla="*/ 6858000 h 6858000"/>
                <a:gd name="connsiteX3" fmla="*/ 0 w 5044440"/>
                <a:gd name="connsiteY3" fmla="*/ 6858000 h 6858000"/>
                <a:gd name="connsiteX4" fmla="*/ 0 w 5044440"/>
                <a:gd name="connsiteY4" fmla="*/ 0 h 6858000"/>
                <a:gd name="connsiteX0-1" fmla="*/ 0 w 5044440"/>
                <a:gd name="connsiteY0-2" fmla="*/ 0 h 6858000"/>
                <a:gd name="connsiteX1-3" fmla="*/ 5044440 w 5044440"/>
                <a:gd name="connsiteY1-4" fmla="*/ 0 h 6858000"/>
                <a:gd name="connsiteX2-5" fmla="*/ 0 w 5044440"/>
                <a:gd name="connsiteY2-6" fmla="*/ 6858000 h 6858000"/>
                <a:gd name="connsiteX3-7" fmla="*/ 0 w 5044440"/>
                <a:gd name="connsiteY3-8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5044440" h="6858000">
                  <a:moveTo>
                    <a:pt x="0" y="0"/>
                  </a:moveTo>
                  <a:lnTo>
                    <a:pt x="5044440" y="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4671297" y="2310110"/>
            <a:ext cx="6817489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开发过程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4671297" y="3871585"/>
            <a:ext cx="60045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46376" y="-227349"/>
            <a:ext cx="16624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3900" dirty="0">
                <a:solidFill>
                  <a:srgbClr val="317C82"/>
                </a:solidFill>
              </a:rPr>
              <a:t>2</a:t>
            </a:r>
            <a:endParaRPr lang="zh-CN" altLang="en-US" sz="23900" dirty="0">
              <a:solidFill>
                <a:srgbClr val="317C8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1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开发框架</a:t>
            </a: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7491185" y="287573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057195" y="233796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8" name="Oval 4"/>
          <p:cNvSpPr/>
          <p:nvPr/>
        </p:nvSpPr>
        <p:spPr>
          <a:xfrm>
            <a:off x="5764299" y="4532727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39" name="Group 222"/>
          <p:cNvGrpSpPr/>
          <p:nvPr/>
        </p:nvGrpSpPr>
        <p:grpSpPr bwMode="auto">
          <a:xfrm>
            <a:off x="5933253" y="4769923"/>
            <a:ext cx="257849" cy="200121"/>
            <a:chOff x="0" y="0"/>
            <a:chExt cx="576" cy="443"/>
          </a:xfrm>
          <a:solidFill>
            <a:srgbClr val="20798B"/>
          </a:solidFill>
        </p:grpSpPr>
        <p:sp>
          <p:nvSpPr>
            <p:cNvPr id="40" name="AutoShape 220"/>
            <p:cNvSpPr/>
            <p:nvPr/>
          </p:nvSpPr>
          <p:spPr bwMode="auto">
            <a:xfrm>
              <a:off x="0" y="0"/>
              <a:ext cx="576" cy="3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1600" h="21600">
                  <a:moveTo>
                    <a:pt x="18979" y="9813"/>
                  </a:moveTo>
                  <a:cubicBezTo>
                    <a:pt x="18987" y="9628"/>
                    <a:pt x="18998" y="9444"/>
                    <a:pt x="18998" y="9257"/>
                  </a:cubicBezTo>
                  <a:cubicBezTo>
                    <a:pt x="18998" y="4145"/>
                    <a:pt x="16122" y="0"/>
                    <a:pt x="12573" y="0"/>
                  </a:cubicBezTo>
                  <a:cubicBezTo>
                    <a:pt x="10013" y="0"/>
                    <a:pt x="7810" y="2160"/>
                    <a:pt x="6777" y="5279"/>
                  </a:cubicBezTo>
                  <a:cubicBezTo>
                    <a:pt x="6276" y="4719"/>
                    <a:pt x="5648" y="4383"/>
                    <a:pt x="4964" y="4383"/>
                  </a:cubicBezTo>
                  <a:cubicBezTo>
                    <a:pt x="3328" y="4383"/>
                    <a:pt x="2000" y="6295"/>
                    <a:pt x="2000" y="8653"/>
                  </a:cubicBezTo>
                  <a:cubicBezTo>
                    <a:pt x="2000" y="9096"/>
                    <a:pt x="2047" y="9524"/>
                    <a:pt x="2134" y="9925"/>
                  </a:cubicBezTo>
                  <a:cubicBezTo>
                    <a:pt x="858" y="11019"/>
                    <a:pt x="0" y="13019"/>
                    <a:pt x="0" y="15314"/>
                  </a:cubicBezTo>
                  <a:cubicBezTo>
                    <a:pt x="0" y="18744"/>
                    <a:pt x="1912" y="21527"/>
                    <a:pt x="4285" y="21579"/>
                  </a:cubicBezTo>
                  <a:lnTo>
                    <a:pt x="4285" y="21583"/>
                  </a:lnTo>
                  <a:lnTo>
                    <a:pt x="4335" y="21583"/>
                  </a:lnTo>
                  <a:cubicBezTo>
                    <a:pt x="4341" y="21583"/>
                    <a:pt x="4347" y="21584"/>
                    <a:pt x="4353" y="21584"/>
                  </a:cubicBezTo>
                  <a:cubicBezTo>
                    <a:pt x="4359" y="21584"/>
                    <a:pt x="4364" y="21583"/>
                    <a:pt x="4370" y="21583"/>
                  </a:cubicBezTo>
                  <a:lnTo>
                    <a:pt x="7713" y="21583"/>
                  </a:lnTo>
                  <a:lnTo>
                    <a:pt x="7713" y="19075"/>
                  </a:lnTo>
                  <a:lnTo>
                    <a:pt x="6761" y="19075"/>
                  </a:lnTo>
                  <a:cubicBezTo>
                    <a:pt x="5842" y="19075"/>
                    <a:pt x="5083" y="18421"/>
                    <a:pt x="4728" y="17327"/>
                  </a:cubicBezTo>
                  <a:cubicBezTo>
                    <a:pt x="4373" y="16233"/>
                    <a:pt x="4513" y="14974"/>
                    <a:pt x="5102" y="13959"/>
                  </a:cubicBezTo>
                  <a:lnTo>
                    <a:pt x="8860" y="7492"/>
                  </a:lnTo>
                  <a:cubicBezTo>
                    <a:pt x="9334" y="6677"/>
                    <a:pt x="10019" y="6210"/>
                    <a:pt x="10739" y="6210"/>
                  </a:cubicBezTo>
                  <a:cubicBezTo>
                    <a:pt x="11460" y="6210"/>
                    <a:pt x="12144" y="6677"/>
                    <a:pt x="12618" y="7493"/>
                  </a:cubicBezTo>
                  <a:lnTo>
                    <a:pt x="16376" y="13960"/>
                  </a:lnTo>
                  <a:cubicBezTo>
                    <a:pt x="16966" y="14974"/>
                    <a:pt x="17105" y="16233"/>
                    <a:pt x="16750" y="17327"/>
                  </a:cubicBezTo>
                  <a:cubicBezTo>
                    <a:pt x="16395" y="18421"/>
                    <a:pt x="15635" y="19075"/>
                    <a:pt x="14718" y="19075"/>
                  </a:cubicBezTo>
                  <a:lnTo>
                    <a:pt x="13765" y="19075"/>
                  </a:lnTo>
                  <a:lnTo>
                    <a:pt x="13765" y="21583"/>
                  </a:lnTo>
                  <a:lnTo>
                    <a:pt x="17114" y="21583"/>
                  </a:lnTo>
                  <a:cubicBezTo>
                    <a:pt x="17191" y="21589"/>
                    <a:pt x="17268" y="21600"/>
                    <a:pt x="17346" y="21600"/>
                  </a:cubicBezTo>
                  <a:cubicBezTo>
                    <a:pt x="19696" y="21600"/>
                    <a:pt x="21600" y="18856"/>
                    <a:pt x="21600" y="15472"/>
                  </a:cubicBezTo>
                  <a:cubicBezTo>
                    <a:pt x="21600" y="12921"/>
                    <a:pt x="20518" y="10735"/>
                    <a:pt x="18979" y="9813"/>
                  </a:cubicBezTo>
                  <a:close/>
                  <a:moveTo>
                    <a:pt x="18979" y="9813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41" name="AutoShape 221"/>
            <p:cNvSpPr/>
            <p:nvPr/>
          </p:nvSpPr>
          <p:spPr bwMode="auto">
            <a:xfrm>
              <a:off x="168" y="168"/>
              <a:ext cx="234" cy="275"/>
            </a:xfrm>
            <a:custGeom>
              <a:avLst/>
              <a:gdLst>
                <a:gd name="T0" fmla="*/ 0 w 20986"/>
                <a:gd name="T1" fmla="*/ 0 h 21600"/>
                <a:gd name="T2" fmla="*/ 0 w 20986"/>
                <a:gd name="T3" fmla="*/ 0 h 21600"/>
                <a:gd name="T4" fmla="*/ 0 w 20986"/>
                <a:gd name="T5" fmla="*/ 0 h 21600"/>
                <a:gd name="T6" fmla="*/ 0 w 20986"/>
                <a:gd name="T7" fmla="*/ 0 h 21600"/>
                <a:gd name="T8" fmla="*/ 0 w 20986"/>
                <a:gd name="T9" fmla="*/ 0 h 21600"/>
                <a:gd name="T10" fmla="*/ 0 w 20986"/>
                <a:gd name="T11" fmla="*/ 0 h 21600"/>
                <a:gd name="T12" fmla="*/ 0 w 20986"/>
                <a:gd name="T13" fmla="*/ 0 h 21600"/>
                <a:gd name="T14" fmla="*/ 0 w 20986"/>
                <a:gd name="T15" fmla="*/ 0 h 21600"/>
                <a:gd name="T16" fmla="*/ 0 w 20986"/>
                <a:gd name="T17" fmla="*/ 0 h 21600"/>
                <a:gd name="T18" fmla="*/ 0 w 20986"/>
                <a:gd name="T19" fmla="*/ 0 h 21600"/>
                <a:gd name="T20" fmla="*/ 0 w 20986"/>
                <a:gd name="T21" fmla="*/ 0 h 21600"/>
                <a:gd name="T22" fmla="*/ 0 w 20986"/>
                <a:gd name="T23" fmla="*/ 0 h 21600"/>
                <a:gd name="T24" fmla="*/ 0 w 20986"/>
                <a:gd name="T25" fmla="*/ 0 h 21600"/>
                <a:gd name="T26" fmla="*/ 0 w 20986"/>
                <a:gd name="T27" fmla="*/ 0 h 21600"/>
                <a:gd name="T28" fmla="*/ 0 w 20986"/>
                <a:gd name="T29" fmla="*/ 0 h 21600"/>
                <a:gd name="T30" fmla="*/ 0 w 20986"/>
                <a:gd name="T31" fmla="*/ 0 h 21600"/>
                <a:gd name="T32" fmla="*/ 0 w 20986"/>
                <a:gd name="T33" fmla="*/ 0 h 216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986" h="21600">
                  <a:moveTo>
                    <a:pt x="20639" y="9912"/>
                  </a:moveTo>
                  <a:lnTo>
                    <a:pt x="11682" y="514"/>
                  </a:lnTo>
                  <a:cubicBezTo>
                    <a:pt x="11355" y="171"/>
                    <a:pt x="10923" y="0"/>
                    <a:pt x="10493" y="0"/>
                  </a:cubicBezTo>
                  <a:cubicBezTo>
                    <a:pt x="10062" y="0"/>
                    <a:pt x="9631" y="171"/>
                    <a:pt x="9304" y="514"/>
                  </a:cubicBezTo>
                  <a:lnTo>
                    <a:pt x="347" y="9912"/>
                  </a:lnTo>
                  <a:cubicBezTo>
                    <a:pt x="-307" y="10598"/>
                    <a:pt x="-9" y="11159"/>
                    <a:pt x="1010" y="11159"/>
                  </a:cubicBezTo>
                  <a:lnTo>
                    <a:pt x="5719" y="11159"/>
                  </a:lnTo>
                  <a:cubicBezTo>
                    <a:pt x="6228" y="11159"/>
                    <a:pt x="6898" y="11159"/>
                    <a:pt x="7570" y="11159"/>
                  </a:cubicBezTo>
                  <a:lnTo>
                    <a:pt x="7570" y="19974"/>
                  </a:lnTo>
                  <a:cubicBezTo>
                    <a:pt x="7570" y="20868"/>
                    <a:pt x="8404" y="21600"/>
                    <a:pt x="9423" y="21600"/>
                  </a:cubicBezTo>
                  <a:lnTo>
                    <a:pt x="11565" y="21600"/>
                  </a:lnTo>
                  <a:cubicBezTo>
                    <a:pt x="12584" y="21600"/>
                    <a:pt x="13418" y="20868"/>
                    <a:pt x="13418" y="19974"/>
                  </a:cubicBezTo>
                  <a:lnTo>
                    <a:pt x="13418" y="11159"/>
                  </a:lnTo>
                  <a:cubicBezTo>
                    <a:pt x="14088" y="11159"/>
                    <a:pt x="14760" y="11159"/>
                    <a:pt x="15269" y="11159"/>
                  </a:cubicBezTo>
                  <a:lnTo>
                    <a:pt x="19977" y="11159"/>
                  </a:lnTo>
                  <a:cubicBezTo>
                    <a:pt x="20995" y="11159"/>
                    <a:pt x="21293" y="10598"/>
                    <a:pt x="20639" y="9912"/>
                  </a:cubicBezTo>
                  <a:close/>
                  <a:moveTo>
                    <a:pt x="20639" y="9912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sp>
        <p:nvSpPr>
          <p:cNvPr id="42" name="AutoShape 688"/>
          <p:cNvSpPr/>
          <p:nvPr/>
        </p:nvSpPr>
        <p:spPr bwMode="auto">
          <a:xfrm>
            <a:off x="10246290" y="4683299"/>
            <a:ext cx="280940" cy="282863"/>
          </a:xfrm>
          <a:custGeom>
            <a:avLst/>
            <a:gdLst>
              <a:gd name="T0" fmla="*/ 26686541 w 21600"/>
              <a:gd name="T1" fmla="*/ 4552396 h 21600"/>
              <a:gd name="T2" fmla="*/ 22220269 w 21600"/>
              <a:gd name="T3" fmla="*/ 0 h 21600"/>
              <a:gd name="T4" fmla="*/ 17753986 w 21600"/>
              <a:gd name="T5" fmla="*/ 4552396 h 21600"/>
              <a:gd name="T6" fmla="*/ 21110775 w 21600"/>
              <a:gd name="T7" fmla="*/ 8959696 h 21600"/>
              <a:gd name="T8" fmla="*/ 21110775 w 21600"/>
              <a:gd name="T9" fmla="*/ 12495671 h 21600"/>
              <a:gd name="T10" fmla="*/ 17667522 w 21600"/>
              <a:gd name="T11" fmla="*/ 12495671 h 21600"/>
              <a:gd name="T12" fmla="*/ 13318575 w 21600"/>
              <a:gd name="T13" fmla="*/ 9047942 h 21600"/>
              <a:gd name="T14" fmla="*/ 8968362 w 21600"/>
              <a:gd name="T15" fmla="*/ 12495671 h 21600"/>
              <a:gd name="T16" fmla="*/ 3291387 w 21600"/>
              <a:gd name="T17" fmla="*/ 12495671 h 21600"/>
              <a:gd name="T18" fmla="*/ 3291387 w 21600"/>
              <a:gd name="T19" fmla="*/ 18345667 h 21600"/>
              <a:gd name="T20" fmla="*/ 0 w 21600"/>
              <a:gd name="T21" fmla="*/ 22712583 h 21600"/>
              <a:gd name="T22" fmla="*/ 4439103 w 21600"/>
              <a:gd name="T23" fmla="*/ 27238488 h 21600"/>
              <a:gd name="T24" fmla="*/ 8878206 w 21600"/>
              <a:gd name="T25" fmla="*/ 22712583 h 21600"/>
              <a:gd name="T26" fmla="*/ 5518885 w 21600"/>
              <a:gd name="T27" fmla="*/ 18327927 h 21600"/>
              <a:gd name="T28" fmla="*/ 5518885 w 21600"/>
              <a:gd name="T29" fmla="*/ 14766737 h 21600"/>
              <a:gd name="T30" fmla="*/ 8969628 w 21600"/>
              <a:gd name="T31" fmla="*/ 14766737 h 21600"/>
              <a:gd name="T32" fmla="*/ 13318575 w 21600"/>
              <a:gd name="T33" fmla="*/ 18210739 h 21600"/>
              <a:gd name="T34" fmla="*/ 17666255 w 21600"/>
              <a:gd name="T35" fmla="*/ 14766737 h 21600"/>
              <a:gd name="T36" fmla="*/ 23338390 w 21600"/>
              <a:gd name="T37" fmla="*/ 14766737 h 21600"/>
              <a:gd name="T38" fmla="*/ 23338390 w 21600"/>
              <a:gd name="T39" fmla="*/ 8957136 h 21600"/>
              <a:gd name="T40" fmla="*/ 26686541 w 21600"/>
              <a:gd name="T41" fmla="*/ 4552396 h 21600"/>
              <a:gd name="T42" fmla="*/ 6649442 w 21600"/>
              <a:gd name="T43" fmla="*/ 22712583 h 21600"/>
              <a:gd name="T44" fmla="*/ 4437837 w 21600"/>
              <a:gd name="T45" fmla="*/ 24968589 h 21600"/>
              <a:gd name="T46" fmla="*/ 2226349 w 21600"/>
              <a:gd name="T47" fmla="*/ 22712583 h 21600"/>
              <a:gd name="T48" fmla="*/ 4437837 w 21600"/>
              <a:gd name="T49" fmla="*/ 20457863 h 21600"/>
              <a:gd name="T50" fmla="*/ 6649442 w 21600"/>
              <a:gd name="T51" fmla="*/ 22712583 h 21600"/>
              <a:gd name="T52" fmla="*/ 5518885 w 21600"/>
              <a:gd name="T53" fmla="*/ 19449037 h 21600"/>
              <a:gd name="T54" fmla="*/ 5518885 w 21600"/>
              <a:gd name="T55" fmla="*/ 19449037 h 21600"/>
              <a:gd name="T56" fmla="*/ 13317309 w 21600"/>
              <a:gd name="T57" fmla="*/ 15940839 h 21600"/>
              <a:gd name="T58" fmla="*/ 11051472 w 21600"/>
              <a:gd name="T59" fmla="*/ 13630566 h 21600"/>
              <a:gd name="T60" fmla="*/ 13317309 w 21600"/>
              <a:gd name="T61" fmla="*/ 11319116 h 21600"/>
              <a:gd name="T62" fmla="*/ 15583263 w 21600"/>
              <a:gd name="T63" fmla="*/ 13630566 h 21600"/>
              <a:gd name="T64" fmla="*/ 13317309 w 21600"/>
              <a:gd name="T65" fmla="*/ 15940839 h 21600"/>
              <a:gd name="T66" fmla="*/ 22220269 w 21600"/>
              <a:gd name="T67" fmla="*/ 6836059 h 21600"/>
              <a:gd name="T68" fmla="*/ 19981602 w 21600"/>
              <a:gd name="T69" fmla="*/ 4552396 h 21600"/>
              <a:gd name="T70" fmla="*/ 22220269 w 21600"/>
              <a:gd name="T71" fmla="*/ 2269888 h 21600"/>
              <a:gd name="T72" fmla="*/ 24460192 w 21600"/>
              <a:gd name="T73" fmla="*/ 4552396 h 21600"/>
              <a:gd name="T74" fmla="*/ 22220269 w 21600"/>
              <a:gd name="T75" fmla="*/ 6836059 h 21600"/>
              <a:gd name="T76" fmla="*/ 22220269 w 21600"/>
              <a:gd name="T77" fmla="*/ 6836059 h 2160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1600" h="21600">
                <a:moveTo>
                  <a:pt x="21600" y="3610"/>
                </a:moveTo>
                <a:cubicBezTo>
                  <a:pt x="21600" y="1616"/>
                  <a:pt x="19981" y="0"/>
                  <a:pt x="17985" y="0"/>
                </a:cubicBezTo>
                <a:cubicBezTo>
                  <a:pt x="15988" y="0"/>
                  <a:pt x="14370" y="1616"/>
                  <a:pt x="14370" y="3610"/>
                </a:cubicBezTo>
                <a:cubicBezTo>
                  <a:pt x="14370" y="5294"/>
                  <a:pt x="15526" y="6705"/>
                  <a:pt x="17087" y="7105"/>
                </a:cubicBezTo>
                <a:lnTo>
                  <a:pt x="17087" y="9909"/>
                </a:lnTo>
                <a:lnTo>
                  <a:pt x="14300" y="9909"/>
                </a:lnTo>
                <a:cubicBezTo>
                  <a:pt x="13898" y="8338"/>
                  <a:pt x="12477" y="7175"/>
                  <a:pt x="10780" y="7175"/>
                </a:cubicBezTo>
                <a:cubicBezTo>
                  <a:pt x="9082" y="7175"/>
                  <a:pt x="7660" y="8338"/>
                  <a:pt x="7259" y="9909"/>
                </a:cubicBezTo>
                <a:lnTo>
                  <a:pt x="2664" y="9909"/>
                </a:lnTo>
                <a:lnTo>
                  <a:pt x="2664" y="14548"/>
                </a:lnTo>
                <a:cubicBezTo>
                  <a:pt x="1131" y="14957"/>
                  <a:pt x="0" y="16351"/>
                  <a:pt x="0" y="18011"/>
                </a:cubicBezTo>
                <a:cubicBezTo>
                  <a:pt x="0" y="19993"/>
                  <a:pt x="1609" y="21600"/>
                  <a:pt x="3593" y="21600"/>
                </a:cubicBezTo>
                <a:cubicBezTo>
                  <a:pt x="5577" y="21600"/>
                  <a:pt x="7186" y="19994"/>
                  <a:pt x="7186" y="18011"/>
                </a:cubicBezTo>
                <a:cubicBezTo>
                  <a:pt x="7186" y="16331"/>
                  <a:pt x="6028" y="14925"/>
                  <a:pt x="4467" y="14534"/>
                </a:cubicBezTo>
                <a:lnTo>
                  <a:pt x="4467" y="11710"/>
                </a:lnTo>
                <a:lnTo>
                  <a:pt x="7260" y="11710"/>
                </a:lnTo>
                <a:cubicBezTo>
                  <a:pt x="7662" y="13279"/>
                  <a:pt x="9083" y="14441"/>
                  <a:pt x="10780" y="14441"/>
                </a:cubicBezTo>
                <a:cubicBezTo>
                  <a:pt x="12476" y="14441"/>
                  <a:pt x="13897" y="13279"/>
                  <a:pt x="14299" y="11710"/>
                </a:cubicBezTo>
                <a:lnTo>
                  <a:pt x="18890" y="11710"/>
                </a:lnTo>
                <a:lnTo>
                  <a:pt x="18890" y="7103"/>
                </a:lnTo>
                <a:cubicBezTo>
                  <a:pt x="20447" y="6701"/>
                  <a:pt x="21600" y="5293"/>
                  <a:pt x="21600" y="3610"/>
                </a:cubicBezTo>
                <a:close/>
                <a:moveTo>
                  <a:pt x="5382" y="18011"/>
                </a:moveTo>
                <a:cubicBezTo>
                  <a:pt x="5382" y="18997"/>
                  <a:pt x="4580" y="19800"/>
                  <a:pt x="3592" y="19800"/>
                </a:cubicBezTo>
                <a:cubicBezTo>
                  <a:pt x="2605" y="19800"/>
                  <a:pt x="1802" y="18997"/>
                  <a:pt x="1802" y="18011"/>
                </a:cubicBezTo>
                <a:cubicBezTo>
                  <a:pt x="1802" y="17025"/>
                  <a:pt x="2605" y="16223"/>
                  <a:pt x="3592" y="16223"/>
                </a:cubicBezTo>
                <a:cubicBezTo>
                  <a:pt x="4580" y="16223"/>
                  <a:pt x="5382" y="17025"/>
                  <a:pt x="5382" y="18011"/>
                </a:cubicBezTo>
                <a:close/>
                <a:moveTo>
                  <a:pt x="4467" y="15423"/>
                </a:moveTo>
                <a:lnTo>
                  <a:pt x="4467" y="15423"/>
                </a:lnTo>
                <a:close/>
                <a:moveTo>
                  <a:pt x="10779" y="12641"/>
                </a:moveTo>
                <a:cubicBezTo>
                  <a:pt x="9768" y="12641"/>
                  <a:pt x="8945" y="11819"/>
                  <a:pt x="8945" y="10809"/>
                </a:cubicBezTo>
                <a:cubicBezTo>
                  <a:pt x="8945" y="9798"/>
                  <a:pt x="9768" y="8976"/>
                  <a:pt x="10779" y="8976"/>
                </a:cubicBezTo>
                <a:cubicBezTo>
                  <a:pt x="11791" y="8976"/>
                  <a:pt x="12613" y="9798"/>
                  <a:pt x="12613" y="10809"/>
                </a:cubicBezTo>
                <a:cubicBezTo>
                  <a:pt x="12614" y="11819"/>
                  <a:pt x="11791" y="12641"/>
                  <a:pt x="10779" y="12641"/>
                </a:cubicBezTo>
                <a:close/>
                <a:moveTo>
                  <a:pt x="17985" y="5421"/>
                </a:moveTo>
                <a:cubicBezTo>
                  <a:pt x="16986" y="5421"/>
                  <a:pt x="16173" y="4609"/>
                  <a:pt x="16173" y="3610"/>
                </a:cubicBezTo>
                <a:cubicBezTo>
                  <a:pt x="16173" y="2613"/>
                  <a:pt x="16986" y="1800"/>
                  <a:pt x="17985" y="1800"/>
                </a:cubicBezTo>
                <a:cubicBezTo>
                  <a:pt x="18984" y="1800"/>
                  <a:pt x="19798" y="2613"/>
                  <a:pt x="19798" y="3610"/>
                </a:cubicBezTo>
                <a:cubicBezTo>
                  <a:pt x="19798" y="4609"/>
                  <a:pt x="18984" y="5421"/>
                  <a:pt x="17985" y="5421"/>
                </a:cubicBezTo>
                <a:close/>
                <a:moveTo>
                  <a:pt x="17985" y="5421"/>
                </a:moveTo>
              </a:path>
            </a:pathLst>
          </a:custGeom>
          <a:solidFill>
            <a:srgbClr val="20798B"/>
          </a:solidFill>
          <a:ln>
            <a:noFill/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43" name="Oval 10"/>
          <p:cNvSpPr/>
          <p:nvPr/>
        </p:nvSpPr>
        <p:spPr>
          <a:xfrm>
            <a:off x="10081775" y="4532586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8" name="AutoShape 232"/>
          <p:cNvSpPr/>
          <p:nvPr/>
        </p:nvSpPr>
        <p:spPr bwMode="auto">
          <a:xfrm>
            <a:off x="5105400" y="1979930"/>
            <a:ext cx="2059940" cy="148907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20798B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55" name="Oval 23"/>
          <p:cNvSpPr/>
          <p:nvPr/>
        </p:nvSpPr>
        <p:spPr>
          <a:xfrm>
            <a:off x="1556570" y="4532586"/>
            <a:ext cx="592623" cy="592623"/>
          </a:xfrm>
          <a:prstGeom prst="ellipse">
            <a:avLst/>
          </a:prstGeom>
          <a:noFill/>
          <a:ln w="12700">
            <a:solidFill>
              <a:srgbClr val="A6A6A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56" name="Group 26"/>
          <p:cNvGrpSpPr/>
          <p:nvPr/>
        </p:nvGrpSpPr>
        <p:grpSpPr>
          <a:xfrm>
            <a:off x="645795" y="5164455"/>
            <a:ext cx="2416175" cy="1114136"/>
            <a:chOff x="1376364" y="1322611"/>
            <a:chExt cx="1812130" cy="631019"/>
          </a:xfrm>
        </p:grpSpPr>
        <p:sp>
          <p:nvSpPr>
            <p:cNvPr id="57" name="TextBox 27"/>
            <p:cNvSpPr txBox="1"/>
            <p:nvPr/>
          </p:nvSpPr>
          <p:spPr>
            <a:xfrm>
              <a:off x="1643460" y="1322611"/>
              <a:ext cx="1277938" cy="4420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前端</a:t>
              </a:r>
            </a:p>
          </p:txBody>
        </p:sp>
        <p:sp>
          <p:nvSpPr>
            <p:cNvPr id="58" name="TextBox 28"/>
            <p:cNvSpPr txBox="1"/>
            <p:nvPr/>
          </p:nvSpPr>
          <p:spPr>
            <a:xfrm>
              <a:off x="1376364" y="1657999"/>
              <a:ext cx="1812130" cy="29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React</a:t>
              </a:r>
            </a:p>
          </p:txBody>
        </p:sp>
      </p:grpSp>
      <p:cxnSp>
        <p:nvCxnSpPr>
          <p:cNvPr id="69" name="Elbow Connector 39"/>
          <p:cNvCxnSpPr/>
          <p:nvPr/>
        </p:nvCxnSpPr>
        <p:spPr>
          <a:xfrm rot="16200000" flipV="1">
            <a:off x="5633720" y="3896360"/>
            <a:ext cx="853440" cy="3175"/>
          </a:xfrm>
          <a:prstGeom prst="bentConnector3">
            <a:avLst>
              <a:gd name="adj1" fmla="val 4996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40"/>
          <p:cNvCxnSpPr/>
          <p:nvPr/>
        </p:nvCxnSpPr>
        <p:spPr>
          <a:xfrm rot="10800000">
            <a:off x="7165673" y="2979357"/>
            <a:ext cx="3193027" cy="1402676"/>
          </a:xfrm>
          <a:prstGeom prst="bentConnector3">
            <a:avLst>
              <a:gd name="adj1" fmla="val -7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41"/>
          <p:cNvCxnSpPr/>
          <p:nvPr/>
        </p:nvCxnSpPr>
        <p:spPr>
          <a:xfrm rot="10800000" flipH="1">
            <a:off x="1849903" y="2979357"/>
            <a:ext cx="3193027" cy="1402676"/>
          </a:xfrm>
          <a:prstGeom prst="bentConnector3">
            <a:avLst>
              <a:gd name="adj1" fmla="val -73"/>
            </a:avLst>
          </a:prstGeom>
          <a:ln>
            <a:solidFill>
              <a:srgbClr val="317C82"/>
            </a:solidFill>
            <a:prstDash val="sysDash"/>
            <a:headEnd type="oval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AutoShape 232"/>
          <p:cNvSpPr/>
          <p:nvPr/>
        </p:nvSpPr>
        <p:spPr bwMode="auto">
          <a:xfrm>
            <a:off x="6872395" y="2260364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3" name="AutoShape 232"/>
          <p:cNvSpPr/>
          <p:nvPr/>
        </p:nvSpPr>
        <p:spPr bwMode="auto">
          <a:xfrm flipH="1">
            <a:off x="4414577" y="3173522"/>
            <a:ext cx="555495" cy="385524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4713179" y="23247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5" name="AutoShape 232"/>
          <p:cNvSpPr/>
          <p:nvPr/>
        </p:nvSpPr>
        <p:spPr bwMode="auto">
          <a:xfrm flipH="1">
            <a:off x="7644470" y="1418645"/>
            <a:ext cx="1541756" cy="10700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321300" y="2713355"/>
            <a:ext cx="1628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EYE&amp;EAR</a:t>
            </a:r>
          </a:p>
        </p:txBody>
      </p:sp>
      <p:grpSp>
        <p:nvGrpSpPr>
          <p:cNvPr id="4" name="Group 437"/>
          <p:cNvGrpSpPr/>
          <p:nvPr/>
        </p:nvGrpSpPr>
        <p:grpSpPr bwMode="auto">
          <a:xfrm>
            <a:off x="1735723" y="4698430"/>
            <a:ext cx="236683" cy="280940"/>
            <a:chOff x="0" y="0"/>
            <a:chExt cx="483" cy="576"/>
          </a:xfrm>
          <a:solidFill>
            <a:srgbClr val="20798B"/>
          </a:solidFill>
        </p:grpSpPr>
        <p:sp>
          <p:nvSpPr>
            <p:cNvPr id="5" name="AutoShape 435"/>
            <p:cNvSpPr/>
            <p:nvPr/>
          </p:nvSpPr>
          <p:spPr bwMode="auto">
            <a:xfrm>
              <a:off x="0" y="0"/>
              <a:ext cx="483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21600" h="21600">
                  <a:moveTo>
                    <a:pt x="21600" y="2218"/>
                  </a:moveTo>
                  <a:lnTo>
                    <a:pt x="11590" y="2218"/>
                  </a:lnTo>
                  <a:lnTo>
                    <a:pt x="11590" y="756"/>
                  </a:lnTo>
                  <a:cubicBezTo>
                    <a:pt x="11590" y="339"/>
                    <a:pt x="11187" y="0"/>
                    <a:pt x="10690" y="0"/>
                  </a:cubicBezTo>
                  <a:cubicBezTo>
                    <a:pt x="10192" y="0"/>
                    <a:pt x="9789" y="339"/>
                    <a:pt x="9789" y="756"/>
                  </a:cubicBezTo>
                  <a:lnTo>
                    <a:pt x="9789" y="2218"/>
                  </a:lnTo>
                  <a:lnTo>
                    <a:pt x="0" y="2218"/>
                  </a:lnTo>
                  <a:lnTo>
                    <a:pt x="0" y="14675"/>
                  </a:lnTo>
                  <a:lnTo>
                    <a:pt x="6717" y="14675"/>
                  </a:lnTo>
                  <a:lnTo>
                    <a:pt x="4086" y="20400"/>
                  </a:lnTo>
                  <a:cubicBezTo>
                    <a:pt x="3877" y="20855"/>
                    <a:pt x="4146" y="21365"/>
                    <a:pt x="4688" y="21541"/>
                  </a:cubicBezTo>
                  <a:cubicBezTo>
                    <a:pt x="4812" y="21581"/>
                    <a:pt x="4940" y="21600"/>
                    <a:pt x="5066" y="21600"/>
                  </a:cubicBezTo>
                  <a:cubicBezTo>
                    <a:pt x="5488" y="21600"/>
                    <a:pt x="5886" y="21385"/>
                    <a:pt x="6047" y="21035"/>
                  </a:cubicBezTo>
                  <a:lnTo>
                    <a:pt x="8970" y="14675"/>
                  </a:lnTo>
                  <a:lnTo>
                    <a:pt x="12408" y="14675"/>
                  </a:lnTo>
                  <a:lnTo>
                    <a:pt x="15333" y="21035"/>
                  </a:lnTo>
                  <a:cubicBezTo>
                    <a:pt x="15494" y="21385"/>
                    <a:pt x="15892" y="21599"/>
                    <a:pt x="16314" y="21599"/>
                  </a:cubicBezTo>
                  <a:cubicBezTo>
                    <a:pt x="16440" y="21599"/>
                    <a:pt x="16568" y="21581"/>
                    <a:pt x="16692" y="21540"/>
                  </a:cubicBezTo>
                  <a:cubicBezTo>
                    <a:pt x="17234" y="21365"/>
                    <a:pt x="17503" y="20854"/>
                    <a:pt x="17294" y="20400"/>
                  </a:cubicBezTo>
                  <a:lnTo>
                    <a:pt x="14662" y="14675"/>
                  </a:lnTo>
                  <a:lnTo>
                    <a:pt x="21600" y="14675"/>
                  </a:lnTo>
                  <a:lnTo>
                    <a:pt x="21600" y="2218"/>
                  </a:lnTo>
                  <a:close/>
                  <a:moveTo>
                    <a:pt x="19498" y="12911"/>
                  </a:moveTo>
                  <a:lnTo>
                    <a:pt x="2102" y="12911"/>
                  </a:lnTo>
                  <a:lnTo>
                    <a:pt x="2102" y="3982"/>
                  </a:lnTo>
                  <a:lnTo>
                    <a:pt x="19498" y="3982"/>
                  </a:lnTo>
                  <a:lnTo>
                    <a:pt x="19498" y="12911"/>
                  </a:lnTo>
                  <a:close/>
                  <a:moveTo>
                    <a:pt x="19498" y="12911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  <p:sp>
          <p:nvSpPr>
            <p:cNvPr id="6" name="AutoShape 436"/>
            <p:cNvSpPr/>
            <p:nvPr/>
          </p:nvSpPr>
          <p:spPr bwMode="auto">
            <a:xfrm>
              <a:off x="80" y="136"/>
              <a:ext cx="318" cy="16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160" y="21600"/>
                  </a:moveTo>
                  <a:lnTo>
                    <a:pt x="8499" y="12117"/>
                  </a:lnTo>
                  <a:lnTo>
                    <a:pt x="10271" y="17202"/>
                  </a:lnTo>
                  <a:lnTo>
                    <a:pt x="18215" y="6937"/>
                  </a:lnTo>
                  <a:lnTo>
                    <a:pt x="19235" y="9860"/>
                  </a:lnTo>
                  <a:lnTo>
                    <a:pt x="21600" y="0"/>
                  </a:lnTo>
                  <a:lnTo>
                    <a:pt x="15960" y="464"/>
                  </a:lnTo>
                  <a:lnTo>
                    <a:pt x="17056" y="3610"/>
                  </a:lnTo>
                  <a:lnTo>
                    <a:pt x="10840" y="11641"/>
                  </a:lnTo>
                  <a:lnTo>
                    <a:pt x="9067" y="6556"/>
                  </a:lnTo>
                  <a:lnTo>
                    <a:pt x="0" y="18276"/>
                  </a:lnTo>
                  <a:lnTo>
                    <a:pt x="1160" y="21600"/>
                  </a:lnTo>
                  <a:close/>
                  <a:moveTo>
                    <a:pt x="1160" y="21600"/>
                  </a:move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sz="2400" dirty="0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4887595" y="5164455"/>
            <a:ext cx="2416175" cy="1114137"/>
            <a:chOff x="1376364" y="1322611"/>
            <a:chExt cx="1812130" cy="631019"/>
          </a:xfrm>
        </p:grpSpPr>
        <p:sp>
          <p:nvSpPr>
            <p:cNvPr id="8" name="TextBox 27"/>
            <p:cNvSpPr txBox="1"/>
            <p:nvPr/>
          </p:nvSpPr>
          <p:spPr>
            <a:xfrm>
              <a:off x="1643460" y="1322611"/>
              <a:ext cx="1277938" cy="4420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后端</a:t>
              </a:r>
            </a:p>
          </p:txBody>
        </p:sp>
        <p:sp>
          <p:nvSpPr>
            <p:cNvPr id="9" name="TextBox 28"/>
            <p:cNvSpPr txBox="1"/>
            <p:nvPr/>
          </p:nvSpPr>
          <p:spPr>
            <a:xfrm>
              <a:off x="1376364" y="1657999"/>
              <a:ext cx="1812130" cy="295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Express</a:t>
              </a:r>
            </a:p>
          </p:txBody>
        </p:sp>
      </p:grpSp>
      <p:grpSp>
        <p:nvGrpSpPr>
          <p:cNvPr id="10" name="Group 26"/>
          <p:cNvGrpSpPr/>
          <p:nvPr/>
        </p:nvGrpSpPr>
        <p:grpSpPr>
          <a:xfrm>
            <a:off x="9186545" y="5164456"/>
            <a:ext cx="2416175" cy="1066976"/>
            <a:chOff x="1376364" y="1322611"/>
            <a:chExt cx="1812130" cy="604308"/>
          </a:xfrm>
        </p:grpSpPr>
        <p:sp>
          <p:nvSpPr>
            <p:cNvPr id="11" name="TextBox 27"/>
            <p:cNvSpPr txBox="1"/>
            <p:nvPr/>
          </p:nvSpPr>
          <p:spPr>
            <a:xfrm>
              <a:off x="1643460" y="1322611"/>
              <a:ext cx="1277938" cy="44200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anose="02000000000000000000"/>
                  <a:cs typeface="Roboto Condensed" panose="02000000000000000000"/>
                </a:rPr>
                <a:t>数据库</a:t>
              </a:r>
            </a:p>
          </p:txBody>
        </p:sp>
        <p:sp>
          <p:nvSpPr>
            <p:cNvPr id="12" name="TextBox 28"/>
            <p:cNvSpPr txBox="1"/>
            <p:nvPr/>
          </p:nvSpPr>
          <p:spPr>
            <a:xfrm>
              <a:off x="1376364" y="1657999"/>
              <a:ext cx="1812130" cy="268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40000"/>
                </a:lnSpc>
              </a:pPr>
              <a:r>
                <a:rPr lang="en-US" altLang="zh-CN" sz="2000" dirty="0" err="1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My</a:t>
              </a:r>
              <a:r>
                <a:rPr lang="en-US" sz="2000" dirty="0" err="1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S</a:t>
              </a:r>
              <a:r>
                <a:rPr lang="en-US" altLang="zh-CN" sz="2000" dirty="0" err="1">
                  <a:solidFill>
                    <a:schemeClr val="bg1">
                      <a:lumMod val="50000"/>
                    </a:schemeClr>
                  </a:solidFill>
                  <a:latin typeface="华文细黑" panose="02010600040101010101" charset="-122"/>
                  <a:ea typeface="华文细黑" panose="02010600040101010101" charset="-122"/>
                  <a:cs typeface="Roboto Condensed" panose="02000000000000000000"/>
                </a:rPr>
                <a:t>ql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华文细黑" panose="02010600040101010101" charset="-122"/>
                <a:ea typeface="华文细黑" panose="02010600040101010101" charset="-122"/>
                <a:cs typeface="Roboto Condensed" panose="0200000000000000000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2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任务分配</a:t>
            </a: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136195" y="55485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rcRect l="15456" t="-98" r="-1156" b="-475"/>
          <a:stretch>
            <a:fillRect/>
          </a:stretch>
        </p:blipFill>
        <p:spPr>
          <a:xfrm>
            <a:off x="561975" y="1592580"/>
            <a:ext cx="8048625" cy="3898900"/>
          </a:xfrm>
          <a:prstGeom prst="rect">
            <a:avLst/>
          </a:prstGeom>
        </p:spPr>
      </p:pic>
      <p:pic>
        <p:nvPicPr>
          <p:cNvPr id="45" name="图片 4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35" y="2601595"/>
            <a:ext cx="9391650" cy="3876675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832552" y="185653"/>
            <a:ext cx="1321164" cy="1321164"/>
            <a:chOff x="588318" y="-210335"/>
            <a:chExt cx="3105996" cy="3105996"/>
          </a:xfrm>
        </p:grpSpPr>
        <p:sp>
          <p:nvSpPr>
            <p:cNvPr id="2" name="等腰三角形 1"/>
            <p:cNvSpPr/>
            <p:nvPr/>
          </p:nvSpPr>
          <p:spPr>
            <a:xfrm>
              <a:off x="12384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-5400000">
              <a:off x="4637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-4320000">
              <a:off x="501707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-3240000">
              <a:off x="611745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-2160000">
              <a:off x="783133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-1080000">
              <a:off x="999095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1238490" y="-21033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080000">
              <a:off x="1477886" y="-17241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2160000">
              <a:off x="1693847" y="-6238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3240000">
              <a:off x="1865236" y="10900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4320000">
              <a:off x="1975273" y="32497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>
              <a:off x="2013190" y="5643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6480000">
              <a:off x="1975273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7560000">
              <a:off x="186523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8640000">
              <a:off x="1693847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9720000">
              <a:off x="1477886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10800000">
              <a:off x="1238490" y="1339065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1880000">
              <a:off x="999094" y="1301148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2960000">
              <a:off x="783133" y="1191110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/>
          </p:nvSpPr>
          <p:spPr>
            <a:xfrm rot="14040000">
              <a:off x="611745" y="1019722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/>
          </p:nvSpPr>
          <p:spPr>
            <a:xfrm rot="15120000">
              <a:off x="501707" y="803761"/>
              <a:ext cx="1805652" cy="1556596"/>
            </a:xfrm>
            <a:prstGeom prst="triangle">
              <a:avLst/>
            </a:prstGeom>
            <a:solidFill>
              <a:schemeClr val="bg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825415" y="486622"/>
            <a:ext cx="1335438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40E18"/>
                </a:solidFill>
              </a:rPr>
              <a:t>3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144337" y="523070"/>
            <a:ext cx="681748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chemeClr val="bg1"/>
                </a:solidFill>
              </a:rPr>
              <a:t>版本控制</a:t>
            </a:r>
          </a:p>
        </p:txBody>
      </p:sp>
      <p:sp>
        <p:nvSpPr>
          <p:cNvPr id="36" name="AutoShape 232"/>
          <p:cNvSpPr/>
          <p:nvPr/>
        </p:nvSpPr>
        <p:spPr bwMode="auto">
          <a:xfrm flipH="1">
            <a:off x="10843350" y="1768299"/>
            <a:ext cx="924164" cy="641388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37" name="AutoShape 232"/>
          <p:cNvSpPr/>
          <p:nvPr/>
        </p:nvSpPr>
        <p:spPr bwMode="auto">
          <a:xfrm flipH="1">
            <a:off x="376225" y="5497729"/>
            <a:ext cx="1236947" cy="858465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2" name="AutoShape 232"/>
          <p:cNvSpPr/>
          <p:nvPr/>
        </p:nvSpPr>
        <p:spPr bwMode="auto">
          <a:xfrm>
            <a:off x="8132235" y="6176409"/>
            <a:ext cx="711792" cy="493997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sp>
        <p:nvSpPr>
          <p:cNvPr id="74" name="AutoShape 232"/>
          <p:cNvSpPr/>
          <p:nvPr/>
        </p:nvSpPr>
        <p:spPr bwMode="auto">
          <a:xfrm flipH="1">
            <a:off x="5357069" y="6287180"/>
            <a:ext cx="392221" cy="272209"/>
          </a:xfrm>
          <a:custGeom>
            <a:avLst/>
            <a:gdLst>
              <a:gd name="T0" fmla="*/ 178538320 w 21600"/>
              <a:gd name="T1" fmla="*/ 21417337 h 21600"/>
              <a:gd name="T2" fmla="*/ 178726483 w 21600"/>
              <a:gd name="T3" fmla="*/ 20203932 h 21600"/>
              <a:gd name="T4" fmla="*/ 118276715 w 21600"/>
              <a:gd name="T5" fmla="*/ 0 h 21600"/>
              <a:gd name="T6" fmla="*/ 63752008 w 21600"/>
              <a:gd name="T7" fmla="*/ 11521653 h 21600"/>
              <a:gd name="T8" fmla="*/ 46706393 w 21600"/>
              <a:gd name="T9" fmla="*/ 9566133 h 21600"/>
              <a:gd name="T10" fmla="*/ 18814620 w 21600"/>
              <a:gd name="T11" fmla="*/ 18885787 h 21600"/>
              <a:gd name="T12" fmla="*/ 20074533 w 21600"/>
              <a:gd name="T13" fmla="*/ 21661950 h 21600"/>
              <a:gd name="T14" fmla="*/ 0 w 21600"/>
              <a:gd name="T15" fmla="*/ 33423732 h 21600"/>
              <a:gd name="T16" fmla="*/ 40309477 w 21600"/>
              <a:gd name="T17" fmla="*/ 47097256 h 21600"/>
              <a:gd name="T18" fmla="*/ 40309477 w 21600"/>
              <a:gd name="T19" fmla="*/ 47106223 h 21600"/>
              <a:gd name="T20" fmla="*/ 40780367 w 21600"/>
              <a:gd name="T21" fmla="*/ 47106223 h 21600"/>
              <a:gd name="T22" fmla="*/ 40949425 w 21600"/>
              <a:gd name="T23" fmla="*/ 47108465 h 21600"/>
              <a:gd name="T24" fmla="*/ 41108968 w 21600"/>
              <a:gd name="T25" fmla="*/ 47106223 h 21600"/>
              <a:gd name="T26" fmla="*/ 160994180 w 21600"/>
              <a:gd name="T27" fmla="*/ 47106223 h 21600"/>
              <a:gd name="T28" fmla="*/ 163176857 w 21600"/>
              <a:gd name="T29" fmla="*/ 47143269 h 21600"/>
              <a:gd name="T30" fmla="*/ 203194979 w 21600"/>
              <a:gd name="T31" fmla="*/ 33768601 h 21600"/>
              <a:gd name="T32" fmla="*/ 178538320 w 21600"/>
              <a:gd name="T33" fmla="*/ 21417337 h 21600"/>
              <a:gd name="T34" fmla="*/ 178538320 w 21600"/>
              <a:gd name="T35" fmla="*/ 21417337 h 216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1600" h="21600">
                <a:moveTo>
                  <a:pt x="18979" y="9813"/>
                </a:moveTo>
                <a:cubicBezTo>
                  <a:pt x="18987" y="9628"/>
                  <a:pt x="18999" y="9444"/>
                  <a:pt x="18999" y="9257"/>
                </a:cubicBezTo>
                <a:cubicBezTo>
                  <a:pt x="18999" y="4145"/>
                  <a:pt x="16122" y="0"/>
                  <a:pt x="12573" y="0"/>
                </a:cubicBezTo>
                <a:cubicBezTo>
                  <a:pt x="10014" y="0"/>
                  <a:pt x="7810" y="2160"/>
                  <a:pt x="6777" y="5279"/>
                </a:cubicBezTo>
                <a:cubicBezTo>
                  <a:pt x="6276" y="4719"/>
                  <a:pt x="5648" y="4383"/>
                  <a:pt x="4965" y="4383"/>
                </a:cubicBezTo>
                <a:cubicBezTo>
                  <a:pt x="3328" y="4383"/>
                  <a:pt x="2000" y="6295"/>
                  <a:pt x="2000" y="8653"/>
                </a:cubicBezTo>
                <a:cubicBezTo>
                  <a:pt x="2000" y="9096"/>
                  <a:pt x="2047" y="9524"/>
                  <a:pt x="2134" y="9925"/>
                </a:cubicBezTo>
                <a:cubicBezTo>
                  <a:pt x="858" y="11019"/>
                  <a:pt x="0" y="13019"/>
                  <a:pt x="0" y="15314"/>
                </a:cubicBezTo>
                <a:cubicBezTo>
                  <a:pt x="0" y="18744"/>
                  <a:pt x="1912" y="21527"/>
                  <a:pt x="4285" y="21579"/>
                </a:cubicBezTo>
                <a:lnTo>
                  <a:pt x="4285" y="21583"/>
                </a:lnTo>
                <a:lnTo>
                  <a:pt x="4335" y="21583"/>
                </a:lnTo>
                <a:cubicBezTo>
                  <a:pt x="4341" y="21583"/>
                  <a:pt x="4347" y="21584"/>
                  <a:pt x="4353" y="21584"/>
                </a:cubicBezTo>
                <a:cubicBezTo>
                  <a:pt x="4359" y="21584"/>
                  <a:pt x="4364" y="21583"/>
                  <a:pt x="4370" y="21583"/>
                </a:cubicBezTo>
                <a:lnTo>
                  <a:pt x="17114" y="21583"/>
                </a:lnTo>
                <a:cubicBezTo>
                  <a:pt x="17191" y="21589"/>
                  <a:pt x="17268" y="21600"/>
                  <a:pt x="17346" y="21600"/>
                </a:cubicBezTo>
                <a:cubicBezTo>
                  <a:pt x="19695" y="21600"/>
                  <a:pt x="21600" y="18856"/>
                  <a:pt x="21600" y="15472"/>
                </a:cubicBezTo>
                <a:cubicBezTo>
                  <a:pt x="21600" y="12921"/>
                  <a:pt x="20518" y="10736"/>
                  <a:pt x="18979" y="9813"/>
                </a:cubicBezTo>
                <a:close/>
                <a:moveTo>
                  <a:pt x="18979" y="9813"/>
                </a:moveTo>
              </a:path>
            </a:pathLst>
          </a:custGeom>
          <a:noFill/>
          <a:ln w="25400">
            <a:solidFill>
              <a:srgbClr val="A6A6A6"/>
            </a:solidFill>
          </a:ln>
        </p:spPr>
        <p:txBody>
          <a:bodyPr lIns="0" tIns="0" rIns="0" bIns="0"/>
          <a:lstStyle/>
          <a:p>
            <a:endParaRPr lang="en-US" sz="2400" dirty="0"/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768475"/>
            <a:ext cx="10058400" cy="2462530"/>
          </a:xfrm>
          <a:prstGeom prst="round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3"/>
          <a:srcRect t="-57" r="13813"/>
          <a:stretch>
            <a:fillRect/>
          </a:stretch>
        </p:blipFill>
        <p:spPr>
          <a:xfrm>
            <a:off x="2720340" y="3175000"/>
            <a:ext cx="8669020" cy="3326765"/>
          </a:xfrm>
          <a:prstGeom prst="round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452</Words>
  <Application>Microsoft Office PowerPoint</Application>
  <PresentationFormat>宽屏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Roboto Condensed</vt:lpstr>
      <vt:lpstr>华文楷体</vt:lpstr>
      <vt:lpstr>华文细黑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ASUS</cp:lastModifiedBy>
  <cp:revision>108</cp:revision>
  <dcterms:created xsi:type="dcterms:W3CDTF">2015-03-23T15:45:00Z</dcterms:created>
  <dcterms:modified xsi:type="dcterms:W3CDTF">2020-04-23T07:15:07Z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2052-11.1.0.9209</vt:lpwstr>
  </property>
</Properties>
</file>