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58" r:id="rId5"/>
    <p:sldId id="259" r:id="rId6"/>
    <p:sldId id="300" r:id="rId7"/>
    <p:sldId id="391" r:id="rId8"/>
    <p:sldId id="392" r:id="rId9"/>
    <p:sldId id="266" r:id="rId10"/>
    <p:sldId id="336" r:id="rId11"/>
    <p:sldId id="338" r:id="rId12"/>
    <p:sldId id="339" r:id="rId13"/>
    <p:sldId id="341" r:id="rId14"/>
    <p:sldId id="393" r:id="rId15"/>
    <p:sldId id="400" r:id="rId16"/>
    <p:sldId id="295" r:id="rId17"/>
  </p:sldIdLst>
  <p:sldSz cx="12195175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0" autoAdjust="0"/>
    <p:restoredTop sz="94660"/>
  </p:normalViewPr>
  <p:slideViewPr>
    <p:cSldViewPr showGuides="1">
      <p:cViewPr varScale="1">
        <p:scale>
          <a:sx n="65" d="100"/>
          <a:sy n="65" d="100"/>
        </p:scale>
        <p:origin x="-126" y="-1434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梯形 356"/>
          <p:cNvSpPr/>
          <p:nvPr/>
        </p:nvSpPr>
        <p:spPr>
          <a:xfrm rot="10800000">
            <a:off x="1985969" y="5309198"/>
            <a:ext cx="864096" cy="280042"/>
          </a:xfrm>
          <a:prstGeom prst="trapezoid">
            <a:avLst>
              <a:gd name="adj" fmla="val 51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圆角矩形 357"/>
          <p:cNvSpPr/>
          <p:nvPr/>
        </p:nvSpPr>
        <p:spPr>
          <a:xfrm>
            <a:off x="1705099" y="5111392"/>
            <a:ext cx="1368152" cy="1455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圆角矩形 358"/>
          <p:cNvSpPr/>
          <p:nvPr/>
        </p:nvSpPr>
        <p:spPr>
          <a:xfrm>
            <a:off x="1705099" y="4884911"/>
            <a:ext cx="1368152" cy="1455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圆角矩形 359"/>
          <p:cNvSpPr/>
          <p:nvPr/>
        </p:nvSpPr>
        <p:spPr>
          <a:xfrm>
            <a:off x="1705099" y="4655444"/>
            <a:ext cx="1368152" cy="1455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1" name="组合 360"/>
          <p:cNvGrpSpPr/>
          <p:nvPr/>
        </p:nvGrpSpPr>
        <p:grpSpPr>
          <a:xfrm>
            <a:off x="2701415" y="4288228"/>
            <a:ext cx="284867" cy="28486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2" name="同心圆 3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3" name="椭圆 36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959658" y="3188129"/>
            <a:ext cx="284867" cy="284867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5" name="同心圆 3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6" name="椭圆 36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3127154" y="3980217"/>
            <a:ext cx="212859" cy="21285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3382684" y="3626287"/>
            <a:ext cx="212859" cy="21285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1273051" y="3676903"/>
            <a:ext cx="212859" cy="21285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4" name="同心圆 3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5" name="椭圆 37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2418016" y="609307"/>
            <a:ext cx="354293" cy="354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7" name="同心圆 3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8" name="椭圆 37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10271" y="1892308"/>
            <a:ext cx="295751" cy="29575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0" name="同心圆 3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1" name="椭圆 38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/>
          <p:cNvGrpSpPr/>
          <p:nvPr/>
        </p:nvGrpSpPr>
        <p:grpSpPr>
          <a:xfrm>
            <a:off x="1304586" y="2212130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3" name="同心圆 3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4" name="椭圆 38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022664" y="2873938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6" name="同心圆 3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7" name="椭圆 38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985318" y="3044964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9" name="同心圆 3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0" name="椭圆 38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1" name="组合 390"/>
          <p:cNvGrpSpPr/>
          <p:nvPr/>
        </p:nvGrpSpPr>
        <p:grpSpPr>
          <a:xfrm>
            <a:off x="2193717" y="4467162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2" name="同心圆 3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3" name="椭圆 39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2489467" y="4383084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5" name="同心圆 3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6" name="椭圆 39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3083219" y="4335342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8" name="同心圆 3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9" name="椭圆 39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0" name="组合 399"/>
          <p:cNvGrpSpPr/>
          <p:nvPr/>
        </p:nvGrpSpPr>
        <p:grpSpPr>
          <a:xfrm>
            <a:off x="2882528" y="4068798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1" name="同心圆 4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2" name="椭圆 40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2916681" y="3778320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4" name="同心圆 40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5" name="椭圆 40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6" name="组合 405"/>
          <p:cNvGrpSpPr/>
          <p:nvPr/>
        </p:nvGrpSpPr>
        <p:grpSpPr>
          <a:xfrm>
            <a:off x="3483235" y="3482614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7" name="同心圆 4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8" name="椭圆 40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391824" y="3287585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0" name="同心圆 4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1" name="椭圆 41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3220996" y="2615755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3" name="同心圆 4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4" name="椭圆 4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3931119" y="2395753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6" name="同心圆 4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3403160" y="2285031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9" name="同心圆 4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0" name="椭圆 41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3190606" y="786454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2" name="同心圆 4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3" name="椭圆 42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595673" y="1720429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5" name="同心圆 4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6" name="椭圆 42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2277795" y="1205441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8" name="同心圆 4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9" name="椭圆 42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2084411" y="1603953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1" name="同心圆 4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2" name="椭圆 43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3" name="组合 432"/>
          <p:cNvGrpSpPr/>
          <p:nvPr/>
        </p:nvGrpSpPr>
        <p:grpSpPr>
          <a:xfrm>
            <a:off x="1900013" y="784578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4" name="同心圆 4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5" name="椭圆 43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6" name="组合 435"/>
          <p:cNvGrpSpPr/>
          <p:nvPr/>
        </p:nvGrpSpPr>
        <p:grpSpPr>
          <a:xfrm>
            <a:off x="1279648" y="1110684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7" name="同心圆 4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8" name="椭圆 43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9" name="组合 438"/>
          <p:cNvGrpSpPr/>
          <p:nvPr/>
        </p:nvGrpSpPr>
        <p:grpSpPr>
          <a:xfrm>
            <a:off x="873893" y="1560976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0" name="同心圆 4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1606668" y="2172620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3" name="同心圆 4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4" name="椭圆 44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1015314" y="2268571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6" name="同心圆 4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7" name="椭圆 44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8" name="组合 447"/>
          <p:cNvGrpSpPr/>
          <p:nvPr/>
        </p:nvGrpSpPr>
        <p:grpSpPr>
          <a:xfrm>
            <a:off x="957971" y="2825615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9" name="同心圆 4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椭圆 44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1" name="组合 450"/>
          <p:cNvGrpSpPr/>
          <p:nvPr/>
        </p:nvGrpSpPr>
        <p:grpSpPr>
          <a:xfrm>
            <a:off x="1725338" y="2852371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2" name="同心圆 4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4" name="组合 453"/>
          <p:cNvGrpSpPr/>
          <p:nvPr/>
        </p:nvGrpSpPr>
        <p:grpSpPr>
          <a:xfrm>
            <a:off x="1935769" y="3447773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5" name="同心圆 4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6" name="椭圆 45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1004928" y="3360690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8" name="同心圆 4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9" name="椭圆 45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1522590" y="4010348"/>
            <a:ext cx="85954" cy="85954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1" name="同心圆 4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2" name="椭圆 46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3007419" y="2128312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4" name="同心圆 4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5" name="椭圆 46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1995872" y="3032793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7" name="同心圆 4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8" name="椭圆 46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9" name="组合 468"/>
          <p:cNvGrpSpPr/>
          <p:nvPr/>
        </p:nvGrpSpPr>
        <p:grpSpPr>
          <a:xfrm>
            <a:off x="1779786" y="3801196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0" name="同心圆 4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" name="椭圆 47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2" name="组合 471"/>
          <p:cNvGrpSpPr/>
          <p:nvPr/>
        </p:nvGrpSpPr>
        <p:grpSpPr>
          <a:xfrm>
            <a:off x="1319921" y="2582208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3" name="同心圆 4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4" name="椭圆 47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3" name="组合 802"/>
          <p:cNvGrpSpPr/>
          <p:nvPr/>
        </p:nvGrpSpPr>
        <p:grpSpPr>
          <a:xfrm>
            <a:off x="842353" y="1879583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5" name="同心圆 80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6" name="椭圆 80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7" name="组合 806"/>
          <p:cNvGrpSpPr/>
          <p:nvPr/>
        </p:nvGrpSpPr>
        <p:grpSpPr>
          <a:xfrm>
            <a:off x="2348401" y="1407881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8" name="同心圆 8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9" name="椭圆 80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0" name="组合 809"/>
          <p:cNvGrpSpPr/>
          <p:nvPr/>
        </p:nvGrpSpPr>
        <p:grpSpPr>
          <a:xfrm>
            <a:off x="2843849" y="863752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1" name="同心圆 8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8" name="椭圆 82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9" name="组合 828"/>
          <p:cNvGrpSpPr/>
          <p:nvPr/>
        </p:nvGrpSpPr>
        <p:grpSpPr>
          <a:xfrm>
            <a:off x="3697342" y="1407881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0" name="同心圆 8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1" name="椭圆 8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2" name="组合 831"/>
          <p:cNvGrpSpPr/>
          <p:nvPr/>
        </p:nvGrpSpPr>
        <p:grpSpPr>
          <a:xfrm>
            <a:off x="2655411" y="2953365"/>
            <a:ext cx="199696" cy="199696"/>
            <a:chOff x="304800" y="673100"/>
            <a:chExt cx="4000500" cy="4000500"/>
          </a:xfrm>
          <a:solidFill>
            <a:schemeClr val="tx1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3" name="同心圆 8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4" name="椭圆 83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1680129" y="3505047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6" name="同心圆 8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7" name="椭圆 83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8" name="组合 837"/>
          <p:cNvGrpSpPr/>
          <p:nvPr/>
        </p:nvGrpSpPr>
        <p:grpSpPr>
          <a:xfrm>
            <a:off x="2149601" y="1743545"/>
            <a:ext cx="295751" cy="29575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9" name="同心圆 8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0" name="椭圆 83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1620439" y="2333831"/>
            <a:ext cx="295751" cy="29575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2" name="同心圆 8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3" name="椭圆 8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4" name="组合 843"/>
          <p:cNvGrpSpPr/>
          <p:nvPr/>
        </p:nvGrpSpPr>
        <p:grpSpPr>
          <a:xfrm>
            <a:off x="2265410" y="4162183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5" name="同心圆 8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6" name="椭圆 84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47" name="直接连接符 846"/>
          <p:cNvCxnSpPr>
            <a:stCxn id="438" idx="4"/>
            <a:endCxn id="912" idx="0"/>
          </p:cNvCxnSpPr>
          <p:nvPr/>
        </p:nvCxnSpPr>
        <p:spPr>
          <a:xfrm>
            <a:off x="1322625" y="1194762"/>
            <a:ext cx="141182" cy="2189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接连接符 847"/>
          <p:cNvCxnSpPr>
            <a:stCxn id="435" idx="4"/>
          </p:cNvCxnSpPr>
          <p:nvPr/>
        </p:nvCxnSpPr>
        <p:spPr>
          <a:xfrm>
            <a:off x="1942990" y="868656"/>
            <a:ext cx="32134" cy="22928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接连接符 848"/>
          <p:cNvCxnSpPr>
            <a:stCxn id="912" idx="7"/>
            <a:endCxn id="377" idx="3"/>
          </p:cNvCxnSpPr>
          <p:nvPr/>
        </p:nvCxnSpPr>
        <p:spPr>
          <a:xfrm flipV="1">
            <a:off x="1663806" y="911715"/>
            <a:ext cx="806095" cy="58487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0" name="组合 849"/>
          <p:cNvGrpSpPr/>
          <p:nvPr/>
        </p:nvGrpSpPr>
        <p:grpSpPr>
          <a:xfrm>
            <a:off x="1838092" y="1097937"/>
            <a:ext cx="295751" cy="29575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1" name="同心圆 8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2" name="椭圆 85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53" name="直接连接符 852"/>
          <p:cNvCxnSpPr>
            <a:stCxn id="441" idx="6"/>
            <a:endCxn id="912" idx="2"/>
          </p:cNvCxnSpPr>
          <p:nvPr/>
        </p:nvCxnSpPr>
        <p:spPr>
          <a:xfrm>
            <a:off x="957971" y="1603953"/>
            <a:ext cx="222995" cy="926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连接符 853"/>
          <p:cNvCxnSpPr>
            <a:stCxn id="806" idx="6"/>
            <a:endCxn id="912" idx="3"/>
          </p:cNvCxnSpPr>
          <p:nvPr/>
        </p:nvCxnSpPr>
        <p:spPr>
          <a:xfrm flipV="1">
            <a:off x="1037691" y="1896589"/>
            <a:ext cx="226117" cy="8284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接连接符 854"/>
          <p:cNvCxnSpPr>
            <a:stCxn id="806" idx="5"/>
            <a:endCxn id="384" idx="1"/>
          </p:cNvCxnSpPr>
          <p:nvPr/>
        </p:nvCxnSpPr>
        <p:spPr>
          <a:xfrm>
            <a:off x="1009723" y="2046953"/>
            <a:ext cx="320578" cy="19089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接连接符 855"/>
          <p:cNvCxnSpPr>
            <a:stCxn id="447" idx="3"/>
          </p:cNvCxnSpPr>
          <p:nvPr/>
        </p:nvCxnSpPr>
        <p:spPr>
          <a:xfrm flipH="1">
            <a:off x="942201" y="2340611"/>
            <a:ext cx="87027" cy="1410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接连接符 856"/>
          <p:cNvCxnSpPr>
            <a:stCxn id="447" idx="5"/>
            <a:endCxn id="474" idx="1"/>
          </p:cNvCxnSpPr>
          <p:nvPr/>
        </p:nvCxnSpPr>
        <p:spPr>
          <a:xfrm>
            <a:off x="1087354" y="2340611"/>
            <a:ext cx="264894" cy="273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直接连接符 857"/>
          <p:cNvCxnSpPr/>
          <p:nvPr/>
        </p:nvCxnSpPr>
        <p:spPr>
          <a:xfrm flipV="1">
            <a:off x="1481265" y="2481707"/>
            <a:ext cx="139174" cy="12113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直接连接符 858"/>
          <p:cNvCxnSpPr>
            <a:stCxn id="444" idx="7"/>
            <a:endCxn id="840" idx="3"/>
          </p:cNvCxnSpPr>
          <p:nvPr/>
        </p:nvCxnSpPr>
        <p:spPr>
          <a:xfrm flipV="1">
            <a:off x="1678708" y="1991420"/>
            <a:ext cx="518769" cy="19511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连接符 859"/>
          <p:cNvCxnSpPr>
            <a:stCxn id="911" idx="6"/>
            <a:endCxn id="432" idx="2"/>
          </p:cNvCxnSpPr>
          <p:nvPr/>
        </p:nvCxnSpPr>
        <p:spPr>
          <a:xfrm flipV="1">
            <a:off x="1759557" y="1646930"/>
            <a:ext cx="326730" cy="496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直接连接符 860"/>
          <p:cNvCxnSpPr>
            <a:stCxn id="432" idx="7"/>
          </p:cNvCxnSpPr>
          <p:nvPr/>
        </p:nvCxnSpPr>
        <p:spPr>
          <a:xfrm flipV="1">
            <a:off x="2156451" y="1291395"/>
            <a:ext cx="141025" cy="3264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接连接符 861"/>
          <p:cNvCxnSpPr>
            <a:endCxn id="908" idx="2"/>
          </p:cNvCxnSpPr>
          <p:nvPr/>
        </p:nvCxnSpPr>
        <p:spPr>
          <a:xfrm flipV="1">
            <a:off x="2548097" y="1467656"/>
            <a:ext cx="327794" cy="4007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接连接符 862"/>
          <p:cNvCxnSpPr>
            <a:stCxn id="423" idx="4"/>
            <a:endCxn id="908" idx="0"/>
          </p:cNvCxnSpPr>
          <p:nvPr/>
        </p:nvCxnSpPr>
        <p:spPr>
          <a:xfrm flipH="1">
            <a:off x="3171642" y="870532"/>
            <a:ext cx="61941" cy="30137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连接符 863"/>
          <p:cNvCxnSpPr>
            <a:stCxn id="908" idx="6"/>
            <a:endCxn id="831" idx="2"/>
          </p:cNvCxnSpPr>
          <p:nvPr/>
        </p:nvCxnSpPr>
        <p:spPr>
          <a:xfrm>
            <a:off x="3467392" y="1467656"/>
            <a:ext cx="234309" cy="400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接连接符 864"/>
          <p:cNvCxnSpPr>
            <a:stCxn id="839" idx="6"/>
            <a:endCxn id="426" idx="3"/>
          </p:cNvCxnSpPr>
          <p:nvPr/>
        </p:nvCxnSpPr>
        <p:spPr>
          <a:xfrm flipV="1">
            <a:off x="2445352" y="1792469"/>
            <a:ext cx="164235" cy="98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接连接符 865"/>
          <p:cNvCxnSpPr>
            <a:stCxn id="909" idx="3"/>
            <a:endCxn id="906" idx="7"/>
          </p:cNvCxnSpPr>
          <p:nvPr/>
        </p:nvCxnSpPr>
        <p:spPr>
          <a:xfrm flipH="1">
            <a:off x="2667195" y="1667655"/>
            <a:ext cx="304448" cy="5231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接连接符 866"/>
          <p:cNvCxnSpPr>
            <a:endCxn id="465" idx="2"/>
          </p:cNvCxnSpPr>
          <p:nvPr/>
        </p:nvCxnSpPr>
        <p:spPr>
          <a:xfrm flipV="1">
            <a:off x="2755259" y="2228161"/>
            <a:ext cx="256519" cy="833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接连接符 867"/>
          <p:cNvCxnSpPr>
            <a:endCxn id="834" idx="7"/>
          </p:cNvCxnSpPr>
          <p:nvPr/>
        </p:nvCxnSpPr>
        <p:spPr>
          <a:xfrm flipH="1">
            <a:off x="2822781" y="2333831"/>
            <a:ext cx="279311" cy="65186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接连接符 868"/>
          <p:cNvCxnSpPr>
            <a:stCxn id="465" idx="6"/>
            <a:endCxn id="381" idx="2"/>
          </p:cNvCxnSpPr>
          <p:nvPr/>
        </p:nvCxnSpPr>
        <p:spPr>
          <a:xfrm flipV="1">
            <a:off x="3202757" y="2040184"/>
            <a:ext cx="513969" cy="1879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0" name="组合 869"/>
          <p:cNvGrpSpPr/>
          <p:nvPr/>
        </p:nvGrpSpPr>
        <p:grpSpPr>
          <a:xfrm>
            <a:off x="3246181" y="1832565"/>
            <a:ext cx="158855" cy="1588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1" name="同心圆 8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2" name="椭圆 87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3" name="直接连接符 872"/>
          <p:cNvCxnSpPr>
            <a:stCxn id="465" idx="7"/>
            <a:endCxn id="872" idx="3"/>
          </p:cNvCxnSpPr>
          <p:nvPr/>
        </p:nvCxnSpPr>
        <p:spPr>
          <a:xfrm flipV="1">
            <a:off x="3174789" y="1965705"/>
            <a:ext cx="97107" cy="194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接连接符 873"/>
          <p:cNvCxnSpPr>
            <a:stCxn id="381" idx="4"/>
            <a:endCxn id="417" idx="0"/>
          </p:cNvCxnSpPr>
          <p:nvPr/>
        </p:nvCxnSpPr>
        <p:spPr>
          <a:xfrm>
            <a:off x="3858147" y="2181604"/>
            <a:ext cx="115949" cy="2160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接连接符 874"/>
          <p:cNvCxnSpPr>
            <a:stCxn id="417" idx="4"/>
            <a:endCxn id="900" idx="7"/>
          </p:cNvCxnSpPr>
          <p:nvPr/>
        </p:nvCxnSpPr>
        <p:spPr>
          <a:xfrm flipH="1">
            <a:off x="3921322" y="2479831"/>
            <a:ext cx="52774" cy="2187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接连接符 875"/>
          <p:cNvCxnSpPr>
            <a:stCxn id="420" idx="5"/>
            <a:endCxn id="899" idx="0"/>
          </p:cNvCxnSpPr>
          <p:nvPr/>
        </p:nvCxnSpPr>
        <p:spPr>
          <a:xfrm>
            <a:off x="3475200" y="2357071"/>
            <a:ext cx="246123" cy="2457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接连接符 876"/>
          <p:cNvCxnSpPr>
            <a:endCxn id="900" idx="2"/>
          </p:cNvCxnSpPr>
          <p:nvPr/>
        </p:nvCxnSpPr>
        <p:spPr>
          <a:xfrm flipV="1">
            <a:off x="3181519" y="2898597"/>
            <a:ext cx="256963" cy="591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接连接符 877"/>
          <p:cNvCxnSpPr>
            <a:stCxn id="905" idx="4"/>
            <a:endCxn id="903" idx="0"/>
          </p:cNvCxnSpPr>
          <p:nvPr/>
        </p:nvCxnSpPr>
        <p:spPr>
          <a:xfrm>
            <a:off x="2399830" y="2853489"/>
            <a:ext cx="89638" cy="5851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接连接符 878"/>
          <p:cNvCxnSpPr>
            <a:stCxn id="915" idx="7"/>
            <a:endCxn id="468" idx="1"/>
          </p:cNvCxnSpPr>
          <p:nvPr/>
        </p:nvCxnSpPr>
        <p:spPr>
          <a:xfrm>
            <a:off x="1694702" y="2985182"/>
            <a:ext cx="333497" cy="799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接连接符 879"/>
          <p:cNvCxnSpPr>
            <a:stCxn id="468" idx="5"/>
            <a:endCxn id="903" idx="1"/>
          </p:cNvCxnSpPr>
          <p:nvPr/>
        </p:nvCxnSpPr>
        <p:spPr>
          <a:xfrm>
            <a:off x="2163242" y="3200163"/>
            <a:ext cx="126227" cy="3212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接连接符 880"/>
          <p:cNvCxnSpPr>
            <a:stCxn id="450" idx="6"/>
            <a:endCxn id="914" idx="1"/>
          </p:cNvCxnSpPr>
          <p:nvPr/>
        </p:nvCxnSpPr>
        <p:spPr>
          <a:xfrm>
            <a:off x="1042049" y="2868592"/>
            <a:ext cx="289107" cy="1084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接连接符 881"/>
          <p:cNvCxnSpPr>
            <a:stCxn id="459" idx="7"/>
            <a:endCxn id="915" idx="2"/>
          </p:cNvCxnSpPr>
          <p:nvPr/>
        </p:nvCxnSpPr>
        <p:spPr>
          <a:xfrm flipV="1">
            <a:off x="1076968" y="3162899"/>
            <a:ext cx="188687" cy="2117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接连接符 882"/>
          <p:cNvCxnSpPr>
            <a:stCxn id="459" idx="4"/>
            <a:endCxn id="375" idx="1"/>
          </p:cNvCxnSpPr>
          <p:nvPr/>
        </p:nvCxnSpPr>
        <p:spPr>
          <a:xfrm>
            <a:off x="1047905" y="3444768"/>
            <a:ext cx="259604" cy="2665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接连接符 883"/>
          <p:cNvCxnSpPr>
            <a:stCxn id="462" idx="5"/>
            <a:endCxn id="921" idx="1"/>
          </p:cNvCxnSpPr>
          <p:nvPr/>
        </p:nvCxnSpPr>
        <p:spPr>
          <a:xfrm>
            <a:off x="1594630" y="4082388"/>
            <a:ext cx="138929" cy="1256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接连接符 884"/>
          <p:cNvCxnSpPr>
            <a:stCxn id="921" idx="7"/>
            <a:endCxn id="902" idx="3"/>
          </p:cNvCxnSpPr>
          <p:nvPr/>
        </p:nvCxnSpPr>
        <p:spPr>
          <a:xfrm flipV="1">
            <a:off x="1997912" y="3930578"/>
            <a:ext cx="282428" cy="2774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直接连接符 885"/>
          <p:cNvCxnSpPr>
            <a:stCxn id="837" idx="5"/>
            <a:endCxn id="471" idx="0"/>
          </p:cNvCxnSpPr>
          <p:nvPr/>
        </p:nvCxnSpPr>
        <p:spPr>
          <a:xfrm>
            <a:off x="1813269" y="3638187"/>
            <a:ext cx="66366" cy="1673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直接连接符 886"/>
          <p:cNvCxnSpPr>
            <a:endCxn id="396" idx="0"/>
          </p:cNvCxnSpPr>
          <p:nvPr/>
        </p:nvCxnSpPr>
        <p:spPr>
          <a:xfrm>
            <a:off x="2491343" y="4017201"/>
            <a:ext cx="41101" cy="3677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直接连接符 887"/>
          <p:cNvCxnSpPr>
            <a:stCxn id="366" idx="5"/>
          </p:cNvCxnSpPr>
          <p:nvPr/>
        </p:nvCxnSpPr>
        <p:spPr>
          <a:xfrm>
            <a:off x="3198412" y="3426883"/>
            <a:ext cx="227160" cy="211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直接连接符 888"/>
          <p:cNvCxnSpPr>
            <a:stCxn id="369" idx="7"/>
            <a:endCxn id="372" idx="3"/>
          </p:cNvCxnSpPr>
          <p:nvPr/>
        </p:nvCxnSpPr>
        <p:spPr>
          <a:xfrm flipV="1">
            <a:off x="3305556" y="3804689"/>
            <a:ext cx="111586" cy="2099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接连接符 889"/>
          <p:cNvCxnSpPr>
            <a:stCxn id="903" idx="6"/>
            <a:endCxn id="405" idx="1"/>
          </p:cNvCxnSpPr>
          <p:nvPr/>
        </p:nvCxnSpPr>
        <p:spPr>
          <a:xfrm>
            <a:off x="2772309" y="3721451"/>
            <a:ext cx="158286" cy="707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直接连接符 890"/>
          <p:cNvCxnSpPr>
            <a:stCxn id="363" idx="7"/>
            <a:endCxn id="369" idx="3"/>
          </p:cNvCxnSpPr>
          <p:nvPr/>
        </p:nvCxnSpPr>
        <p:spPr>
          <a:xfrm flipV="1">
            <a:off x="2940169" y="4158619"/>
            <a:ext cx="221443" cy="1757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TextBox 891"/>
          <p:cNvSpPr txBox="1"/>
          <p:nvPr/>
        </p:nvSpPr>
        <p:spPr>
          <a:xfrm>
            <a:off x="4393034" y="1898495"/>
            <a:ext cx="690617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EYE&amp;EAR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3" name="标题 4"/>
          <p:cNvSpPr txBox="1"/>
          <p:nvPr/>
        </p:nvSpPr>
        <p:spPr>
          <a:xfrm>
            <a:off x="4271734" y="2578704"/>
            <a:ext cx="322705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标题 4"/>
          <p:cNvSpPr txBox="1"/>
          <p:nvPr/>
        </p:nvSpPr>
        <p:spPr>
          <a:xfrm>
            <a:off x="6129020" y="5721985"/>
            <a:ext cx="590296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小组成员：付逍遥  刘丹青  李婷  侯德森  乔晓悦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5" name="组合 894"/>
          <p:cNvGrpSpPr/>
          <p:nvPr/>
        </p:nvGrpSpPr>
        <p:grpSpPr>
          <a:xfrm>
            <a:off x="4262559" y="3962175"/>
            <a:ext cx="308653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96" name="同心圆 8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97" name="椭圆 89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98" name="组合 897"/>
          <p:cNvGrpSpPr/>
          <p:nvPr/>
        </p:nvGrpSpPr>
        <p:grpSpPr>
          <a:xfrm>
            <a:off x="3425572" y="2602846"/>
            <a:ext cx="591501" cy="59150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99" name="同心圆 8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0" name="椭圆 89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1" name="组合 900"/>
          <p:cNvGrpSpPr/>
          <p:nvPr/>
        </p:nvGrpSpPr>
        <p:grpSpPr>
          <a:xfrm>
            <a:off x="2193717" y="3425700"/>
            <a:ext cx="591501" cy="59150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2" name="同心圆 90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3" name="椭圆 90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4" name="组合 903"/>
          <p:cNvGrpSpPr/>
          <p:nvPr/>
        </p:nvGrpSpPr>
        <p:grpSpPr>
          <a:xfrm>
            <a:off x="2004464" y="2062757"/>
            <a:ext cx="790732" cy="79073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5" name="同心圆 90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椭圆 905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7" name="组合 906"/>
          <p:cNvGrpSpPr/>
          <p:nvPr/>
        </p:nvGrpSpPr>
        <p:grpSpPr>
          <a:xfrm>
            <a:off x="2875891" y="1171905"/>
            <a:ext cx="591501" cy="59150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8" name="同心圆 9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椭圆 90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0" name="组合 909"/>
          <p:cNvGrpSpPr/>
          <p:nvPr/>
        </p:nvGrpSpPr>
        <p:grpSpPr>
          <a:xfrm>
            <a:off x="1168056" y="1400839"/>
            <a:ext cx="591501" cy="59150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1" name="同心圆 9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2" name="椭圆 91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3" name="组合 912"/>
          <p:cNvGrpSpPr/>
          <p:nvPr/>
        </p:nvGrpSpPr>
        <p:grpSpPr>
          <a:xfrm>
            <a:off x="1254183" y="2900097"/>
            <a:ext cx="525603" cy="5256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4" name="同心圆 9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5" name="椭圆 91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6" name="组合 915"/>
          <p:cNvGrpSpPr/>
          <p:nvPr/>
        </p:nvGrpSpPr>
        <p:grpSpPr>
          <a:xfrm>
            <a:off x="768995" y="2467880"/>
            <a:ext cx="295751" cy="29575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7" name="同心圆 9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8" name="椭圆 91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/>
        </p:nvGrpSpPr>
        <p:grpSpPr>
          <a:xfrm>
            <a:off x="1670278" y="4144761"/>
            <a:ext cx="390914" cy="39091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0" name="同心圆 9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1" name="椭圆 92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000"/>
                            </p:stCondLst>
                            <p:childTnLst>
                              <p:par>
                                <p:cTn id="5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 tmFilter="0,0; .5, 1; 1, 1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000"/>
                            </p:stCondLst>
                            <p:childTnLst>
                              <p:par>
                                <p:cTn id="5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 tmFilter="0,0; .5, 1; 1, 1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00"/>
                            </p:stCondLst>
                            <p:childTnLst>
                              <p:par>
                                <p:cTn id="5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 tmFilter="0,0; .5, 1; 1, 1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  <p:bldP spid="360" grpId="0" animBg="1"/>
      <p:bldP spid="892" grpId="0"/>
      <p:bldP spid="893" grpId="0"/>
      <p:bldP spid="8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23193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/>
              <a:t>版本控制 </a:t>
            </a:r>
            <a:r>
              <a:rPr lang="en-US" altLang="zh-CN" sz="2800" dirty="0"/>
              <a:t>— </a:t>
            </a:r>
            <a:r>
              <a:rPr lang="en-US" altLang="zh-CN" sz="2400" dirty="0"/>
              <a:t>GitHub</a:t>
            </a:r>
            <a:endParaRPr lang="en-US" altLang="zh-CN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5"/>
          <p:cNvSpPr>
            <a:spLocks noChangeAspect="1" noEditPoints="1"/>
          </p:cNvSpPr>
          <p:nvPr/>
        </p:nvSpPr>
        <p:spPr bwMode="auto">
          <a:xfrm>
            <a:off x="10812944" y="5603607"/>
            <a:ext cx="740547" cy="611858"/>
          </a:xfrm>
          <a:custGeom>
            <a:avLst/>
            <a:gdLst>
              <a:gd name="T0" fmla="*/ 38 w 126"/>
              <a:gd name="T1" fmla="*/ 13 h 104"/>
              <a:gd name="T2" fmla="*/ 24 w 126"/>
              <a:gd name="T3" fmla="*/ 27 h 104"/>
              <a:gd name="T4" fmla="*/ 8 w 126"/>
              <a:gd name="T5" fmla="*/ 31 h 104"/>
              <a:gd name="T6" fmla="*/ 8 w 126"/>
              <a:gd name="T7" fmla="*/ 51 h 104"/>
              <a:gd name="T8" fmla="*/ 0 w 126"/>
              <a:gd name="T9" fmla="*/ 65 h 104"/>
              <a:gd name="T10" fmla="*/ 14 w 126"/>
              <a:gd name="T11" fmla="*/ 79 h 104"/>
              <a:gd name="T12" fmla="*/ 18 w 126"/>
              <a:gd name="T13" fmla="*/ 96 h 104"/>
              <a:gd name="T14" fmla="*/ 38 w 126"/>
              <a:gd name="T15" fmla="*/ 95 h 104"/>
              <a:gd name="T16" fmla="*/ 53 w 126"/>
              <a:gd name="T17" fmla="*/ 104 h 104"/>
              <a:gd name="T18" fmla="*/ 67 w 126"/>
              <a:gd name="T19" fmla="*/ 90 h 104"/>
              <a:gd name="T20" fmla="*/ 83 w 126"/>
              <a:gd name="T21" fmla="*/ 85 h 104"/>
              <a:gd name="T22" fmla="*/ 83 w 126"/>
              <a:gd name="T23" fmla="*/ 65 h 104"/>
              <a:gd name="T24" fmla="*/ 91 w 126"/>
              <a:gd name="T25" fmla="*/ 51 h 104"/>
              <a:gd name="T26" fmla="*/ 77 w 126"/>
              <a:gd name="T27" fmla="*/ 37 h 104"/>
              <a:gd name="T28" fmla="*/ 73 w 126"/>
              <a:gd name="T29" fmla="*/ 21 h 104"/>
              <a:gd name="T30" fmla="*/ 53 w 126"/>
              <a:gd name="T31" fmla="*/ 21 h 104"/>
              <a:gd name="T32" fmla="*/ 46 w 126"/>
              <a:gd name="T33" fmla="*/ 87 h 104"/>
              <a:gd name="T34" fmla="*/ 46 w 126"/>
              <a:gd name="T35" fmla="*/ 29 h 104"/>
              <a:gd name="T36" fmla="*/ 46 w 126"/>
              <a:gd name="T37" fmla="*/ 87 h 104"/>
              <a:gd name="T38" fmla="*/ 93 w 126"/>
              <a:gd name="T39" fmla="*/ 21 h 104"/>
              <a:gd name="T40" fmla="*/ 116 w 126"/>
              <a:gd name="T41" fmla="*/ 21 h 104"/>
              <a:gd name="T42" fmla="*/ 108 w 126"/>
              <a:gd name="T43" fmla="*/ 0 h 104"/>
              <a:gd name="T44" fmla="*/ 101 w 126"/>
              <a:gd name="T45" fmla="*/ 4 h 104"/>
              <a:gd name="T46" fmla="*/ 91 w 126"/>
              <a:gd name="T47" fmla="*/ 4 h 104"/>
              <a:gd name="T48" fmla="*/ 89 w 126"/>
              <a:gd name="T49" fmla="*/ 11 h 104"/>
              <a:gd name="T50" fmla="*/ 82 w 126"/>
              <a:gd name="T51" fmla="*/ 18 h 104"/>
              <a:gd name="T52" fmla="*/ 87 w 126"/>
              <a:gd name="T53" fmla="*/ 25 h 104"/>
              <a:gd name="T54" fmla="*/ 86 w 126"/>
              <a:gd name="T55" fmla="*/ 35 h 104"/>
              <a:gd name="T56" fmla="*/ 94 w 126"/>
              <a:gd name="T57" fmla="*/ 37 h 104"/>
              <a:gd name="T58" fmla="*/ 101 w 126"/>
              <a:gd name="T59" fmla="*/ 43 h 104"/>
              <a:gd name="T60" fmla="*/ 108 w 126"/>
              <a:gd name="T61" fmla="*/ 39 h 104"/>
              <a:gd name="T62" fmla="*/ 118 w 126"/>
              <a:gd name="T63" fmla="*/ 39 h 104"/>
              <a:gd name="T64" fmla="*/ 120 w 126"/>
              <a:gd name="T65" fmla="*/ 32 h 104"/>
              <a:gd name="T66" fmla="*/ 126 w 126"/>
              <a:gd name="T67" fmla="*/ 25 h 104"/>
              <a:gd name="T68" fmla="*/ 122 w 126"/>
              <a:gd name="T69" fmla="*/ 18 h 104"/>
              <a:gd name="T70" fmla="*/ 122 w 126"/>
              <a:gd name="T71" fmla="*/ 8 h 104"/>
              <a:gd name="T72" fmla="*/ 115 w 126"/>
              <a:gd name="T73" fmla="*/ 6 h 104"/>
              <a:gd name="T74" fmla="*/ 108 w 126"/>
              <a:gd name="T7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130300"/>
            <a:ext cx="5036820" cy="530733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20" y="1130300"/>
            <a:ext cx="4832350" cy="53073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230" y="1193800"/>
            <a:ext cx="3489960" cy="543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23193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/>
              <a:t>版本控制 </a:t>
            </a:r>
            <a:r>
              <a:rPr lang="en-US" altLang="zh-CN" sz="2800" dirty="0"/>
              <a:t>— </a:t>
            </a:r>
            <a:r>
              <a:rPr lang="zh-CN" altLang="en-US" sz="2400" dirty="0"/>
              <a:t>周报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5"/>
          <p:cNvSpPr>
            <a:spLocks noChangeAspect="1" noEditPoints="1"/>
          </p:cNvSpPr>
          <p:nvPr/>
        </p:nvSpPr>
        <p:spPr bwMode="auto">
          <a:xfrm>
            <a:off x="10812944" y="5603607"/>
            <a:ext cx="740547" cy="611858"/>
          </a:xfrm>
          <a:custGeom>
            <a:avLst/>
            <a:gdLst>
              <a:gd name="T0" fmla="*/ 38 w 126"/>
              <a:gd name="T1" fmla="*/ 13 h 104"/>
              <a:gd name="T2" fmla="*/ 24 w 126"/>
              <a:gd name="T3" fmla="*/ 27 h 104"/>
              <a:gd name="T4" fmla="*/ 8 w 126"/>
              <a:gd name="T5" fmla="*/ 31 h 104"/>
              <a:gd name="T6" fmla="*/ 8 w 126"/>
              <a:gd name="T7" fmla="*/ 51 h 104"/>
              <a:gd name="T8" fmla="*/ 0 w 126"/>
              <a:gd name="T9" fmla="*/ 65 h 104"/>
              <a:gd name="T10" fmla="*/ 14 w 126"/>
              <a:gd name="T11" fmla="*/ 79 h 104"/>
              <a:gd name="T12" fmla="*/ 18 w 126"/>
              <a:gd name="T13" fmla="*/ 96 h 104"/>
              <a:gd name="T14" fmla="*/ 38 w 126"/>
              <a:gd name="T15" fmla="*/ 95 h 104"/>
              <a:gd name="T16" fmla="*/ 53 w 126"/>
              <a:gd name="T17" fmla="*/ 104 h 104"/>
              <a:gd name="T18" fmla="*/ 67 w 126"/>
              <a:gd name="T19" fmla="*/ 90 h 104"/>
              <a:gd name="T20" fmla="*/ 83 w 126"/>
              <a:gd name="T21" fmla="*/ 85 h 104"/>
              <a:gd name="T22" fmla="*/ 83 w 126"/>
              <a:gd name="T23" fmla="*/ 65 h 104"/>
              <a:gd name="T24" fmla="*/ 91 w 126"/>
              <a:gd name="T25" fmla="*/ 51 h 104"/>
              <a:gd name="T26" fmla="*/ 77 w 126"/>
              <a:gd name="T27" fmla="*/ 37 h 104"/>
              <a:gd name="T28" fmla="*/ 73 w 126"/>
              <a:gd name="T29" fmla="*/ 21 h 104"/>
              <a:gd name="T30" fmla="*/ 53 w 126"/>
              <a:gd name="T31" fmla="*/ 21 h 104"/>
              <a:gd name="T32" fmla="*/ 46 w 126"/>
              <a:gd name="T33" fmla="*/ 87 h 104"/>
              <a:gd name="T34" fmla="*/ 46 w 126"/>
              <a:gd name="T35" fmla="*/ 29 h 104"/>
              <a:gd name="T36" fmla="*/ 46 w 126"/>
              <a:gd name="T37" fmla="*/ 87 h 104"/>
              <a:gd name="T38" fmla="*/ 93 w 126"/>
              <a:gd name="T39" fmla="*/ 21 h 104"/>
              <a:gd name="T40" fmla="*/ 116 w 126"/>
              <a:gd name="T41" fmla="*/ 21 h 104"/>
              <a:gd name="T42" fmla="*/ 108 w 126"/>
              <a:gd name="T43" fmla="*/ 0 h 104"/>
              <a:gd name="T44" fmla="*/ 101 w 126"/>
              <a:gd name="T45" fmla="*/ 4 h 104"/>
              <a:gd name="T46" fmla="*/ 91 w 126"/>
              <a:gd name="T47" fmla="*/ 4 h 104"/>
              <a:gd name="T48" fmla="*/ 89 w 126"/>
              <a:gd name="T49" fmla="*/ 11 h 104"/>
              <a:gd name="T50" fmla="*/ 82 w 126"/>
              <a:gd name="T51" fmla="*/ 18 h 104"/>
              <a:gd name="T52" fmla="*/ 87 w 126"/>
              <a:gd name="T53" fmla="*/ 25 h 104"/>
              <a:gd name="T54" fmla="*/ 86 w 126"/>
              <a:gd name="T55" fmla="*/ 35 h 104"/>
              <a:gd name="T56" fmla="*/ 94 w 126"/>
              <a:gd name="T57" fmla="*/ 37 h 104"/>
              <a:gd name="T58" fmla="*/ 101 w 126"/>
              <a:gd name="T59" fmla="*/ 43 h 104"/>
              <a:gd name="T60" fmla="*/ 108 w 126"/>
              <a:gd name="T61" fmla="*/ 39 h 104"/>
              <a:gd name="T62" fmla="*/ 118 w 126"/>
              <a:gd name="T63" fmla="*/ 39 h 104"/>
              <a:gd name="T64" fmla="*/ 120 w 126"/>
              <a:gd name="T65" fmla="*/ 32 h 104"/>
              <a:gd name="T66" fmla="*/ 126 w 126"/>
              <a:gd name="T67" fmla="*/ 25 h 104"/>
              <a:gd name="T68" fmla="*/ 122 w 126"/>
              <a:gd name="T69" fmla="*/ 18 h 104"/>
              <a:gd name="T70" fmla="*/ 122 w 126"/>
              <a:gd name="T71" fmla="*/ 8 h 104"/>
              <a:gd name="T72" fmla="*/ 115 w 126"/>
              <a:gd name="T73" fmla="*/ 6 h 104"/>
              <a:gd name="T74" fmla="*/ 108 w 126"/>
              <a:gd name="T7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1144905"/>
            <a:ext cx="3515995" cy="5224780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65" y="1144905"/>
            <a:ext cx="3161030" cy="553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1022350"/>
            <a:ext cx="3479800" cy="435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4"/>
          <p:cNvSpPr txBox="1"/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项目效果展示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/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/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/>
      <p:bldP spid="36" grpId="0" bldLvl="0" animBg="1"/>
      <p:bldP spid="4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390" y="287020"/>
            <a:ext cx="6535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服务器部署</a:t>
            </a:r>
            <a:r>
              <a:rPr lang="en-US" altLang="zh-CN" sz="3200" dirty="0"/>
              <a:t>——</a:t>
            </a:r>
            <a:r>
              <a:rPr lang="zh-CN" altLang="en-US" sz="3200" dirty="0"/>
              <a:t>打包发布</a:t>
            </a:r>
            <a:endParaRPr lang="zh-CN" altLang="en-US" sz="32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5"/>
          <p:cNvSpPr>
            <a:spLocks noChangeAspect="1" noEditPoints="1"/>
          </p:cNvSpPr>
          <p:nvPr/>
        </p:nvSpPr>
        <p:spPr bwMode="auto">
          <a:xfrm>
            <a:off x="10812944" y="5603607"/>
            <a:ext cx="740547" cy="611858"/>
          </a:xfrm>
          <a:custGeom>
            <a:avLst/>
            <a:gdLst>
              <a:gd name="T0" fmla="*/ 38 w 126"/>
              <a:gd name="T1" fmla="*/ 13 h 104"/>
              <a:gd name="T2" fmla="*/ 24 w 126"/>
              <a:gd name="T3" fmla="*/ 27 h 104"/>
              <a:gd name="T4" fmla="*/ 8 w 126"/>
              <a:gd name="T5" fmla="*/ 31 h 104"/>
              <a:gd name="T6" fmla="*/ 8 w 126"/>
              <a:gd name="T7" fmla="*/ 51 h 104"/>
              <a:gd name="T8" fmla="*/ 0 w 126"/>
              <a:gd name="T9" fmla="*/ 65 h 104"/>
              <a:gd name="T10" fmla="*/ 14 w 126"/>
              <a:gd name="T11" fmla="*/ 79 h 104"/>
              <a:gd name="T12" fmla="*/ 18 w 126"/>
              <a:gd name="T13" fmla="*/ 96 h 104"/>
              <a:gd name="T14" fmla="*/ 38 w 126"/>
              <a:gd name="T15" fmla="*/ 95 h 104"/>
              <a:gd name="T16" fmla="*/ 53 w 126"/>
              <a:gd name="T17" fmla="*/ 104 h 104"/>
              <a:gd name="T18" fmla="*/ 67 w 126"/>
              <a:gd name="T19" fmla="*/ 90 h 104"/>
              <a:gd name="T20" fmla="*/ 83 w 126"/>
              <a:gd name="T21" fmla="*/ 85 h 104"/>
              <a:gd name="T22" fmla="*/ 83 w 126"/>
              <a:gd name="T23" fmla="*/ 65 h 104"/>
              <a:gd name="T24" fmla="*/ 91 w 126"/>
              <a:gd name="T25" fmla="*/ 51 h 104"/>
              <a:gd name="T26" fmla="*/ 77 w 126"/>
              <a:gd name="T27" fmla="*/ 37 h 104"/>
              <a:gd name="T28" fmla="*/ 73 w 126"/>
              <a:gd name="T29" fmla="*/ 21 h 104"/>
              <a:gd name="T30" fmla="*/ 53 w 126"/>
              <a:gd name="T31" fmla="*/ 21 h 104"/>
              <a:gd name="T32" fmla="*/ 46 w 126"/>
              <a:gd name="T33" fmla="*/ 87 h 104"/>
              <a:gd name="T34" fmla="*/ 46 w 126"/>
              <a:gd name="T35" fmla="*/ 29 h 104"/>
              <a:gd name="T36" fmla="*/ 46 w 126"/>
              <a:gd name="T37" fmla="*/ 87 h 104"/>
              <a:gd name="T38" fmla="*/ 93 w 126"/>
              <a:gd name="T39" fmla="*/ 21 h 104"/>
              <a:gd name="T40" fmla="*/ 116 w 126"/>
              <a:gd name="T41" fmla="*/ 21 h 104"/>
              <a:gd name="T42" fmla="*/ 108 w 126"/>
              <a:gd name="T43" fmla="*/ 0 h 104"/>
              <a:gd name="T44" fmla="*/ 101 w 126"/>
              <a:gd name="T45" fmla="*/ 4 h 104"/>
              <a:gd name="T46" fmla="*/ 91 w 126"/>
              <a:gd name="T47" fmla="*/ 4 h 104"/>
              <a:gd name="T48" fmla="*/ 89 w 126"/>
              <a:gd name="T49" fmla="*/ 11 h 104"/>
              <a:gd name="T50" fmla="*/ 82 w 126"/>
              <a:gd name="T51" fmla="*/ 18 h 104"/>
              <a:gd name="T52" fmla="*/ 87 w 126"/>
              <a:gd name="T53" fmla="*/ 25 h 104"/>
              <a:gd name="T54" fmla="*/ 86 w 126"/>
              <a:gd name="T55" fmla="*/ 35 h 104"/>
              <a:gd name="T56" fmla="*/ 94 w 126"/>
              <a:gd name="T57" fmla="*/ 37 h 104"/>
              <a:gd name="T58" fmla="*/ 101 w 126"/>
              <a:gd name="T59" fmla="*/ 43 h 104"/>
              <a:gd name="T60" fmla="*/ 108 w 126"/>
              <a:gd name="T61" fmla="*/ 39 h 104"/>
              <a:gd name="T62" fmla="*/ 118 w 126"/>
              <a:gd name="T63" fmla="*/ 39 h 104"/>
              <a:gd name="T64" fmla="*/ 120 w 126"/>
              <a:gd name="T65" fmla="*/ 32 h 104"/>
              <a:gd name="T66" fmla="*/ 126 w 126"/>
              <a:gd name="T67" fmla="*/ 25 h 104"/>
              <a:gd name="T68" fmla="*/ 122 w 126"/>
              <a:gd name="T69" fmla="*/ 18 h 104"/>
              <a:gd name="T70" fmla="*/ 122 w 126"/>
              <a:gd name="T71" fmla="*/ 8 h 104"/>
              <a:gd name="T72" fmla="*/ 115 w 126"/>
              <a:gd name="T73" fmla="*/ 6 h 104"/>
              <a:gd name="T74" fmla="*/ 108 w 126"/>
              <a:gd name="T7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740" y="1337310"/>
            <a:ext cx="3094990" cy="5043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05" y="1337945"/>
            <a:ext cx="2987675" cy="5083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2540" y="1438275"/>
            <a:ext cx="6102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ym typeface="+mn-ea"/>
              </a:rPr>
              <a:t>手机投屏部分展示</a:t>
            </a:r>
            <a:endParaRPr lang="zh-CN" altLang="en-US" sz="28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" y="1748790"/>
            <a:ext cx="2373630" cy="4221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860" y="1748790"/>
            <a:ext cx="2125345" cy="427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440" y="1337310"/>
            <a:ext cx="240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软件图标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53410" y="1219835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密码找回验证码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2780" y="2132990"/>
            <a:ext cx="840840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78872" y="2025804"/>
            <a:ext cx="64741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6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谢谢您的指导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 txBox="1"/>
          <p:nvPr/>
        </p:nvSpPr>
        <p:spPr>
          <a:xfrm>
            <a:off x="1892950" y="4506842"/>
            <a:ext cx="4596011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我们将竭尽全力做的更好！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前言"/>
          <p:cNvSpPr>
            <a:spLocks noChangeArrowheads="1"/>
          </p:cNvSpPr>
          <p:nvPr/>
        </p:nvSpPr>
        <p:spPr bwMode="auto">
          <a:xfrm>
            <a:off x="1129035" y="955074"/>
            <a:ext cx="4702553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b="1" dirty="0" smtClean="0">
                <a:latin typeface="Impact MT Std" pitchFamily="34" charset="0"/>
              </a:rPr>
              <a:t>THANK YOU FOR YOUR GUIDANCE</a:t>
            </a:r>
            <a:endParaRPr lang="zh-CN" altLang="en-US" sz="2935" dirty="0">
              <a:latin typeface="Impact MT Std" pitchFamily="34" charset="0"/>
              <a:sym typeface="Impact" panose="020B080603090205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5260" y="2239536"/>
            <a:ext cx="715716" cy="719823"/>
            <a:chOff x="1721162" y="4373847"/>
            <a:chExt cx="715716" cy="719823"/>
          </a:xfrm>
        </p:grpSpPr>
        <p:sp>
          <p:nvSpPr>
            <p:cNvPr id="25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892225" y="4715743"/>
              <a:ext cx="388938" cy="225425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1990650" y="4469681"/>
              <a:ext cx="196850" cy="230188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21523" y="117700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8236454" y="2647624"/>
            <a:ext cx="833464" cy="70983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664648" y="2510036"/>
            <a:ext cx="865599" cy="85694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3245046" y="2607793"/>
            <a:ext cx="842813" cy="71638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801443" y="-1"/>
            <a:ext cx="2706492" cy="1145649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5495037" y="445894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26491" y="2693979"/>
            <a:ext cx="0" cy="6378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72940" y="2683730"/>
            <a:ext cx="0" cy="6378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9591" y="2647535"/>
            <a:ext cx="0" cy="6378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306198" y="2647624"/>
            <a:ext cx="0" cy="6378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9"/>
          <p:cNvSpPr txBox="1"/>
          <p:nvPr/>
        </p:nvSpPr>
        <p:spPr>
          <a:xfrm>
            <a:off x="7784951" y="3860196"/>
            <a:ext cx="2005916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9"/>
          <p:cNvSpPr txBox="1"/>
          <p:nvPr/>
        </p:nvSpPr>
        <p:spPr>
          <a:xfrm>
            <a:off x="2732023" y="3622949"/>
            <a:ext cx="1717883" cy="2374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产品构思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9"/>
          <p:cNvSpPr txBox="1"/>
          <p:nvPr/>
        </p:nvSpPr>
        <p:spPr>
          <a:xfrm>
            <a:off x="5055956" y="3860403"/>
            <a:ext cx="1872207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9"/>
          <p:cNvSpPr txBox="1"/>
          <p:nvPr/>
        </p:nvSpPr>
        <p:spPr>
          <a:xfrm>
            <a:off x="4945459" y="3622521"/>
            <a:ext cx="2092178" cy="2374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任务划分及版本控制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2773218" y="3861673"/>
            <a:ext cx="1676439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创意与设计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7877730" y="3622521"/>
            <a:ext cx="1820455" cy="4070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界面介绍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49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49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349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bldLvl="0" animBg="1"/>
      <p:bldP spid="25" grpId="0" bldLvl="0" animBg="1"/>
      <p:bldP spid="26" grpId="0" bldLvl="0" animBg="1"/>
      <p:bldP spid="28" grpId="0" animBg="1"/>
      <p:bldP spid="29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98328" y="4440195"/>
            <a:ext cx="1436675" cy="215265"/>
            <a:chOff x="4369395" y="3284984"/>
            <a:chExt cx="1436675" cy="215265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398122" y="4922795"/>
            <a:ext cx="1436675" cy="215265"/>
            <a:chOff x="4369395" y="3284984"/>
            <a:chExt cx="1436675" cy="215265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98328" y="5453687"/>
            <a:ext cx="1692275" cy="215265"/>
            <a:chOff x="4369395" y="3284984"/>
            <a:chExt cx="1692275" cy="215265"/>
          </a:xfrm>
        </p:grpSpPr>
        <p:sp>
          <p:nvSpPr>
            <p:cNvPr id="14" name="文本框 9"/>
            <p:cNvSpPr txBox="1"/>
            <p:nvPr/>
          </p:nvSpPr>
          <p:spPr>
            <a:xfrm>
              <a:off x="4582120" y="3284984"/>
              <a:ext cx="1479550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项目功能关系图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/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项目创意与设计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/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5204676" y="1484784"/>
            <a:ext cx="1741748" cy="119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703104" y="2075621"/>
            <a:ext cx="5460736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en-US" altLang="zh-CN" sz="2000" dirty="0"/>
              <a:t>       </a:t>
            </a:r>
            <a:r>
              <a:rPr lang="zh-CN" altLang="zh-CN" sz="2000" dirty="0"/>
              <a:t>随着生活水平的不断提高，人们的</a:t>
            </a:r>
            <a:r>
              <a:rPr lang="zh-CN" altLang="zh-CN" sz="2000" b="1" dirty="0"/>
              <a:t>精神</a:t>
            </a:r>
            <a:r>
              <a:rPr lang="zh-CN" altLang="zh-CN" sz="2000" b="1" dirty="0"/>
              <a:t>文化</a:t>
            </a:r>
            <a:r>
              <a:rPr lang="zh-CN" altLang="zh-CN" sz="2000" dirty="0"/>
              <a:t>需求也在增长。人们深入了解这些信息的</a:t>
            </a:r>
            <a:r>
              <a:rPr lang="zh-CN" altLang="zh-CN" sz="2000" b="1" dirty="0"/>
              <a:t>渠道比较匮乏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algn="just">
              <a:lnSpc>
                <a:spcPts val="3000"/>
              </a:lnSpc>
            </a:pPr>
            <a:r>
              <a:rPr lang="zh-CN" altLang="zh-CN" sz="2000" dirty="0"/>
              <a:t>       一些青年艺术家缺乏</a:t>
            </a:r>
            <a:r>
              <a:rPr lang="zh-CN" altLang="zh-CN" sz="2000" b="1" dirty="0"/>
              <a:t>展示作品的平台</a:t>
            </a:r>
            <a:r>
              <a:rPr lang="zh-CN" altLang="zh-CN" sz="2000" dirty="0"/>
              <a:t>；一些志同道合的人</a:t>
            </a:r>
            <a:r>
              <a:rPr lang="zh-CN" altLang="zh-CN" sz="2000" b="1" dirty="0"/>
              <a:t>缺少联系的枢纽</a:t>
            </a:r>
            <a:r>
              <a:rPr lang="zh-CN" altLang="zh-CN" sz="2000" dirty="0"/>
              <a:t>；国粹、㑇舞、彩绘石刻伬艺等</a:t>
            </a:r>
            <a:r>
              <a:rPr lang="zh-CN" altLang="zh-CN" sz="2000" b="1" dirty="0"/>
              <a:t>传统文化容易被人们所忽略</a:t>
            </a:r>
            <a:r>
              <a:rPr lang="zh-CN" altLang="zh-CN" sz="2000" dirty="0"/>
              <a:t>，在市场上踪迹难寻。</a:t>
            </a:r>
            <a:endParaRPr lang="zh-CN" altLang="zh-CN" sz="2000" dirty="0"/>
          </a:p>
          <a:p>
            <a:pPr algn="just">
              <a:lnSpc>
                <a:spcPts val="3000"/>
              </a:lnSpc>
            </a:pPr>
            <a:r>
              <a:rPr lang="zh-CN" altLang="zh-CN" sz="2000" dirty="0"/>
              <a:t>       以至于有些感兴趣的人最后也都不了了之，</a:t>
            </a:r>
            <a:r>
              <a:rPr lang="zh-CN" altLang="zh-CN" sz="2400" b="1" dirty="0"/>
              <a:t>EYE&amp;EAR</a:t>
            </a:r>
            <a:r>
              <a:rPr lang="zh-CN" altLang="zh-CN" sz="2000" dirty="0"/>
              <a:t>应运而生。</a:t>
            </a:r>
            <a:endParaRPr lang="zh-CN" altLang="zh-CN" sz="2000" dirty="0"/>
          </a:p>
        </p:txBody>
      </p:sp>
      <p:sp>
        <p:nvSpPr>
          <p:cNvPr id="21" name="文本框 5"/>
          <p:cNvSpPr txBox="1"/>
          <p:nvPr/>
        </p:nvSpPr>
        <p:spPr>
          <a:xfrm>
            <a:off x="890324" y="231935"/>
            <a:ext cx="23687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项目创意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4" name="矩形 2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0" name="矩形 29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24255" y="1891067"/>
            <a:ext cx="2206634" cy="3591036"/>
            <a:chOff x="2894333" y="2055373"/>
            <a:chExt cx="2207145" cy="3591867"/>
          </a:xfrm>
        </p:grpSpPr>
        <p:sp>
          <p:nvSpPr>
            <p:cNvPr id="16" name="椭圆 15"/>
            <p:cNvSpPr/>
            <p:nvPr/>
          </p:nvSpPr>
          <p:spPr>
            <a:xfrm>
              <a:off x="2894333" y="5313335"/>
              <a:ext cx="2207145" cy="33390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62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975120" y="2077799"/>
              <a:ext cx="2031445" cy="3405635"/>
              <a:chOff x="3546995" y="2016281"/>
              <a:chExt cx="1616382" cy="2709799"/>
            </a:xfrm>
          </p:grpSpPr>
          <p:sp>
            <p:nvSpPr>
              <p:cNvPr id="149" name="Freeform 33"/>
              <p:cNvSpPr/>
              <p:nvPr/>
            </p:nvSpPr>
            <p:spPr bwMode="auto">
              <a:xfrm>
                <a:off x="3546995" y="2016281"/>
                <a:ext cx="1616382" cy="2028724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50" name="Freeform 33"/>
              <p:cNvSpPr/>
              <p:nvPr/>
            </p:nvSpPr>
            <p:spPr bwMode="auto">
              <a:xfrm>
                <a:off x="3587885" y="2067602"/>
                <a:ext cx="1534601" cy="1926082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grpSp>
            <p:nvGrpSpPr>
              <p:cNvPr id="151" name="组合 150"/>
              <p:cNvGrpSpPr/>
              <p:nvPr/>
            </p:nvGrpSpPr>
            <p:grpSpPr>
              <a:xfrm>
                <a:off x="3999883" y="4025097"/>
                <a:ext cx="716912" cy="700983"/>
                <a:chOff x="3759201" y="3508375"/>
                <a:chExt cx="828024" cy="809626"/>
              </a:xfrm>
            </p:grpSpPr>
            <p:sp>
              <p:nvSpPr>
                <p:cNvPr id="152" name="Freeform 6"/>
                <p:cNvSpPr/>
                <p:nvPr/>
              </p:nvSpPr>
              <p:spPr bwMode="auto">
                <a:xfrm>
                  <a:off x="3764900" y="3508375"/>
                  <a:ext cx="822325" cy="757238"/>
                </a:xfrm>
                <a:custGeom>
                  <a:avLst/>
                  <a:gdLst>
                    <a:gd name="T0" fmla="*/ 216 w 220"/>
                    <a:gd name="T1" fmla="*/ 0 h 202"/>
                    <a:gd name="T2" fmla="*/ 213 w 220"/>
                    <a:gd name="T3" fmla="*/ 3 h 202"/>
                    <a:gd name="T4" fmla="*/ 213 w 220"/>
                    <a:gd name="T5" fmla="*/ 14 h 202"/>
                    <a:gd name="T6" fmla="*/ 211 w 220"/>
                    <a:gd name="T7" fmla="*/ 16 h 202"/>
                    <a:gd name="T8" fmla="*/ 218 w 220"/>
                    <a:gd name="T9" fmla="*/ 24 h 202"/>
                    <a:gd name="T10" fmla="*/ 217 w 220"/>
                    <a:gd name="T11" fmla="*/ 35 h 202"/>
                    <a:gd name="T12" fmla="*/ 210 w 220"/>
                    <a:gd name="T13" fmla="*/ 42 h 202"/>
                    <a:gd name="T14" fmla="*/ 209 w 220"/>
                    <a:gd name="T15" fmla="*/ 48 h 202"/>
                    <a:gd name="T16" fmla="*/ 217 w 220"/>
                    <a:gd name="T17" fmla="*/ 55 h 202"/>
                    <a:gd name="T18" fmla="*/ 216 w 220"/>
                    <a:gd name="T19" fmla="*/ 66 h 202"/>
                    <a:gd name="T20" fmla="*/ 210 w 220"/>
                    <a:gd name="T21" fmla="*/ 71 h 202"/>
                    <a:gd name="T22" fmla="*/ 210 w 220"/>
                    <a:gd name="T23" fmla="*/ 80 h 202"/>
                    <a:gd name="T24" fmla="*/ 218 w 220"/>
                    <a:gd name="T25" fmla="*/ 89 h 202"/>
                    <a:gd name="T26" fmla="*/ 214 w 220"/>
                    <a:gd name="T27" fmla="*/ 97 h 202"/>
                    <a:gd name="T28" fmla="*/ 209 w 220"/>
                    <a:gd name="T29" fmla="*/ 102 h 202"/>
                    <a:gd name="T30" fmla="*/ 210 w 220"/>
                    <a:gd name="T31" fmla="*/ 108 h 202"/>
                    <a:gd name="T32" fmla="*/ 217 w 220"/>
                    <a:gd name="T33" fmla="*/ 116 h 202"/>
                    <a:gd name="T34" fmla="*/ 215 w 220"/>
                    <a:gd name="T35" fmla="*/ 125 h 202"/>
                    <a:gd name="T36" fmla="*/ 209 w 220"/>
                    <a:gd name="T37" fmla="*/ 131 h 202"/>
                    <a:gd name="T38" fmla="*/ 209 w 220"/>
                    <a:gd name="T39" fmla="*/ 138 h 202"/>
                    <a:gd name="T40" fmla="*/ 214 w 220"/>
                    <a:gd name="T41" fmla="*/ 145 h 202"/>
                    <a:gd name="T42" fmla="*/ 206 w 220"/>
                    <a:gd name="T43" fmla="*/ 161 h 202"/>
                    <a:gd name="T44" fmla="*/ 159 w 220"/>
                    <a:gd name="T45" fmla="*/ 202 h 202"/>
                    <a:gd name="T46" fmla="*/ 61 w 220"/>
                    <a:gd name="T47" fmla="*/ 202 h 202"/>
                    <a:gd name="T48" fmla="*/ 13 w 220"/>
                    <a:gd name="T49" fmla="*/ 161 h 202"/>
                    <a:gd name="T50" fmla="*/ 12 w 220"/>
                    <a:gd name="T51" fmla="*/ 152 h 202"/>
                    <a:gd name="T52" fmla="*/ 9 w 220"/>
                    <a:gd name="T53" fmla="*/ 142 h 202"/>
                    <a:gd name="T54" fmla="*/ 2 w 220"/>
                    <a:gd name="T55" fmla="*/ 135 h 202"/>
                    <a:gd name="T56" fmla="*/ 5 w 220"/>
                    <a:gd name="T57" fmla="*/ 126 h 202"/>
                    <a:gd name="T58" fmla="*/ 8 w 220"/>
                    <a:gd name="T59" fmla="*/ 119 h 202"/>
                    <a:gd name="T60" fmla="*/ 4 w 220"/>
                    <a:gd name="T61" fmla="*/ 108 h 202"/>
                    <a:gd name="T62" fmla="*/ 3 w 220"/>
                    <a:gd name="T63" fmla="*/ 97 h 202"/>
                    <a:gd name="T64" fmla="*/ 8 w 220"/>
                    <a:gd name="T65" fmla="*/ 91 h 202"/>
                    <a:gd name="T66" fmla="*/ 8 w 220"/>
                    <a:gd name="T67" fmla="*/ 85 h 202"/>
                    <a:gd name="T68" fmla="*/ 2 w 220"/>
                    <a:gd name="T69" fmla="*/ 76 h 202"/>
                    <a:gd name="T70" fmla="*/ 5 w 220"/>
                    <a:gd name="T71" fmla="*/ 66 h 202"/>
                    <a:gd name="T72" fmla="*/ 9 w 220"/>
                    <a:gd name="T73" fmla="*/ 61 h 202"/>
                    <a:gd name="T74" fmla="*/ 8 w 220"/>
                    <a:gd name="T75" fmla="*/ 54 h 202"/>
                    <a:gd name="T76" fmla="*/ 2 w 220"/>
                    <a:gd name="T77" fmla="*/ 44 h 202"/>
                    <a:gd name="T78" fmla="*/ 2 w 220"/>
                    <a:gd name="T79" fmla="*/ 16 h 202"/>
                    <a:gd name="T80" fmla="*/ 2 w 220"/>
                    <a:gd name="T81" fmla="*/ 11 h 202"/>
                    <a:gd name="T82" fmla="*/ 2 w 220"/>
                    <a:gd name="T83" fmla="*/ 1 h 202"/>
                    <a:gd name="T84" fmla="*/ 0 w 220"/>
                    <a:gd name="T85" fmla="*/ 0 h 202"/>
                    <a:gd name="T86" fmla="*/ 216 w 220"/>
                    <a:gd name="T87" fmla="*/ 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20" h="202">
                      <a:moveTo>
                        <a:pt x="216" y="0"/>
                      </a:move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4"/>
                        <a:pt x="213" y="14"/>
                        <a:pt x="213" y="14"/>
                      </a:cubicBezTo>
                      <a:cubicBezTo>
                        <a:pt x="211" y="16"/>
                        <a:pt x="211" y="16"/>
                        <a:pt x="211" y="16"/>
                      </a:cubicBezTo>
                      <a:cubicBezTo>
                        <a:pt x="211" y="16"/>
                        <a:pt x="216" y="20"/>
                        <a:pt x="218" y="24"/>
                      </a:cubicBezTo>
                      <a:cubicBezTo>
                        <a:pt x="220" y="28"/>
                        <a:pt x="220" y="33"/>
                        <a:pt x="217" y="35"/>
                      </a:cubicBezTo>
                      <a:cubicBezTo>
                        <a:pt x="214" y="38"/>
                        <a:pt x="210" y="39"/>
                        <a:pt x="210" y="42"/>
                      </a:cubicBezTo>
                      <a:cubicBezTo>
                        <a:pt x="210" y="44"/>
                        <a:pt x="209" y="48"/>
                        <a:pt x="209" y="48"/>
                      </a:cubicBezTo>
                      <a:cubicBezTo>
                        <a:pt x="209" y="48"/>
                        <a:pt x="216" y="51"/>
                        <a:pt x="217" y="55"/>
                      </a:cubicBezTo>
                      <a:cubicBezTo>
                        <a:pt x="219" y="60"/>
                        <a:pt x="218" y="64"/>
                        <a:pt x="216" y="66"/>
                      </a:cubicBezTo>
                      <a:cubicBezTo>
                        <a:pt x="213" y="67"/>
                        <a:pt x="210" y="71"/>
                        <a:pt x="210" y="71"/>
                      </a:cubicBezTo>
                      <a:cubicBezTo>
                        <a:pt x="210" y="80"/>
                        <a:pt x="210" y="80"/>
                        <a:pt x="210" y="80"/>
                      </a:cubicBezTo>
                      <a:cubicBezTo>
                        <a:pt x="210" y="80"/>
                        <a:pt x="218" y="85"/>
                        <a:pt x="218" y="89"/>
                      </a:cubicBezTo>
                      <a:cubicBezTo>
                        <a:pt x="218" y="94"/>
                        <a:pt x="214" y="97"/>
                        <a:pt x="214" y="97"/>
                      </a:cubicBezTo>
                      <a:cubicBezTo>
                        <a:pt x="209" y="102"/>
                        <a:pt x="209" y="102"/>
                        <a:pt x="209" y="102"/>
                      </a:cubicBezTo>
                      <a:cubicBezTo>
                        <a:pt x="210" y="108"/>
                        <a:pt x="210" y="108"/>
                        <a:pt x="210" y="108"/>
                      </a:cubicBezTo>
                      <a:cubicBezTo>
                        <a:pt x="210" y="108"/>
                        <a:pt x="216" y="112"/>
                        <a:pt x="217" y="116"/>
                      </a:cubicBezTo>
                      <a:cubicBezTo>
                        <a:pt x="218" y="120"/>
                        <a:pt x="217" y="123"/>
                        <a:pt x="215" y="125"/>
                      </a:cubicBezTo>
                      <a:cubicBezTo>
                        <a:pt x="213" y="127"/>
                        <a:pt x="209" y="131"/>
                        <a:pt x="209" y="131"/>
                      </a:cubicBezTo>
                      <a:cubicBezTo>
                        <a:pt x="209" y="138"/>
                        <a:pt x="209" y="138"/>
                        <a:pt x="209" y="138"/>
                      </a:cubicBezTo>
                      <a:cubicBezTo>
                        <a:pt x="209" y="138"/>
                        <a:pt x="213" y="141"/>
                        <a:pt x="214" y="145"/>
                      </a:cubicBezTo>
                      <a:cubicBezTo>
                        <a:pt x="214" y="148"/>
                        <a:pt x="209" y="158"/>
                        <a:pt x="206" y="161"/>
                      </a:cubicBezTo>
                      <a:cubicBezTo>
                        <a:pt x="203" y="163"/>
                        <a:pt x="159" y="202"/>
                        <a:pt x="159" y="202"/>
                      </a:cubicBezTo>
                      <a:cubicBezTo>
                        <a:pt x="61" y="202"/>
                        <a:pt x="61" y="202"/>
                        <a:pt x="61" y="202"/>
                      </a:cubicBezTo>
                      <a:cubicBezTo>
                        <a:pt x="13" y="161"/>
                        <a:pt x="13" y="161"/>
                        <a:pt x="13" y="161"/>
                      </a:cubicBezTo>
                      <a:cubicBezTo>
                        <a:pt x="13" y="161"/>
                        <a:pt x="12" y="155"/>
                        <a:pt x="12" y="152"/>
                      </a:cubicBezTo>
                      <a:cubicBezTo>
                        <a:pt x="11" y="149"/>
                        <a:pt x="12" y="144"/>
                        <a:pt x="9" y="142"/>
                      </a:cubicBezTo>
                      <a:cubicBezTo>
                        <a:pt x="7" y="140"/>
                        <a:pt x="2" y="139"/>
                        <a:pt x="2" y="135"/>
                      </a:cubicBezTo>
                      <a:cubicBezTo>
                        <a:pt x="2" y="130"/>
                        <a:pt x="3" y="127"/>
                        <a:pt x="5" y="126"/>
                      </a:cubicBezTo>
                      <a:cubicBezTo>
                        <a:pt x="7" y="125"/>
                        <a:pt x="9" y="122"/>
                        <a:pt x="8" y="119"/>
                      </a:cubicBezTo>
                      <a:cubicBezTo>
                        <a:pt x="8" y="116"/>
                        <a:pt x="6" y="112"/>
                        <a:pt x="4" y="108"/>
                      </a:cubicBezTo>
                      <a:cubicBezTo>
                        <a:pt x="2" y="104"/>
                        <a:pt x="2" y="100"/>
                        <a:pt x="3" y="97"/>
                      </a:cubicBezTo>
                      <a:cubicBezTo>
                        <a:pt x="5" y="94"/>
                        <a:pt x="8" y="91"/>
                        <a:pt x="8" y="91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8" y="85"/>
                        <a:pt x="2" y="81"/>
                        <a:pt x="2" y="76"/>
                      </a:cubicBezTo>
                      <a:cubicBezTo>
                        <a:pt x="2" y="70"/>
                        <a:pt x="3" y="67"/>
                        <a:pt x="5" y="66"/>
                      </a:cubicBezTo>
                      <a:cubicBezTo>
                        <a:pt x="7" y="64"/>
                        <a:pt x="9" y="61"/>
                        <a:pt x="9" y="61"/>
                      </a:cubicBezTo>
                      <a:cubicBezTo>
                        <a:pt x="9" y="61"/>
                        <a:pt x="10" y="57"/>
                        <a:pt x="8" y="54"/>
                      </a:cubicBezTo>
                      <a:cubicBezTo>
                        <a:pt x="7" y="52"/>
                        <a:pt x="3" y="48"/>
                        <a:pt x="2" y="44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4"/>
                        <a:pt x="2" y="11"/>
                      </a:cubicBezTo>
                      <a:cubicBezTo>
                        <a:pt x="2" y="8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0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3" name="Freeform 7"/>
                <p:cNvSpPr/>
                <p:nvPr/>
              </p:nvSpPr>
              <p:spPr bwMode="auto">
                <a:xfrm>
                  <a:off x="3996676" y="4268788"/>
                  <a:ext cx="350838" cy="49213"/>
                </a:xfrm>
                <a:custGeom>
                  <a:avLst/>
                  <a:gdLst>
                    <a:gd name="T0" fmla="*/ 0 w 94"/>
                    <a:gd name="T1" fmla="*/ 0 h 13"/>
                    <a:gd name="T2" fmla="*/ 94 w 94"/>
                    <a:gd name="T3" fmla="*/ 0 h 13"/>
                    <a:gd name="T4" fmla="*/ 85 w 94"/>
                    <a:gd name="T5" fmla="*/ 9 h 13"/>
                    <a:gd name="T6" fmla="*/ 74 w 94"/>
                    <a:gd name="T7" fmla="*/ 13 h 13"/>
                    <a:gd name="T8" fmla="*/ 19 w 94"/>
                    <a:gd name="T9" fmla="*/ 13 h 13"/>
                    <a:gd name="T10" fmla="*/ 8 w 94"/>
                    <a:gd name="T11" fmla="*/ 9 h 13"/>
                    <a:gd name="T12" fmla="*/ 0 w 9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13">
                      <a:moveTo>
                        <a:pt x="0" y="0"/>
                      </a:move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88" y="6"/>
                        <a:pt x="85" y="9"/>
                      </a:cubicBezTo>
                      <a:cubicBezTo>
                        <a:pt x="82" y="11"/>
                        <a:pt x="77" y="13"/>
                        <a:pt x="74" y="13"/>
                      </a:cubicBezTo>
                      <a:cubicBezTo>
                        <a:pt x="71" y="13"/>
                        <a:pt x="19" y="13"/>
                        <a:pt x="19" y="13"/>
                      </a:cubicBezTo>
                      <a:cubicBezTo>
                        <a:pt x="19" y="13"/>
                        <a:pt x="11" y="13"/>
                        <a:pt x="8" y="9"/>
                      </a:cubicBezTo>
                      <a:cubicBezTo>
                        <a:pt x="5" y="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4" name="Freeform 8"/>
                <p:cNvSpPr/>
                <p:nvPr/>
              </p:nvSpPr>
              <p:spPr bwMode="auto">
                <a:xfrm>
                  <a:off x="4173538" y="3527425"/>
                  <a:ext cx="247650" cy="33338"/>
                </a:xfrm>
                <a:custGeom>
                  <a:avLst/>
                  <a:gdLst>
                    <a:gd name="T0" fmla="*/ 4 w 66"/>
                    <a:gd name="T1" fmla="*/ 1 h 9"/>
                    <a:gd name="T2" fmla="*/ 64 w 66"/>
                    <a:gd name="T3" fmla="*/ 1 h 9"/>
                    <a:gd name="T4" fmla="*/ 62 w 66"/>
                    <a:gd name="T5" fmla="*/ 7 h 9"/>
                    <a:gd name="T6" fmla="*/ 0 w 66"/>
                    <a:gd name="T7" fmla="*/ 9 h 9"/>
                    <a:gd name="T8" fmla="*/ 20 w 66"/>
                    <a:gd name="T9" fmla="*/ 5 h 9"/>
                    <a:gd name="T10" fmla="*/ 17 w 66"/>
                    <a:gd name="T11" fmla="*/ 3 h 9"/>
                    <a:gd name="T12" fmla="*/ 4 w 66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9">
                      <a:moveTo>
                        <a:pt x="4" y="1"/>
                      </a:moveTo>
                      <a:cubicBezTo>
                        <a:pt x="4" y="1"/>
                        <a:pt x="62" y="0"/>
                        <a:pt x="64" y="1"/>
                      </a:cubicBezTo>
                      <a:cubicBezTo>
                        <a:pt x="66" y="3"/>
                        <a:pt x="66" y="5"/>
                        <a:pt x="62" y="7"/>
                      </a:cubicBezTo>
                      <a:cubicBezTo>
                        <a:pt x="58" y="8"/>
                        <a:pt x="0" y="9"/>
                        <a:pt x="0" y="9"/>
                      </a:cubicBezTo>
                      <a:cubicBezTo>
                        <a:pt x="0" y="9"/>
                        <a:pt x="20" y="7"/>
                        <a:pt x="20" y="5"/>
                      </a:cubicBezTo>
                      <a:cubicBezTo>
                        <a:pt x="20" y="3"/>
                        <a:pt x="21" y="4"/>
                        <a:pt x="17" y="3"/>
                      </a:cubicBezTo>
                      <a:cubicBezTo>
                        <a:pt x="13" y="3"/>
                        <a:pt x="4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5" name="Freeform 9"/>
                <p:cNvSpPr/>
                <p:nvPr/>
              </p:nvSpPr>
              <p:spPr bwMode="auto">
                <a:xfrm>
                  <a:off x="4173538" y="3571875"/>
                  <a:ext cx="242888" cy="93663"/>
                </a:xfrm>
                <a:custGeom>
                  <a:avLst/>
                  <a:gdLst>
                    <a:gd name="T0" fmla="*/ 11 w 65"/>
                    <a:gd name="T1" fmla="*/ 0 h 25"/>
                    <a:gd name="T2" fmla="*/ 60 w 65"/>
                    <a:gd name="T3" fmla="*/ 1 h 25"/>
                    <a:gd name="T4" fmla="*/ 65 w 65"/>
                    <a:gd name="T5" fmla="*/ 10 h 25"/>
                    <a:gd name="T6" fmla="*/ 57 w 65"/>
                    <a:gd name="T7" fmla="*/ 21 h 25"/>
                    <a:gd name="T8" fmla="*/ 0 w 65"/>
                    <a:gd name="T9" fmla="*/ 25 h 25"/>
                    <a:gd name="T10" fmla="*/ 21 w 65"/>
                    <a:gd name="T11" fmla="*/ 20 h 25"/>
                    <a:gd name="T12" fmla="*/ 22 w 65"/>
                    <a:gd name="T13" fmla="*/ 12 h 25"/>
                    <a:gd name="T14" fmla="*/ 23 w 65"/>
                    <a:gd name="T15" fmla="*/ 6 h 25"/>
                    <a:gd name="T16" fmla="*/ 23 w 65"/>
                    <a:gd name="T17" fmla="*/ 3 h 25"/>
                    <a:gd name="T18" fmla="*/ 11 w 65"/>
                    <a:gd name="T1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" h="25">
                      <a:moveTo>
                        <a:pt x="11" y="0"/>
                      </a:moveTo>
                      <a:cubicBezTo>
                        <a:pt x="11" y="0"/>
                        <a:pt x="58" y="0"/>
                        <a:pt x="60" y="1"/>
                      </a:cubicBezTo>
                      <a:cubicBezTo>
                        <a:pt x="63" y="2"/>
                        <a:pt x="65" y="7"/>
                        <a:pt x="65" y="10"/>
                      </a:cubicBezTo>
                      <a:cubicBezTo>
                        <a:pt x="65" y="14"/>
                        <a:pt x="65" y="19"/>
                        <a:pt x="57" y="21"/>
                      </a:cubicBezTo>
                      <a:cubicBezTo>
                        <a:pt x="49" y="23"/>
                        <a:pt x="0" y="25"/>
                        <a:pt x="0" y="25"/>
                      </a:cubicBezTo>
                      <a:cubicBezTo>
                        <a:pt x="0" y="25"/>
                        <a:pt x="20" y="22"/>
                        <a:pt x="21" y="20"/>
                      </a:cubicBezTo>
                      <a:cubicBezTo>
                        <a:pt x="23" y="18"/>
                        <a:pt x="21" y="14"/>
                        <a:pt x="22" y="12"/>
                      </a:cubicBezTo>
                      <a:cubicBezTo>
                        <a:pt x="23" y="10"/>
                        <a:pt x="24" y="10"/>
                        <a:pt x="23" y="6"/>
                      </a:cubicBezTo>
                      <a:cubicBezTo>
                        <a:pt x="23" y="3"/>
                        <a:pt x="23" y="3"/>
                        <a:pt x="23" y="3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6" name="Freeform 10"/>
                <p:cNvSpPr/>
                <p:nvPr/>
              </p:nvSpPr>
              <p:spPr bwMode="auto">
                <a:xfrm>
                  <a:off x="4106863" y="3698875"/>
                  <a:ext cx="303213" cy="34925"/>
                </a:xfrm>
                <a:custGeom>
                  <a:avLst/>
                  <a:gdLst>
                    <a:gd name="T0" fmla="*/ 20 w 81"/>
                    <a:gd name="T1" fmla="*/ 1 h 9"/>
                    <a:gd name="T2" fmla="*/ 73 w 81"/>
                    <a:gd name="T3" fmla="*/ 0 h 9"/>
                    <a:gd name="T4" fmla="*/ 80 w 81"/>
                    <a:gd name="T5" fmla="*/ 3 h 9"/>
                    <a:gd name="T6" fmla="*/ 3 w 81"/>
                    <a:gd name="T7" fmla="*/ 9 h 9"/>
                    <a:gd name="T8" fmla="*/ 24 w 81"/>
                    <a:gd name="T9" fmla="*/ 5 h 9"/>
                    <a:gd name="T10" fmla="*/ 20 w 81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9">
                      <a:moveTo>
                        <a:pt x="20" y="1"/>
                      </a:moveTo>
                      <a:cubicBezTo>
                        <a:pt x="20" y="1"/>
                        <a:pt x="66" y="0"/>
                        <a:pt x="73" y="0"/>
                      </a:cubicBezTo>
                      <a:cubicBezTo>
                        <a:pt x="81" y="0"/>
                        <a:pt x="81" y="3"/>
                        <a:pt x="80" y="3"/>
                      </a:cubicBezTo>
                      <a:cubicBezTo>
                        <a:pt x="78" y="4"/>
                        <a:pt x="5" y="9"/>
                        <a:pt x="3" y="9"/>
                      </a:cubicBezTo>
                      <a:cubicBezTo>
                        <a:pt x="0" y="9"/>
                        <a:pt x="21" y="6"/>
                        <a:pt x="24" y="5"/>
                      </a:cubicBezTo>
                      <a:cubicBezTo>
                        <a:pt x="27" y="4"/>
                        <a:pt x="26" y="2"/>
                        <a:pt x="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7" name="Freeform 11"/>
                <p:cNvSpPr/>
                <p:nvPr/>
              </p:nvSpPr>
              <p:spPr bwMode="auto">
                <a:xfrm>
                  <a:off x="4140201" y="3756025"/>
                  <a:ext cx="269875" cy="25400"/>
                </a:xfrm>
                <a:custGeom>
                  <a:avLst/>
                  <a:gdLst>
                    <a:gd name="T0" fmla="*/ 26 w 72"/>
                    <a:gd name="T1" fmla="*/ 1 h 7"/>
                    <a:gd name="T2" fmla="*/ 72 w 72"/>
                    <a:gd name="T3" fmla="*/ 0 h 7"/>
                    <a:gd name="T4" fmla="*/ 49 w 72"/>
                    <a:gd name="T5" fmla="*/ 5 h 7"/>
                    <a:gd name="T6" fmla="*/ 4 w 72"/>
                    <a:gd name="T7" fmla="*/ 7 h 7"/>
                    <a:gd name="T8" fmla="*/ 26 w 72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7">
                      <a:moveTo>
                        <a:pt x="26" y="1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51" y="5"/>
                        <a:pt x="49" y="5"/>
                      </a:cubicBezTo>
                      <a:cubicBezTo>
                        <a:pt x="47" y="5"/>
                        <a:pt x="9" y="7"/>
                        <a:pt x="4" y="7"/>
                      </a:cubicBezTo>
                      <a:cubicBezTo>
                        <a:pt x="0" y="7"/>
                        <a:pt x="35" y="3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8" name="Freeform 12"/>
                <p:cNvSpPr/>
                <p:nvPr/>
              </p:nvSpPr>
              <p:spPr bwMode="auto">
                <a:xfrm>
                  <a:off x="4125913" y="3811588"/>
                  <a:ext cx="287338" cy="38100"/>
                </a:xfrm>
                <a:custGeom>
                  <a:avLst/>
                  <a:gdLst>
                    <a:gd name="T0" fmla="*/ 15 w 77"/>
                    <a:gd name="T1" fmla="*/ 2 h 10"/>
                    <a:gd name="T2" fmla="*/ 73 w 77"/>
                    <a:gd name="T3" fmla="*/ 0 h 10"/>
                    <a:gd name="T4" fmla="*/ 72 w 77"/>
                    <a:gd name="T5" fmla="*/ 5 h 10"/>
                    <a:gd name="T6" fmla="*/ 0 w 77"/>
                    <a:gd name="T7" fmla="*/ 10 h 10"/>
                    <a:gd name="T8" fmla="*/ 31 w 77"/>
                    <a:gd name="T9" fmla="*/ 5 h 10"/>
                    <a:gd name="T10" fmla="*/ 15 w 7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0">
                      <a:moveTo>
                        <a:pt x="15" y="2"/>
                      </a:moveTo>
                      <a:cubicBezTo>
                        <a:pt x="15" y="2"/>
                        <a:pt x="69" y="0"/>
                        <a:pt x="73" y="0"/>
                      </a:cubicBezTo>
                      <a:cubicBezTo>
                        <a:pt x="77" y="0"/>
                        <a:pt x="75" y="4"/>
                        <a:pt x="72" y="5"/>
                      </a:cubicBezTo>
                      <a:cubicBezTo>
                        <a:pt x="68" y="6"/>
                        <a:pt x="0" y="10"/>
                        <a:pt x="0" y="10"/>
                      </a:cubicBezTo>
                      <a:cubicBezTo>
                        <a:pt x="0" y="10"/>
                        <a:pt x="29" y="6"/>
                        <a:pt x="31" y="5"/>
                      </a:cubicBezTo>
                      <a:cubicBezTo>
                        <a:pt x="32" y="4"/>
                        <a:pt x="15" y="2"/>
                        <a:pt x="1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9" name="Freeform 13"/>
                <p:cNvSpPr/>
                <p:nvPr/>
              </p:nvSpPr>
              <p:spPr bwMode="auto">
                <a:xfrm>
                  <a:off x="4195763" y="3868738"/>
                  <a:ext cx="217488" cy="33338"/>
                </a:xfrm>
                <a:custGeom>
                  <a:avLst/>
                  <a:gdLst>
                    <a:gd name="T0" fmla="*/ 0 w 58"/>
                    <a:gd name="T1" fmla="*/ 4 h 9"/>
                    <a:gd name="T2" fmla="*/ 56 w 58"/>
                    <a:gd name="T3" fmla="*/ 0 h 9"/>
                    <a:gd name="T4" fmla="*/ 0 w 58"/>
                    <a:gd name="T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9">
                      <a:moveTo>
                        <a:pt x="0" y="4"/>
                      </a:moveTo>
                      <a:cubicBezTo>
                        <a:pt x="0" y="4"/>
                        <a:pt x="55" y="0"/>
                        <a:pt x="56" y="0"/>
                      </a:cubicBezTo>
                      <a:cubicBezTo>
                        <a:pt x="58" y="0"/>
                        <a:pt x="22" y="9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0" name="Freeform 14"/>
                <p:cNvSpPr/>
                <p:nvPr/>
              </p:nvSpPr>
              <p:spPr bwMode="auto">
                <a:xfrm>
                  <a:off x="4117976" y="3935413"/>
                  <a:ext cx="280988" cy="30163"/>
                </a:xfrm>
                <a:custGeom>
                  <a:avLst/>
                  <a:gdLst>
                    <a:gd name="T0" fmla="*/ 23 w 75"/>
                    <a:gd name="T1" fmla="*/ 0 h 8"/>
                    <a:gd name="T2" fmla="*/ 71 w 75"/>
                    <a:gd name="T3" fmla="*/ 0 h 8"/>
                    <a:gd name="T4" fmla="*/ 65 w 75"/>
                    <a:gd name="T5" fmla="*/ 4 h 8"/>
                    <a:gd name="T6" fmla="*/ 0 w 75"/>
                    <a:gd name="T7" fmla="*/ 8 h 8"/>
                    <a:gd name="T8" fmla="*/ 31 w 75"/>
                    <a:gd name="T9" fmla="*/ 3 h 8"/>
                    <a:gd name="T10" fmla="*/ 23 w 7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">
                      <a:moveTo>
                        <a:pt x="23" y="0"/>
                      </a:moveTo>
                      <a:cubicBezTo>
                        <a:pt x="23" y="0"/>
                        <a:pt x="67" y="0"/>
                        <a:pt x="71" y="0"/>
                      </a:cubicBezTo>
                      <a:cubicBezTo>
                        <a:pt x="75" y="1"/>
                        <a:pt x="68" y="3"/>
                        <a:pt x="65" y="4"/>
                      </a:cubicBezTo>
                      <a:cubicBezTo>
                        <a:pt x="62" y="5"/>
                        <a:pt x="0" y="8"/>
                        <a:pt x="0" y="8"/>
                      </a:cubicBezTo>
                      <a:cubicBezTo>
                        <a:pt x="0" y="8"/>
                        <a:pt x="28" y="4"/>
                        <a:pt x="31" y="3"/>
                      </a:cubicBezTo>
                      <a:cubicBezTo>
                        <a:pt x="33" y="3"/>
                        <a:pt x="33" y="3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1" name="Freeform 15"/>
                <p:cNvSpPr/>
                <p:nvPr/>
              </p:nvSpPr>
              <p:spPr bwMode="auto">
                <a:xfrm>
                  <a:off x="4206876" y="3984625"/>
                  <a:ext cx="206375" cy="25400"/>
                </a:xfrm>
                <a:custGeom>
                  <a:avLst/>
                  <a:gdLst>
                    <a:gd name="T0" fmla="*/ 0 w 55"/>
                    <a:gd name="T1" fmla="*/ 3 h 7"/>
                    <a:gd name="T2" fmla="*/ 53 w 55"/>
                    <a:gd name="T3" fmla="*/ 0 h 7"/>
                    <a:gd name="T4" fmla="*/ 0 w 55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7">
                      <a:moveTo>
                        <a:pt x="0" y="3"/>
                      </a:moveTo>
                      <a:cubicBezTo>
                        <a:pt x="0" y="3"/>
                        <a:pt x="51" y="0"/>
                        <a:pt x="53" y="0"/>
                      </a:cubicBezTo>
                      <a:cubicBezTo>
                        <a:pt x="55" y="0"/>
                        <a:pt x="28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2" name="Freeform 16"/>
                <p:cNvSpPr/>
                <p:nvPr/>
              </p:nvSpPr>
              <p:spPr bwMode="auto">
                <a:xfrm>
                  <a:off x="4222751" y="4044949"/>
                  <a:ext cx="160338" cy="28576"/>
                </a:xfrm>
                <a:custGeom>
                  <a:avLst/>
                  <a:gdLst>
                    <a:gd name="T0" fmla="*/ 0 w 43"/>
                    <a:gd name="T1" fmla="*/ 2 h 8"/>
                    <a:gd name="T2" fmla="*/ 41 w 43"/>
                    <a:gd name="T3" fmla="*/ 1 h 8"/>
                    <a:gd name="T4" fmla="*/ 26 w 43"/>
                    <a:gd name="T5" fmla="*/ 7 h 8"/>
                    <a:gd name="T6" fmla="*/ 0 w 43"/>
                    <a:gd name="T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">
                      <a:moveTo>
                        <a:pt x="0" y="2"/>
                      </a:moveTo>
                      <a:cubicBezTo>
                        <a:pt x="0" y="2"/>
                        <a:pt x="38" y="0"/>
                        <a:pt x="41" y="1"/>
                      </a:cubicBezTo>
                      <a:cubicBezTo>
                        <a:pt x="43" y="1"/>
                        <a:pt x="31" y="5"/>
                        <a:pt x="26" y="7"/>
                      </a:cubicBezTo>
                      <a:cubicBezTo>
                        <a:pt x="20" y="8"/>
                        <a:pt x="12" y="7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3" name="Freeform 17"/>
                <p:cNvSpPr/>
                <p:nvPr/>
              </p:nvSpPr>
              <p:spPr bwMode="auto">
                <a:xfrm>
                  <a:off x="4151313" y="4070350"/>
                  <a:ext cx="314325" cy="30163"/>
                </a:xfrm>
                <a:custGeom>
                  <a:avLst/>
                  <a:gdLst>
                    <a:gd name="T0" fmla="*/ 0 w 84"/>
                    <a:gd name="T1" fmla="*/ 5 h 8"/>
                    <a:gd name="T2" fmla="*/ 84 w 84"/>
                    <a:gd name="T3" fmla="*/ 0 h 8"/>
                    <a:gd name="T4" fmla="*/ 32 w 84"/>
                    <a:gd name="T5" fmla="*/ 8 h 8"/>
                    <a:gd name="T6" fmla="*/ 0 w 84"/>
                    <a:gd name="T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8">
                      <a:moveTo>
                        <a:pt x="0" y="5"/>
                      </a:moveTo>
                      <a:cubicBezTo>
                        <a:pt x="0" y="5"/>
                        <a:pt x="76" y="2"/>
                        <a:pt x="84" y="0"/>
                      </a:cubicBezTo>
                      <a:cubicBezTo>
                        <a:pt x="84" y="0"/>
                        <a:pt x="75" y="6"/>
                        <a:pt x="32" y="8"/>
                      </a:cubicBezTo>
                      <a:cubicBezTo>
                        <a:pt x="32" y="8"/>
                        <a:pt x="9" y="7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4" name="Freeform 18"/>
                <p:cNvSpPr/>
                <p:nvPr/>
              </p:nvSpPr>
              <p:spPr bwMode="auto">
                <a:xfrm>
                  <a:off x="4514851" y="3703638"/>
                  <a:ext cx="36513" cy="22225"/>
                </a:xfrm>
                <a:custGeom>
                  <a:avLst/>
                  <a:gdLst>
                    <a:gd name="T0" fmla="*/ 7 w 10"/>
                    <a:gd name="T1" fmla="*/ 0 h 6"/>
                    <a:gd name="T2" fmla="*/ 0 w 10"/>
                    <a:gd name="T3" fmla="*/ 6 h 6"/>
                    <a:gd name="T4" fmla="*/ 7 w 10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6">
                      <a:moveTo>
                        <a:pt x="7" y="0"/>
                      </a:moveTo>
                      <a:cubicBezTo>
                        <a:pt x="7" y="0"/>
                        <a:pt x="10" y="5"/>
                        <a:pt x="0" y="6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5" name="Freeform 19"/>
                <p:cNvSpPr/>
                <p:nvPr/>
              </p:nvSpPr>
              <p:spPr bwMode="auto">
                <a:xfrm>
                  <a:off x="4510088" y="3579813"/>
                  <a:ext cx="41275" cy="19050"/>
                </a:xfrm>
                <a:custGeom>
                  <a:avLst/>
                  <a:gdLst>
                    <a:gd name="T0" fmla="*/ 8 w 11"/>
                    <a:gd name="T1" fmla="*/ 0 h 5"/>
                    <a:gd name="T2" fmla="*/ 0 w 11"/>
                    <a:gd name="T3" fmla="*/ 5 h 5"/>
                    <a:gd name="T4" fmla="*/ 8 w 11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5">
                      <a:moveTo>
                        <a:pt x="8" y="0"/>
                      </a:moveTo>
                      <a:cubicBezTo>
                        <a:pt x="8" y="0"/>
                        <a:pt x="11" y="4"/>
                        <a:pt x="0" y="5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6" name="Freeform 20"/>
                <p:cNvSpPr/>
                <p:nvPr/>
              </p:nvSpPr>
              <p:spPr bwMode="auto">
                <a:xfrm>
                  <a:off x="4495801" y="3819525"/>
                  <a:ext cx="55563" cy="19050"/>
                </a:xfrm>
                <a:custGeom>
                  <a:avLst/>
                  <a:gdLst>
                    <a:gd name="T0" fmla="*/ 11 w 15"/>
                    <a:gd name="T1" fmla="*/ 0 h 5"/>
                    <a:gd name="T2" fmla="*/ 0 w 15"/>
                    <a:gd name="T3" fmla="*/ 5 h 5"/>
                    <a:gd name="T4" fmla="*/ 11 w 1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5">
                      <a:moveTo>
                        <a:pt x="11" y="0"/>
                      </a:moveTo>
                      <a:cubicBezTo>
                        <a:pt x="11" y="0"/>
                        <a:pt x="15" y="4"/>
                        <a:pt x="0" y="5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7" name="Freeform 21"/>
                <p:cNvSpPr/>
                <p:nvPr/>
              </p:nvSpPr>
              <p:spPr bwMode="auto">
                <a:xfrm>
                  <a:off x="4498976" y="3894138"/>
                  <a:ext cx="46038" cy="57150"/>
                </a:xfrm>
                <a:custGeom>
                  <a:avLst/>
                  <a:gdLst>
                    <a:gd name="T0" fmla="*/ 6 w 12"/>
                    <a:gd name="T1" fmla="*/ 0 h 15"/>
                    <a:gd name="T2" fmla="*/ 7 w 12"/>
                    <a:gd name="T3" fmla="*/ 6 h 15"/>
                    <a:gd name="T4" fmla="*/ 12 w 12"/>
                    <a:gd name="T5" fmla="*/ 12 h 15"/>
                    <a:gd name="T6" fmla="*/ 0 w 12"/>
                    <a:gd name="T7" fmla="*/ 14 h 15"/>
                    <a:gd name="T8" fmla="*/ 6 w 12"/>
                    <a:gd name="T9" fmla="*/ 10 h 15"/>
                    <a:gd name="T10" fmla="*/ 6 w 12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6" y="0"/>
                      </a:moveTo>
                      <a:cubicBezTo>
                        <a:pt x="6" y="0"/>
                        <a:pt x="6" y="5"/>
                        <a:pt x="7" y="6"/>
                      </a:cubicBezTo>
                      <a:cubicBezTo>
                        <a:pt x="8" y="7"/>
                        <a:pt x="12" y="12"/>
                        <a:pt x="12" y="12"/>
                      </a:cubicBezTo>
                      <a:cubicBezTo>
                        <a:pt x="12" y="12"/>
                        <a:pt x="3" y="15"/>
                        <a:pt x="0" y="14"/>
                      </a:cubicBezTo>
                      <a:cubicBezTo>
                        <a:pt x="0" y="14"/>
                        <a:pt x="5" y="12"/>
                        <a:pt x="6" y="10"/>
                      </a:cubicBezTo>
                      <a:cubicBezTo>
                        <a:pt x="6" y="9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8" name="Freeform 22"/>
                <p:cNvSpPr/>
                <p:nvPr/>
              </p:nvSpPr>
              <p:spPr bwMode="auto">
                <a:xfrm>
                  <a:off x="4518026" y="4037013"/>
                  <a:ext cx="22225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5 h 5"/>
                    <a:gd name="T4" fmla="*/ 3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3" y="0"/>
                        <a:pt x="6" y="4"/>
                        <a:pt x="0" y="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9" name="Freeform 23"/>
                <p:cNvSpPr/>
                <p:nvPr/>
              </p:nvSpPr>
              <p:spPr bwMode="auto">
                <a:xfrm>
                  <a:off x="3814763" y="3557588"/>
                  <a:ext cx="206375" cy="22225"/>
                </a:xfrm>
                <a:custGeom>
                  <a:avLst/>
                  <a:gdLst>
                    <a:gd name="T0" fmla="*/ 0 w 55"/>
                    <a:gd name="T1" fmla="*/ 0 h 6"/>
                    <a:gd name="T2" fmla="*/ 55 w 55"/>
                    <a:gd name="T3" fmla="*/ 3 h 6"/>
                    <a:gd name="T4" fmla="*/ 0 w 5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6">
                      <a:moveTo>
                        <a:pt x="0" y="0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3"/>
                        <a:pt x="15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70" name="Freeform 24"/>
                <p:cNvSpPr/>
                <p:nvPr/>
              </p:nvSpPr>
              <p:spPr bwMode="auto">
                <a:xfrm>
                  <a:off x="3762376" y="3744913"/>
                  <a:ext cx="71438" cy="17463"/>
                </a:xfrm>
                <a:custGeom>
                  <a:avLst/>
                  <a:gdLst>
                    <a:gd name="T0" fmla="*/ 7 w 19"/>
                    <a:gd name="T1" fmla="*/ 0 h 5"/>
                    <a:gd name="T2" fmla="*/ 19 w 19"/>
                    <a:gd name="T3" fmla="*/ 1 h 5"/>
                    <a:gd name="T4" fmla="*/ 4 w 19"/>
                    <a:gd name="T5" fmla="*/ 4 h 5"/>
                    <a:gd name="T6" fmla="*/ 7 w 19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5">
                      <a:moveTo>
                        <a:pt x="7" y="0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7" y="4"/>
                        <a:pt x="4" y="4"/>
                      </a:cubicBezTo>
                      <a:cubicBezTo>
                        <a:pt x="0" y="5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71" name="Freeform 25"/>
                <p:cNvSpPr/>
                <p:nvPr/>
              </p:nvSpPr>
              <p:spPr bwMode="auto">
                <a:xfrm>
                  <a:off x="3762376" y="3857625"/>
                  <a:ext cx="74613" cy="14288"/>
                </a:xfrm>
                <a:custGeom>
                  <a:avLst/>
                  <a:gdLst>
                    <a:gd name="T0" fmla="*/ 6 w 20"/>
                    <a:gd name="T1" fmla="*/ 0 h 4"/>
                    <a:gd name="T2" fmla="*/ 20 w 20"/>
                    <a:gd name="T3" fmla="*/ 0 h 4"/>
                    <a:gd name="T4" fmla="*/ 2 w 20"/>
                    <a:gd name="T5" fmla="*/ 4 h 4"/>
                    <a:gd name="T6" fmla="*/ 6 w 20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4">
                      <a:moveTo>
                        <a:pt x="6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4" y="4"/>
                        <a:pt x="2" y="4"/>
                      </a:cubicBezTo>
                      <a:cubicBezTo>
                        <a:pt x="0" y="4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72" name="Freeform 26"/>
                <p:cNvSpPr/>
                <p:nvPr/>
              </p:nvSpPr>
              <p:spPr bwMode="auto">
                <a:xfrm>
                  <a:off x="3759201" y="3979863"/>
                  <a:ext cx="74613" cy="19050"/>
                </a:xfrm>
                <a:custGeom>
                  <a:avLst/>
                  <a:gdLst>
                    <a:gd name="T0" fmla="*/ 6 w 20"/>
                    <a:gd name="T1" fmla="*/ 0 h 5"/>
                    <a:gd name="T2" fmla="*/ 20 w 20"/>
                    <a:gd name="T3" fmla="*/ 1 h 5"/>
                    <a:gd name="T4" fmla="*/ 2 w 20"/>
                    <a:gd name="T5" fmla="*/ 5 h 5"/>
                    <a:gd name="T6" fmla="*/ 6 w 2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5">
                      <a:moveTo>
                        <a:pt x="6" y="0"/>
                      </a:move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3" y="5"/>
                        <a:pt x="2" y="5"/>
                      </a:cubicBezTo>
                      <a:cubicBezTo>
                        <a:pt x="0" y="5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73" name="Freeform 27"/>
                <p:cNvSpPr/>
                <p:nvPr/>
              </p:nvSpPr>
              <p:spPr bwMode="auto">
                <a:xfrm>
                  <a:off x="3822701" y="4086225"/>
                  <a:ext cx="268288" cy="33338"/>
                </a:xfrm>
                <a:custGeom>
                  <a:avLst/>
                  <a:gdLst>
                    <a:gd name="T0" fmla="*/ 0 w 72"/>
                    <a:gd name="T1" fmla="*/ 0 h 9"/>
                    <a:gd name="T2" fmla="*/ 68 w 72"/>
                    <a:gd name="T3" fmla="*/ 1 h 9"/>
                    <a:gd name="T4" fmla="*/ 0 w 72"/>
                    <a:gd name="T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9">
                      <a:moveTo>
                        <a:pt x="0" y="0"/>
                      </a:moveTo>
                      <a:cubicBezTo>
                        <a:pt x="0" y="0"/>
                        <a:pt x="65" y="2"/>
                        <a:pt x="68" y="1"/>
                      </a:cubicBezTo>
                      <a:cubicBezTo>
                        <a:pt x="72" y="1"/>
                        <a:pt x="24" y="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74" name="Freeform 28"/>
                <p:cNvSpPr/>
                <p:nvPr/>
              </p:nvSpPr>
              <p:spPr bwMode="auto">
                <a:xfrm>
                  <a:off x="4300538" y="4114800"/>
                  <a:ext cx="134938" cy="120650"/>
                </a:xfrm>
                <a:custGeom>
                  <a:avLst/>
                  <a:gdLst>
                    <a:gd name="T0" fmla="*/ 36 w 36"/>
                    <a:gd name="T1" fmla="*/ 0 h 32"/>
                    <a:gd name="T2" fmla="*/ 3 w 36"/>
                    <a:gd name="T3" fmla="*/ 31 h 32"/>
                    <a:gd name="T4" fmla="*/ 36 w 36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32">
                      <a:moveTo>
                        <a:pt x="36" y="0"/>
                      </a:moveTo>
                      <a:cubicBezTo>
                        <a:pt x="36" y="0"/>
                        <a:pt x="5" y="30"/>
                        <a:pt x="3" y="31"/>
                      </a:cubicBezTo>
                      <a:cubicBezTo>
                        <a:pt x="0" y="32"/>
                        <a:pt x="21" y="8"/>
                        <a:pt x="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7"/>
            <p:cNvGrpSpPr>
              <a:grpSpLocks noChangeAspect="1"/>
            </p:cNvGrpSpPr>
            <p:nvPr/>
          </p:nvGrpSpPr>
          <p:grpSpPr bwMode="auto">
            <a:xfrm>
              <a:off x="2950075" y="2055373"/>
              <a:ext cx="2081532" cy="2518581"/>
              <a:chOff x="2250" y="790"/>
              <a:chExt cx="1205" cy="1458"/>
            </a:xfrm>
          </p:grpSpPr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2847" y="1827"/>
                <a:ext cx="12" cy="369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39"/>
              <p:cNvSpPr/>
              <p:nvPr/>
            </p:nvSpPr>
            <p:spPr bwMode="auto">
              <a:xfrm>
                <a:off x="2852" y="2189"/>
                <a:ext cx="170" cy="19"/>
              </a:xfrm>
              <a:custGeom>
                <a:avLst/>
                <a:gdLst>
                  <a:gd name="T0" fmla="*/ 170 w 170"/>
                  <a:gd name="T1" fmla="*/ 19 h 19"/>
                  <a:gd name="T2" fmla="*/ 0 w 170"/>
                  <a:gd name="T3" fmla="*/ 12 h 19"/>
                  <a:gd name="T4" fmla="*/ 0 w 170"/>
                  <a:gd name="T5" fmla="*/ 0 h 19"/>
                  <a:gd name="T6" fmla="*/ 170 w 170"/>
                  <a:gd name="T7" fmla="*/ 7 h 19"/>
                  <a:gd name="T8" fmla="*/ 170 w 170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9">
                    <a:moveTo>
                      <a:pt x="170" y="19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70" y="7"/>
                    </a:lnTo>
                    <a:lnTo>
                      <a:pt x="170" y="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2" name="Freeform 40"/>
              <p:cNvSpPr/>
              <p:nvPr/>
            </p:nvSpPr>
            <p:spPr bwMode="auto">
              <a:xfrm>
                <a:off x="2725" y="2028"/>
                <a:ext cx="130" cy="170"/>
              </a:xfrm>
              <a:custGeom>
                <a:avLst/>
                <a:gdLst>
                  <a:gd name="T0" fmla="*/ 120 w 130"/>
                  <a:gd name="T1" fmla="*/ 170 h 170"/>
                  <a:gd name="T2" fmla="*/ 0 w 130"/>
                  <a:gd name="T3" fmla="*/ 7 h 170"/>
                  <a:gd name="T4" fmla="*/ 9 w 130"/>
                  <a:gd name="T5" fmla="*/ 0 h 170"/>
                  <a:gd name="T6" fmla="*/ 130 w 130"/>
                  <a:gd name="T7" fmla="*/ 163 h 170"/>
                  <a:gd name="T8" fmla="*/ 120 w 130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70">
                    <a:moveTo>
                      <a:pt x="120" y="17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30" y="163"/>
                    </a:lnTo>
                    <a:lnTo>
                      <a:pt x="120" y="17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3" name="Freeform 41"/>
              <p:cNvSpPr/>
              <p:nvPr/>
            </p:nvSpPr>
            <p:spPr bwMode="auto">
              <a:xfrm>
                <a:off x="2845" y="2047"/>
                <a:ext cx="191" cy="151"/>
              </a:xfrm>
              <a:custGeom>
                <a:avLst/>
                <a:gdLst>
                  <a:gd name="T0" fmla="*/ 7 w 191"/>
                  <a:gd name="T1" fmla="*/ 151 h 151"/>
                  <a:gd name="T2" fmla="*/ 0 w 191"/>
                  <a:gd name="T3" fmla="*/ 142 h 151"/>
                  <a:gd name="T4" fmla="*/ 184 w 191"/>
                  <a:gd name="T5" fmla="*/ 0 h 151"/>
                  <a:gd name="T6" fmla="*/ 191 w 191"/>
                  <a:gd name="T7" fmla="*/ 10 h 151"/>
                  <a:gd name="T8" fmla="*/ 7 w 191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51">
                    <a:moveTo>
                      <a:pt x="7" y="151"/>
                    </a:moveTo>
                    <a:lnTo>
                      <a:pt x="0" y="142"/>
                    </a:lnTo>
                    <a:lnTo>
                      <a:pt x="184" y="0"/>
                    </a:lnTo>
                    <a:lnTo>
                      <a:pt x="191" y="10"/>
                    </a:lnTo>
                    <a:lnTo>
                      <a:pt x="7" y="15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42"/>
              <p:cNvSpPr/>
              <p:nvPr/>
            </p:nvSpPr>
            <p:spPr bwMode="auto">
              <a:xfrm>
                <a:off x="2585" y="2191"/>
                <a:ext cx="265" cy="19"/>
              </a:xfrm>
              <a:custGeom>
                <a:avLst/>
                <a:gdLst>
                  <a:gd name="T0" fmla="*/ 0 w 265"/>
                  <a:gd name="T1" fmla="*/ 19 h 19"/>
                  <a:gd name="T2" fmla="*/ 0 w 265"/>
                  <a:gd name="T3" fmla="*/ 7 h 19"/>
                  <a:gd name="T4" fmla="*/ 265 w 265"/>
                  <a:gd name="T5" fmla="*/ 0 h 19"/>
                  <a:gd name="T6" fmla="*/ 265 w 265"/>
                  <a:gd name="T7" fmla="*/ 12 h 19"/>
                  <a:gd name="T8" fmla="*/ 0 w 265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9">
                    <a:moveTo>
                      <a:pt x="0" y="19"/>
                    </a:moveTo>
                    <a:lnTo>
                      <a:pt x="0" y="7"/>
                    </a:lnTo>
                    <a:lnTo>
                      <a:pt x="265" y="0"/>
                    </a:lnTo>
                    <a:lnTo>
                      <a:pt x="265" y="1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43"/>
              <p:cNvSpPr/>
              <p:nvPr/>
            </p:nvSpPr>
            <p:spPr bwMode="auto">
              <a:xfrm>
                <a:off x="2524" y="2005"/>
                <a:ext cx="66" cy="201"/>
              </a:xfrm>
              <a:custGeom>
                <a:avLst/>
                <a:gdLst>
                  <a:gd name="T0" fmla="*/ 54 w 66"/>
                  <a:gd name="T1" fmla="*/ 201 h 201"/>
                  <a:gd name="T2" fmla="*/ 0 w 66"/>
                  <a:gd name="T3" fmla="*/ 2 h 201"/>
                  <a:gd name="T4" fmla="*/ 12 w 66"/>
                  <a:gd name="T5" fmla="*/ 0 h 201"/>
                  <a:gd name="T6" fmla="*/ 66 w 66"/>
                  <a:gd name="T7" fmla="*/ 198 h 201"/>
                  <a:gd name="T8" fmla="*/ 54 w 66"/>
                  <a:gd name="T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201">
                    <a:moveTo>
                      <a:pt x="54" y="20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6" y="198"/>
                    </a:lnTo>
                    <a:lnTo>
                      <a:pt x="54" y="20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44"/>
              <p:cNvSpPr/>
              <p:nvPr/>
            </p:nvSpPr>
            <p:spPr bwMode="auto">
              <a:xfrm>
                <a:off x="2578" y="2031"/>
                <a:ext cx="154" cy="175"/>
              </a:xfrm>
              <a:custGeom>
                <a:avLst/>
                <a:gdLst>
                  <a:gd name="T0" fmla="*/ 9 w 154"/>
                  <a:gd name="T1" fmla="*/ 175 h 175"/>
                  <a:gd name="T2" fmla="*/ 0 w 154"/>
                  <a:gd name="T3" fmla="*/ 167 h 175"/>
                  <a:gd name="T4" fmla="*/ 147 w 154"/>
                  <a:gd name="T5" fmla="*/ 0 h 175"/>
                  <a:gd name="T6" fmla="*/ 154 w 154"/>
                  <a:gd name="T7" fmla="*/ 7 h 175"/>
                  <a:gd name="T8" fmla="*/ 9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9" y="175"/>
                    </a:moveTo>
                    <a:lnTo>
                      <a:pt x="0" y="167"/>
                    </a:lnTo>
                    <a:lnTo>
                      <a:pt x="147" y="0"/>
                    </a:lnTo>
                    <a:lnTo>
                      <a:pt x="154" y="7"/>
                    </a:lnTo>
                    <a:lnTo>
                      <a:pt x="9" y="17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45"/>
              <p:cNvSpPr/>
              <p:nvPr/>
            </p:nvSpPr>
            <p:spPr bwMode="auto">
              <a:xfrm>
                <a:off x="2526" y="2000"/>
                <a:ext cx="203" cy="35"/>
              </a:xfrm>
              <a:custGeom>
                <a:avLst/>
                <a:gdLst>
                  <a:gd name="T0" fmla="*/ 203 w 203"/>
                  <a:gd name="T1" fmla="*/ 35 h 35"/>
                  <a:gd name="T2" fmla="*/ 0 w 203"/>
                  <a:gd name="T3" fmla="*/ 9 h 35"/>
                  <a:gd name="T4" fmla="*/ 2 w 203"/>
                  <a:gd name="T5" fmla="*/ 0 h 35"/>
                  <a:gd name="T6" fmla="*/ 203 w 203"/>
                  <a:gd name="T7" fmla="*/ 26 h 35"/>
                  <a:gd name="T8" fmla="*/ 203 w 20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35">
                    <a:moveTo>
                      <a:pt x="203" y="35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03" y="26"/>
                    </a:lnTo>
                    <a:lnTo>
                      <a:pt x="203" y="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2725" y="1827"/>
                <a:ext cx="132" cy="206"/>
              </a:xfrm>
              <a:custGeom>
                <a:avLst/>
                <a:gdLst>
                  <a:gd name="T0" fmla="*/ 9 w 132"/>
                  <a:gd name="T1" fmla="*/ 206 h 206"/>
                  <a:gd name="T2" fmla="*/ 0 w 132"/>
                  <a:gd name="T3" fmla="*/ 199 h 206"/>
                  <a:gd name="T4" fmla="*/ 122 w 132"/>
                  <a:gd name="T5" fmla="*/ 0 h 206"/>
                  <a:gd name="T6" fmla="*/ 132 w 132"/>
                  <a:gd name="T7" fmla="*/ 8 h 206"/>
                  <a:gd name="T8" fmla="*/ 9 w 132"/>
                  <a:gd name="T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06">
                    <a:moveTo>
                      <a:pt x="9" y="206"/>
                    </a:moveTo>
                    <a:lnTo>
                      <a:pt x="0" y="199"/>
                    </a:lnTo>
                    <a:lnTo>
                      <a:pt x="122" y="0"/>
                    </a:lnTo>
                    <a:lnTo>
                      <a:pt x="132" y="8"/>
                    </a:lnTo>
                    <a:lnTo>
                      <a:pt x="9" y="2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3027" y="1939"/>
                <a:ext cx="156" cy="118"/>
              </a:xfrm>
              <a:custGeom>
                <a:avLst/>
                <a:gdLst>
                  <a:gd name="T0" fmla="*/ 7 w 156"/>
                  <a:gd name="T1" fmla="*/ 118 h 118"/>
                  <a:gd name="T2" fmla="*/ 0 w 156"/>
                  <a:gd name="T3" fmla="*/ 108 h 118"/>
                  <a:gd name="T4" fmla="*/ 149 w 156"/>
                  <a:gd name="T5" fmla="*/ 0 h 118"/>
                  <a:gd name="T6" fmla="*/ 156 w 156"/>
                  <a:gd name="T7" fmla="*/ 7 h 118"/>
                  <a:gd name="T8" fmla="*/ 7 w 156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18">
                    <a:moveTo>
                      <a:pt x="7" y="118"/>
                    </a:moveTo>
                    <a:lnTo>
                      <a:pt x="0" y="108"/>
                    </a:lnTo>
                    <a:lnTo>
                      <a:pt x="149" y="0"/>
                    </a:lnTo>
                    <a:lnTo>
                      <a:pt x="156" y="7"/>
                    </a:lnTo>
                    <a:lnTo>
                      <a:pt x="7" y="11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48"/>
              <p:cNvSpPr/>
              <p:nvPr/>
            </p:nvSpPr>
            <p:spPr bwMode="auto">
              <a:xfrm>
                <a:off x="3018" y="2054"/>
                <a:ext cx="18" cy="144"/>
              </a:xfrm>
              <a:custGeom>
                <a:avLst/>
                <a:gdLst>
                  <a:gd name="T0" fmla="*/ 11 w 18"/>
                  <a:gd name="T1" fmla="*/ 144 h 144"/>
                  <a:gd name="T2" fmla="*/ 0 w 18"/>
                  <a:gd name="T3" fmla="*/ 144 h 144"/>
                  <a:gd name="T4" fmla="*/ 7 w 18"/>
                  <a:gd name="T5" fmla="*/ 0 h 144"/>
                  <a:gd name="T6" fmla="*/ 18 w 18"/>
                  <a:gd name="T7" fmla="*/ 0 h 144"/>
                  <a:gd name="T8" fmla="*/ 11 w 18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4">
                    <a:moveTo>
                      <a:pt x="11" y="144"/>
                    </a:moveTo>
                    <a:lnTo>
                      <a:pt x="0" y="144"/>
                    </a:lnTo>
                    <a:lnTo>
                      <a:pt x="7" y="0"/>
                    </a:lnTo>
                    <a:lnTo>
                      <a:pt x="18" y="0"/>
                    </a:lnTo>
                    <a:lnTo>
                      <a:pt x="11" y="14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49"/>
              <p:cNvSpPr/>
              <p:nvPr/>
            </p:nvSpPr>
            <p:spPr bwMode="auto">
              <a:xfrm>
                <a:off x="2732" y="2021"/>
                <a:ext cx="297" cy="40"/>
              </a:xfrm>
              <a:custGeom>
                <a:avLst/>
                <a:gdLst>
                  <a:gd name="T0" fmla="*/ 297 w 297"/>
                  <a:gd name="T1" fmla="*/ 40 h 40"/>
                  <a:gd name="T2" fmla="*/ 0 w 297"/>
                  <a:gd name="T3" fmla="*/ 10 h 40"/>
                  <a:gd name="T4" fmla="*/ 0 w 297"/>
                  <a:gd name="T5" fmla="*/ 0 h 40"/>
                  <a:gd name="T6" fmla="*/ 297 w 297"/>
                  <a:gd name="T7" fmla="*/ 29 h 40"/>
                  <a:gd name="T8" fmla="*/ 297 w 29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40">
                    <a:moveTo>
                      <a:pt x="297" y="4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97" y="29"/>
                    </a:lnTo>
                    <a:lnTo>
                      <a:pt x="297" y="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3022" y="1853"/>
                <a:ext cx="14" cy="199"/>
              </a:xfrm>
              <a:custGeom>
                <a:avLst/>
                <a:gdLst>
                  <a:gd name="T0" fmla="*/ 3 w 14"/>
                  <a:gd name="T1" fmla="*/ 199 h 199"/>
                  <a:gd name="T2" fmla="*/ 0 w 14"/>
                  <a:gd name="T3" fmla="*/ 0 h 199"/>
                  <a:gd name="T4" fmla="*/ 12 w 14"/>
                  <a:gd name="T5" fmla="*/ 0 h 199"/>
                  <a:gd name="T6" fmla="*/ 14 w 14"/>
                  <a:gd name="T7" fmla="*/ 199 h 199"/>
                  <a:gd name="T8" fmla="*/ 3 w 14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99">
                    <a:moveTo>
                      <a:pt x="3" y="199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99"/>
                    </a:lnTo>
                    <a:lnTo>
                      <a:pt x="3" y="1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3027" y="2042"/>
                <a:ext cx="123" cy="133"/>
              </a:xfrm>
              <a:custGeom>
                <a:avLst/>
                <a:gdLst>
                  <a:gd name="T0" fmla="*/ 49 w 52"/>
                  <a:gd name="T1" fmla="*/ 56 h 56"/>
                  <a:gd name="T2" fmla="*/ 0 w 52"/>
                  <a:gd name="T3" fmla="*/ 2 h 56"/>
                  <a:gd name="T4" fmla="*/ 4 w 52"/>
                  <a:gd name="T5" fmla="*/ 0 h 56"/>
                  <a:gd name="T6" fmla="*/ 2 w 52"/>
                  <a:gd name="T7" fmla="*/ 1 h 56"/>
                  <a:gd name="T8" fmla="*/ 4 w 52"/>
                  <a:gd name="T9" fmla="*/ 0 h 56"/>
                  <a:gd name="T10" fmla="*/ 52 w 52"/>
                  <a:gd name="T11" fmla="*/ 53 h 56"/>
                  <a:gd name="T12" fmla="*/ 49 w 52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6">
                    <a:moveTo>
                      <a:pt x="49" y="56"/>
                    </a:moveTo>
                    <a:cubicBezTo>
                      <a:pt x="1" y="4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2"/>
                      <a:pt x="34" y="33"/>
                      <a:pt x="52" y="53"/>
                    </a:cubicBezTo>
                    <a:lnTo>
                      <a:pt x="49" y="5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3025" y="2168"/>
                <a:ext cx="123" cy="40"/>
              </a:xfrm>
              <a:custGeom>
                <a:avLst/>
                <a:gdLst>
                  <a:gd name="T0" fmla="*/ 2 w 123"/>
                  <a:gd name="T1" fmla="*/ 40 h 40"/>
                  <a:gd name="T2" fmla="*/ 0 w 123"/>
                  <a:gd name="T3" fmla="*/ 30 h 40"/>
                  <a:gd name="T4" fmla="*/ 120 w 123"/>
                  <a:gd name="T5" fmla="*/ 0 h 40"/>
                  <a:gd name="T6" fmla="*/ 123 w 123"/>
                  <a:gd name="T7" fmla="*/ 12 h 40"/>
                  <a:gd name="T8" fmla="*/ 2 w 12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2" y="40"/>
                    </a:moveTo>
                    <a:lnTo>
                      <a:pt x="0" y="30"/>
                    </a:lnTo>
                    <a:lnTo>
                      <a:pt x="120" y="0"/>
                    </a:lnTo>
                    <a:lnTo>
                      <a:pt x="123" y="12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53"/>
              <p:cNvSpPr/>
              <p:nvPr/>
            </p:nvSpPr>
            <p:spPr bwMode="auto">
              <a:xfrm>
                <a:off x="3145" y="1943"/>
                <a:ext cx="38" cy="232"/>
              </a:xfrm>
              <a:custGeom>
                <a:avLst/>
                <a:gdLst>
                  <a:gd name="T0" fmla="*/ 10 w 38"/>
                  <a:gd name="T1" fmla="*/ 232 h 232"/>
                  <a:gd name="T2" fmla="*/ 0 w 38"/>
                  <a:gd name="T3" fmla="*/ 232 h 232"/>
                  <a:gd name="T4" fmla="*/ 26 w 38"/>
                  <a:gd name="T5" fmla="*/ 0 h 232"/>
                  <a:gd name="T6" fmla="*/ 38 w 38"/>
                  <a:gd name="T7" fmla="*/ 0 h 232"/>
                  <a:gd name="T8" fmla="*/ 10 w 38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2">
                    <a:moveTo>
                      <a:pt x="10" y="232"/>
                    </a:moveTo>
                    <a:lnTo>
                      <a:pt x="0" y="232"/>
                    </a:lnTo>
                    <a:lnTo>
                      <a:pt x="26" y="0"/>
                    </a:lnTo>
                    <a:lnTo>
                      <a:pt x="38" y="0"/>
                    </a:lnTo>
                    <a:lnTo>
                      <a:pt x="10" y="2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54"/>
              <p:cNvSpPr/>
              <p:nvPr/>
            </p:nvSpPr>
            <p:spPr bwMode="auto">
              <a:xfrm>
                <a:off x="3174" y="1733"/>
                <a:ext cx="111" cy="215"/>
              </a:xfrm>
              <a:custGeom>
                <a:avLst/>
                <a:gdLst>
                  <a:gd name="T0" fmla="*/ 9 w 111"/>
                  <a:gd name="T1" fmla="*/ 215 h 215"/>
                  <a:gd name="T2" fmla="*/ 0 w 111"/>
                  <a:gd name="T3" fmla="*/ 210 h 215"/>
                  <a:gd name="T4" fmla="*/ 101 w 111"/>
                  <a:gd name="T5" fmla="*/ 0 h 215"/>
                  <a:gd name="T6" fmla="*/ 111 w 111"/>
                  <a:gd name="T7" fmla="*/ 7 h 215"/>
                  <a:gd name="T8" fmla="*/ 9 w 111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15">
                    <a:moveTo>
                      <a:pt x="9" y="215"/>
                    </a:moveTo>
                    <a:lnTo>
                      <a:pt x="0" y="210"/>
                    </a:lnTo>
                    <a:lnTo>
                      <a:pt x="101" y="0"/>
                    </a:lnTo>
                    <a:lnTo>
                      <a:pt x="111" y="7"/>
                    </a:lnTo>
                    <a:lnTo>
                      <a:pt x="9" y="21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49" name="Freeform 55"/>
              <p:cNvSpPr/>
              <p:nvPr/>
            </p:nvSpPr>
            <p:spPr bwMode="auto">
              <a:xfrm>
                <a:off x="3273" y="1478"/>
                <a:ext cx="132" cy="262"/>
              </a:xfrm>
              <a:custGeom>
                <a:avLst/>
                <a:gdLst>
                  <a:gd name="T0" fmla="*/ 12 w 132"/>
                  <a:gd name="T1" fmla="*/ 262 h 262"/>
                  <a:gd name="T2" fmla="*/ 0 w 132"/>
                  <a:gd name="T3" fmla="*/ 257 h 262"/>
                  <a:gd name="T4" fmla="*/ 123 w 132"/>
                  <a:gd name="T5" fmla="*/ 0 h 262"/>
                  <a:gd name="T6" fmla="*/ 132 w 132"/>
                  <a:gd name="T7" fmla="*/ 5 h 262"/>
                  <a:gd name="T8" fmla="*/ 12 w 132"/>
                  <a:gd name="T9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62">
                    <a:moveTo>
                      <a:pt x="12" y="262"/>
                    </a:moveTo>
                    <a:lnTo>
                      <a:pt x="0" y="257"/>
                    </a:lnTo>
                    <a:lnTo>
                      <a:pt x="123" y="0"/>
                    </a:lnTo>
                    <a:lnTo>
                      <a:pt x="132" y="5"/>
                    </a:lnTo>
                    <a:lnTo>
                      <a:pt x="12" y="26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0" name="Freeform 56"/>
              <p:cNvSpPr/>
              <p:nvPr/>
            </p:nvSpPr>
            <p:spPr bwMode="auto">
              <a:xfrm>
                <a:off x="3145" y="1591"/>
                <a:ext cx="140" cy="149"/>
              </a:xfrm>
              <a:custGeom>
                <a:avLst/>
                <a:gdLst>
                  <a:gd name="T0" fmla="*/ 130 w 140"/>
                  <a:gd name="T1" fmla="*/ 149 h 149"/>
                  <a:gd name="T2" fmla="*/ 0 w 140"/>
                  <a:gd name="T3" fmla="*/ 10 h 149"/>
                  <a:gd name="T4" fmla="*/ 7 w 140"/>
                  <a:gd name="T5" fmla="*/ 0 h 149"/>
                  <a:gd name="T6" fmla="*/ 140 w 140"/>
                  <a:gd name="T7" fmla="*/ 142 h 149"/>
                  <a:gd name="T8" fmla="*/ 130 w 14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49">
                    <a:moveTo>
                      <a:pt x="130" y="149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40" y="142"/>
                    </a:lnTo>
                    <a:lnTo>
                      <a:pt x="130" y="14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1" name="Freeform 57"/>
              <p:cNvSpPr/>
              <p:nvPr/>
            </p:nvSpPr>
            <p:spPr bwMode="auto">
              <a:xfrm>
                <a:off x="3025" y="1591"/>
                <a:ext cx="127" cy="267"/>
              </a:xfrm>
              <a:custGeom>
                <a:avLst/>
                <a:gdLst>
                  <a:gd name="T0" fmla="*/ 9 w 127"/>
                  <a:gd name="T1" fmla="*/ 267 h 267"/>
                  <a:gd name="T2" fmla="*/ 0 w 127"/>
                  <a:gd name="T3" fmla="*/ 262 h 267"/>
                  <a:gd name="T4" fmla="*/ 118 w 127"/>
                  <a:gd name="T5" fmla="*/ 0 h 267"/>
                  <a:gd name="T6" fmla="*/ 127 w 127"/>
                  <a:gd name="T7" fmla="*/ 5 h 267"/>
                  <a:gd name="T8" fmla="*/ 9 w 127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67">
                    <a:moveTo>
                      <a:pt x="9" y="267"/>
                    </a:moveTo>
                    <a:lnTo>
                      <a:pt x="0" y="262"/>
                    </a:lnTo>
                    <a:lnTo>
                      <a:pt x="118" y="0"/>
                    </a:lnTo>
                    <a:lnTo>
                      <a:pt x="127" y="5"/>
                    </a:lnTo>
                    <a:lnTo>
                      <a:pt x="9" y="26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58"/>
              <p:cNvSpPr/>
              <p:nvPr/>
            </p:nvSpPr>
            <p:spPr bwMode="auto">
              <a:xfrm>
                <a:off x="2852" y="1823"/>
                <a:ext cx="175" cy="38"/>
              </a:xfrm>
              <a:custGeom>
                <a:avLst/>
                <a:gdLst>
                  <a:gd name="T0" fmla="*/ 173 w 175"/>
                  <a:gd name="T1" fmla="*/ 38 h 38"/>
                  <a:gd name="T2" fmla="*/ 0 w 175"/>
                  <a:gd name="T3" fmla="*/ 12 h 38"/>
                  <a:gd name="T4" fmla="*/ 3 w 175"/>
                  <a:gd name="T5" fmla="*/ 0 h 38"/>
                  <a:gd name="T6" fmla="*/ 175 w 175"/>
                  <a:gd name="T7" fmla="*/ 26 h 38"/>
                  <a:gd name="T8" fmla="*/ 173 w 175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8">
                    <a:moveTo>
                      <a:pt x="173" y="38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75" y="2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59"/>
              <p:cNvSpPr/>
              <p:nvPr/>
            </p:nvSpPr>
            <p:spPr bwMode="auto">
              <a:xfrm>
                <a:off x="3027" y="1849"/>
                <a:ext cx="154" cy="97"/>
              </a:xfrm>
              <a:custGeom>
                <a:avLst/>
                <a:gdLst>
                  <a:gd name="T0" fmla="*/ 147 w 154"/>
                  <a:gd name="T1" fmla="*/ 97 h 97"/>
                  <a:gd name="T2" fmla="*/ 0 w 154"/>
                  <a:gd name="T3" fmla="*/ 9 h 97"/>
                  <a:gd name="T4" fmla="*/ 7 w 154"/>
                  <a:gd name="T5" fmla="*/ 0 h 97"/>
                  <a:gd name="T6" fmla="*/ 154 w 154"/>
                  <a:gd name="T7" fmla="*/ 87 h 97"/>
                  <a:gd name="T8" fmla="*/ 147 w 154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7">
                    <a:moveTo>
                      <a:pt x="147" y="97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154" y="87"/>
                    </a:lnTo>
                    <a:lnTo>
                      <a:pt x="147" y="9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60"/>
              <p:cNvSpPr/>
              <p:nvPr/>
            </p:nvSpPr>
            <p:spPr bwMode="auto">
              <a:xfrm>
                <a:off x="3029" y="1731"/>
                <a:ext cx="251" cy="125"/>
              </a:xfrm>
              <a:custGeom>
                <a:avLst/>
                <a:gdLst>
                  <a:gd name="T0" fmla="*/ 5 w 251"/>
                  <a:gd name="T1" fmla="*/ 125 h 125"/>
                  <a:gd name="T2" fmla="*/ 0 w 251"/>
                  <a:gd name="T3" fmla="*/ 115 h 125"/>
                  <a:gd name="T4" fmla="*/ 246 w 251"/>
                  <a:gd name="T5" fmla="*/ 0 h 125"/>
                  <a:gd name="T6" fmla="*/ 251 w 251"/>
                  <a:gd name="T7" fmla="*/ 11 h 125"/>
                  <a:gd name="T8" fmla="*/ 5 w 251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25">
                    <a:moveTo>
                      <a:pt x="5" y="125"/>
                    </a:moveTo>
                    <a:lnTo>
                      <a:pt x="0" y="115"/>
                    </a:lnTo>
                    <a:lnTo>
                      <a:pt x="246" y="0"/>
                    </a:lnTo>
                    <a:lnTo>
                      <a:pt x="251" y="11"/>
                    </a:lnTo>
                    <a:lnTo>
                      <a:pt x="5" y="12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61"/>
              <p:cNvSpPr/>
              <p:nvPr/>
            </p:nvSpPr>
            <p:spPr bwMode="auto">
              <a:xfrm>
                <a:off x="2989" y="1636"/>
                <a:ext cx="45" cy="215"/>
              </a:xfrm>
              <a:custGeom>
                <a:avLst/>
                <a:gdLst>
                  <a:gd name="T0" fmla="*/ 36 w 45"/>
                  <a:gd name="T1" fmla="*/ 215 h 215"/>
                  <a:gd name="T2" fmla="*/ 0 w 45"/>
                  <a:gd name="T3" fmla="*/ 2 h 215"/>
                  <a:gd name="T4" fmla="*/ 12 w 45"/>
                  <a:gd name="T5" fmla="*/ 0 h 215"/>
                  <a:gd name="T6" fmla="*/ 45 w 45"/>
                  <a:gd name="T7" fmla="*/ 213 h 215"/>
                  <a:gd name="T8" fmla="*/ 36 w 45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15">
                    <a:moveTo>
                      <a:pt x="36" y="215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5" y="213"/>
                    </a:lnTo>
                    <a:lnTo>
                      <a:pt x="36" y="21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2"/>
              <p:cNvSpPr/>
              <p:nvPr/>
            </p:nvSpPr>
            <p:spPr bwMode="auto">
              <a:xfrm>
                <a:off x="2845" y="1641"/>
                <a:ext cx="14" cy="186"/>
              </a:xfrm>
              <a:custGeom>
                <a:avLst/>
                <a:gdLst>
                  <a:gd name="T0" fmla="*/ 2 w 14"/>
                  <a:gd name="T1" fmla="*/ 186 h 186"/>
                  <a:gd name="T2" fmla="*/ 0 w 14"/>
                  <a:gd name="T3" fmla="*/ 0 h 186"/>
                  <a:gd name="T4" fmla="*/ 12 w 14"/>
                  <a:gd name="T5" fmla="*/ 0 h 186"/>
                  <a:gd name="T6" fmla="*/ 14 w 14"/>
                  <a:gd name="T7" fmla="*/ 186 h 186"/>
                  <a:gd name="T8" fmla="*/ 2 w 14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6">
                    <a:moveTo>
                      <a:pt x="2" y="186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86"/>
                    </a:lnTo>
                    <a:lnTo>
                      <a:pt x="2" y="18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63"/>
              <p:cNvSpPr/>
              <p:nvPr/>
            </p:nvSpPr>
            <p:spPr bwMode="auto">
              <a:xfrm>
                <a:off x="2833" y="1350"/>
                <a:ext cx="24" cy="293"/>
              </a:xfrm>
              <a:custGeom>
                <a:avLst/>
                <a:gdLst>
                  <a:gd name="T0" fmla="*/ 12 w 24"/>
                  <a:gd name="T1" fmla="*/ 293 h 293"/>
                  <a:gd name="T2" fmla="*/ 0 w 24"/>
                  <a:gd name="T3" fmla="*/ 3 h 293"/>
                  <a:gd name="T4" fmla="*/ 12 w 24"/>
                  <a:gd name="T5" fmla="*/ 0 h 293"/>
                  <a:gd name="T6" fmla="*/ 24 w 24"/>
                  <a:gd name="T7" fmla="*/ 293 h 293"/>
                  <a:gd name="T8" fmla="*/ 12 w 24"/>
                  <a:gd name="T9" fmla="*/ 29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3">
                    <a:moveTo>
                      <a:pt x="12" y="293"/>
                    </a:moveTo>
                    <a:lnTo>
                      <a:pt x="0" y="3"/>
                    </a:lnTo>
                    <a:lnTo>
                      <a:pt x="12" y="0"/>
                    </a:lnTo>
                    <a:lnTo>
                      <a:pt x="24" y="293"/>
                    </a:lnTo>
                    <a:lnTo>
                      <a:pt x="12" y="29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64"/>
              <p:cNvSpPr/>
              <p:nvPr/>
            </p:nvSpPr>
            <p:spPr bwMode="auto">
              <a:xfrm>
                <a:off x="2855" y="1631"/>
                <a:ext cx="141" cy="22"/>
              </a:xfrm>
              <a:custGeom>
                <a:avLst/>
                <a:gdLst>
                  <a:gd name="T0" fmla="*/ 0 w 141"/>
                  <a:gd name="T1" fmla="*/ 22 h 22"/>
                  <a:gd name="T2" fmla="*/ 0 w 141"/>
                  <a:gd name="T3" fmla="*/ 10 h 22"/>
                  <a:gd name="T4" fmla="*/ 141 w 141"/>
                  <a:gd name="T5" fmla="*/ 0 h 22"/>
                  <a:gd name="T6" fmla="*/ 141 w 141"/>
                  <a:gd name="T7" fmla="*/ 12 h 22"/>
                  <a:gd name="T8" fmla="*/ 0 w 1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22">
                    <a:moveTo>
                      <a:pt x="0" y="22"/>
                    </a:moveTo>
                    <a:lnTo>
                      <a:pt x="0" y="10"/>
                    </a:lnTo>
                    <a:lnTo>
                      <a:pt x="141" y="0"/>
                    </a:lnTo>
                    <a:lnTo>
                      <a:pt x="141" y="1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65"/>
              <p:cNvSpPr/>
              <p:nvPr/>
            </p:nvSpPr>
            <p:spPr bwMode="auto">
              <a:xfrm>
                <a:off x="2649" y="1643"/>
                <a:ext cx="206" cy="140"/>
              </a:xfrm>
              <a:custGeom>
                <a:avLst/>
                <a:gdLst>
                  <a:gd name="T0" fmla="*/ 7 w 206"/>
                  <a:gd name="T1" fmla="*/ 140 h 140"/>
                  <a:gd name="T2" fmla="*/ 0 w 206"/>
                  <a:gd name="T3" fmla="*/ 130 h 140"/>
                  <a:gd name="T4" fmla="*/ 198 w 206"/>
                  <a:gd name="T5" fmla="*/ 0 h 140"/>
                  <a:gd name="T6" fmla="*/ 206 w 206"/>
                  <a:gd name="T7" fmla="*/ 10 h 140"/>
                  <a:gd name="T8" fmla="*/ 7 w 206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40">
                    <a:moveTo>
                      <a:pt x="7" y="140"/>
                    </a:moveTo>
                    <a:lnTo>
                      <a:pt x="0" y="130"/>
                    </a:lnTo>
                    <a:lnTo>
                      <a:pt x="198" y="0"/>
                    </a:lnTo>
                    <a:lnTo>
                      <a:pt x="206" y="10"/>
                    </a:lnTo>
                    <a:lnTo>
                      <a:pt x="7" y="1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66"/>
              <p:cNvSpPr/>
              <p:nvPr/>
            </p:nvSpPr>
            <p:spPr bwMode="auto">
              <a:xfrm>
                <a:off x="2524" y="1776"/>
                <a:ext cx="134" cy="231"/>
              </a:xfrm>
              <a:custGeom>
                <a:avLst/>
                <a:gdLst>
                  <a:gd name="T0" fmla="*/ 9 w 134"/>
                  <a:gd name="T1" fmla="*/ 231 h 231"/>
                  <a:gd name="T2" fmla="*/ 0 w 134"/>
                  <a:gd name="T3" fmla="*/ 224 h 231"/>
                  <a:gd name="T4" fmla="*/ 125 w 134"/>
                  <a:gd name="T5" fmla="*/ 0 h 231"/>
                  <a:gd name="T6" fmla="*/ 134 w 134"/>
                  <a:gd name="T7" fmla="*/ 4 h 231"/>
                  <a:gd name="T8" fmla="*/ 9 w 134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31">
                    <a:moveTo>
                      <a:pt x="9" y="231"/>
                    </a:moveTo>
                    <a:lnTo>
                      <a:pt x="0" y="224"/>
                    </a:lnTo>
                    <a:lnTo>
                      <a:pt x="125" y="0"/>
                    </a:lnTo>
                    <a:lnTo>
                      <a:pt x="134" y="4"/>
                    </a:lnTo>
                    <a:lnTo>
                      <a:pt x="9" y="23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67"/>
              <p:cNvSpPr/>
              <p:nvPr/>
            </p:nvSpPr>
            <p:spPr bwMode="auto">
              <a:xfrm>
                <a:off x="2526" y="1825"/>
                <a:ext cx="329" cy="177"/>
              </a:xfrm>
              <a:custGeom>
                <a:avLst/>
                <a:gdLst>
                  <a:gd name="T0" fmla="*/ 5 w 329"/>
                  <a:gd name="T1" fmla="*/ 177 h 177"/>
                  <a:gd name="T2" fmla="*/ 0 w 329"/>
                  <a:gd name="T3" fmla="*/ 168 h 177"/>
                  <a:gd name="T4" fmla="*/ 324 w 329"/>
                  <a:gd name="T5" fmla="*/ 0 h 177"/>
                  <a:gd name="T6" fmla="*/ 329 w 329"/>
                  <a:gd name="T7" fmla="*/ 10 h 177"/>
                  <a:gd name="T8" fmla="*/ 5 w 329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" h="177">
                    <a:moveTo>
                      <a:pt x="5" y="177"/>
                    </a:moveTo>
                    <a:lnTo>
                      <a:pt x="0" y="168"/>
                    </a:lnTo>
                    <a:lnTo>
                      <a:pt x="324" y="0"/>
                    </a:lnTo>
                    <a:lnTo>
                      <a:pt x="329" y="10"/>
                    </a:lnTo>
                    <a:lnTo>
                      <a:pt x="5" y="17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68"/>
              <p:cNvSpPr/>
              <p:nvPr/>
            </p:nvSpPr>
            <p:spPr bwMode="auto">
              <a:xfrm>
                <a:off x="2649" y="1773"/>
                <a:ext cx="83" cy="255"/>
              </a:xfrm>
              <a:custGeom>
                <a:avLst/>
                <a:gdLst>
                  <a:gd name="T0" fmla="*/ 73 w 83"/>
                  <a:gd name="T1" fmla="*/ 255 h 255"/>
                  <a:gd name="T2" fmla="*/ 0 w 83"/>
                  <a:gd name="T3" fmla="*/ 5 h 255"/>
                  <a:gd name="T4" fmla="*/ 12 w 83"/>
                  <a:gd name="T5" fmla="*/ 0 h 255"/>
                  <a:gd name="T6" fmla="*/ 83 w 83"/>
                  <a:gd name="T7" fmla="*/ 251 h 255"/>
                  <a:gd name="T8" fmla="*/ 73 w 83"/>
                  <a:gd name="T9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55">
                    <a:moveTo>
                      <a:pt x="73" y="255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83" y="251"/>
                    </a:lnTo>
                    <a:lnTo>
                      <a:pt x="73" y="25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3" name="Freeform 69"/>
              <p:cNvSpPr/>
              <p:nvPr/>
            </p:nvSpPr>
            <p:spPr bwMode="auto">
              <a:xfrm>
                <a:off x="2358" y="1650"/>
                <a:ext cx="175" cy="350"/>
              </a:xfrm>
              <a:custGeom>
                <a:avLst/>
                <a:gdLst>
                  <a:gd name="T0" fmla="*/ 163 w 175"/>
                  <a:gd name="T1" fmla="*/ 350 h 350"/>
                  <a:gd name="T2" fmla="*/ 0 w 175"/>
                  <a:gd name="T3" fmla="*/ 5 h 350"/>
                  <a:gd name="T4" fmla="*/ 10 w 175"/>
                  <a:gd name="T5" fmla="*/ 0 h 350"/>
                  <a:gd name="T6" fmla="*/ 175 w 175"/>
                  <a:gd name="T7" fmla="*/ 345 h 350"/>
                  <a:gd name="T8" fmla="*/ 163 w 175"/>
                  <a:gd name="T9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50">
                    <a:moveTo>
                      <a:pt x="163" y="350"/>
                    </a:moveTo>
                    <a:lnTo>
                      <a:pt x="0" y="5"/>
                    </a:lnTo>
                    <a:lnTo>
                      <a:pt x="10" y="0"/>
                    </a:lnTo>
                    <a:lnTo>
                      <a:pt x="175" y="345"/>
                    </a:lnTo>
                    <a:lnTo>
                      <a:pt x="163" y="35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4" name="Freeform 70"/>
              <p:cNvSpPr/>
              <p:nvPr/>
            </p:nvSpPr>
            <p:spPr bwMode="auto">
              <a:xfrm>
                <a:off x="2283" y="1289"/>
                <a:ext cx="85" cy="366"/>
              </a:xfrm>
              <a:custGeom>
                <a:avLst/>
                <a:gdLst>
                  <a:gd name="T0" fmla="*/ 73 w 85"/>
                  <a:gd name="T1" fmla="*/ 366 h 366"/>
                  <a:gd name="T2" fmla="*/ 0 w 85"/>
                  <a:gd name="T3" fmla="*/ 2 h 366"/>
                  <a:gd name="T4" fmla="*/ 11 w 85"/>
                  <a:gd name="T5" fmla="*/ 0 h 366"/>
                  <a:gd name="T6" fmla="*/ 85 w 85"/>
                  <a:gd name="T7" fmla="*/ 366 h 366"/>
                  <a:gd name="T8" fmla="*/ 73 w 85"/>
                  <a:gd name="T9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366">
                    <a:moveTo>
                      <a:pt x="73" y="366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85" y="366"/>
                    </a:lnTo>
                    <a:lnTo>
                      <a:pt x="73" y="36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5" name="Freeform 71"/>
              <p:cNvSpPr/>
              <p:nvPr/>
            </p:nvSpPr>
            <p:spPr bwMode="auto">
              <a:xfrm>
                <a:off x="2285" y="1289"/>
                <a:ext cx="168" cy="139"/>
              </a:xfrm>
              <a:custGeom>
                <a:avLst/>
                <a:gdLst>
                  <a:gd name="T0" fmla="*/ 161 w 168"/>
                  <a:gd name="T1" fmla="*/ 139 h 139"/>
                  <a:gd name="T2" fmla="*/ 0 w 168"/>
                  <a:gd name="T3" fmla="*/ 7 h 139"/>
                  <a:gd name="T4" fmla="*/ 7 w 168"/>
                  <a:gd name="T5" fmla="*/ 0 h 139"/>
                  <a:gd name="T6" fmla="*/ 168 w 168"/>
                  <a:gd name="T7" fmla="*/ 130 h 139"/>
                  <a:gd name="T8" fmla="*/ 161 w 16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9">
                    <a:moveTo>
                      <a:pt x="161" y="139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68" y="130"/>
                    </a:lnTo>
                    <a:lnTo>
                      <a:pt x="161" y="13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6" name="Freeform 72"/>
              <p:cNvSpPr/>
              <p:nvPr/>
            </p:nvSpPr>
            <p:spPr bwMode="auto">
              <a:xfrm>
                <a:off x="2356" y="1423"/>
                <a:ext cx="99" cy="227"/>
              </a:xfrm>
              <a:custGeom>
                <a:avLst/>
                <a:gdLst>
                  <a:gd name="T0" fmla="*/ 9 w 99"/>
                  <a:gd name="T1" fmla="*/ 227 h 227"/>
                  <a:gd name="T2" fmla="*/ 0 w 99"/>
                  <a:gd name="T3" fmla="*/ 223 h 227"/>
                  <a:gd name="T4" fmla="*/ 90 w 99"/>
                  <a:gd name="T5" fmla="*/ 0 h 227"/>
                  <a:gd name="T6" fmla="*/ 99 w 99"/>
                  <a:gd name="T7" fmla="*/ 5 h 227"/>
                  <a:gd name="T8" fmla="*/ 9 w 99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27">
                    <a:moveTo>
                      <a:pt x="9" y="227"/>
                    </a:moveTo>
                    <a:lnTo>
                      <a:pt x="0" y="223"/>
                    </a:lnTo>
                    <a:lnTo>
                      <a:pt x="90" y="0"/>
                    </a:lnTo>
                    <a:lnTo>
                      <a:pt x="99" y="5"/>
                    </a:lnTo>
                    <a:lnTo>
                      <a:pt x="9" y="22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7" name="Freeform 73"/>
              <p:cNvSpPr/>
              <p:nvPr/>
            </p:nvSpPr>
            <p:spPr bwMode="auto">
              <a:xfrm>
                <a:off x="2446" y="1419"/>
                <a:ext cx="179" cy="106"/>
              </a:xfrm>
              <a:custGeom>
                <a:avLst/>
                <a:gdLst>
                  <a:gd name="T0" fmla="*/ 175 w 179"/>
                  <a:gd name="T1" fmla="*/ 106 h 106"/>
                  <a:gd name="T2" fmla="*/ 0 w 179"/>
                  <a:gd name="T3" fmla="*/ 9 h 106"/>
                  <a:gd name="T4" fmla="*/ 4 w 179"/>
                  <a:gd name="T5" fmla="*/ 0 h 106"/>
                  <a:gd name="T6" fmla="*/ 179 w 179"/>
                  <a:gd name="T7" fmla="*/ 97 h 106"/>
                  <a:gd name="T8" fmla="*/ 175 w 179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6">
                    <a:moveTo>
                      <a:pt x="175" y="106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79" y="97"/>
                    </a:lnTo>
                    <a:lnTo>
                      <a:pt x="175" y="1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8" name="Freeform 74"/>
              <p:cNvSpPr/>
              <p:nvPr/>
            </p:nvSpPr>
            <p:spPr bwMode="auto">
              <a:xfrm>
                <a:off x="2613" y="1518"/>
                <a:ext cx="43" cy="262"/>
              </a:xfrm>
              <a:custGeom>
                <a:avLst/>
                <a:gdLst>
                  <a:gd name="T0" fmla="*/ 34 w 43"/>
                  <a:gd name="T1" fmla="*/ 262 h 262"/>
                  <a:gd name="T2" fmla="*/ 0 w 43"/>
                  <a:gd name="T3" fmla="*/ 2 h 262"/>
                  <a:gd name="T4" fmla="*/ 12 w 43"/>
                  <a:gd name="T5" fmla="*/ 0 h 262"/>
                  <a:gd name="T6" fmla="*/ 43 w 43"/>
                  <a:gd name="T7" fmla="*/ 260 h 262"/>
                  <a:gd name="T8" fmla="*/ 34 w 43"/>
                  <a:gd name="T9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2">
                    <a:moveTo>
                      <a:pt x="34" y="262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3" y="260"/>
                    </a:lnTo>
                    <a:lnTo>
                      <a:pt x="34" y="26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69" name="Freeform 75"/>
              <p:cNvSpPr/>
              <p:nvPr/>
            </p:nvSpPr>
            <p:spPr bwMode="auto">
              <a:xfrm>
                <a:off x="2621" y="1516"/>
                <a:ext cx="231" cy="134"/>
              </a:xfrm>
              <a:custGeom>
                <a:avLst/>
                <a:gdLst>
                  <a:gd name="T0" fmla="*/ 226 w 231"/>
                  <a:gd name="T1" fmla="*/ 134 h 134"/>
                  <a:gd name="T2" fmla="*/ 0 w 231"/>
                  <a:gd name="T3" fmla="*/ 9 h 134"/>
                  <a:gd name="T4" fmla="*/ 4 w 231"/>
                  <a:gd name="T5" fmla="*/ 0 h 134"/>
                  <a:gd name="T6" fmla="*/ 231 w 231"/>
                  <a:gd name="T7" fmla="*/ 125 h 134"/>
                  <a:gd name="T8" fmla="*/ 226 w 231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34">
                    <a:moveTo>
                      <a:pt x="226" y="134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31" y="125"/>
                    </a:lnTo>
                    <a:lnTo>
                      <a:pt x="226" y="13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0" name="Freeform 76"/>
              <p:cNvSpPr/>
              <p:nvPr/>
            </p:nvSpPr>
            <p:spPr bwMode="auto">
              <a:xfrm>
                <a:off x="2595" y="1383"/>
                <a:ext cx="33" cy="140"/>
              </a:xfrm>
              <a:custGeom>
                <a:avLst/>
                <a:gdLst>
                  <a:gd name="T0" fmla="*/ 21 w 33"/>
                  <a:gd name="T1" fmla="*/ 140 h 140"/>
                  <a:gd name="T2" fmla="*/ 0 w 33"/>
                  <a:gd name="T3" fmla="*/ 0 h 140"/>
                  <a:gd name="T4" fmla="*/ 9 w 33"/>
                  <a:gd name="T5" fmla="*/ 0 h 140"/>
                  <a:gd name="T6" fmla="*/ 33 w 33"/>
                  <a:gd name="T7" fmla="*/ 137 h 140"/>
                  <a:gd name="T8" fmla="*/ 21 w 33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0">
                    <a:moveTo>
                      <a:pt x="21" y="14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137"/>
                    </a:lnTo>
                    <a:lnTo>
                      <a:pt x="21" y="1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1" name="Freeform 77"/>
              <p:cNvSpPr/>
              <p:nvPr/>
            </p:nvSpPr>
            <p:spPr bwMode="auto">
              <a:xfrm>
                <a:off x="2361" y="1513"/>
                <a:ext cx="262" cy="135"/>
              </a:xfrm>
              <a:custGeom>
                <a:avLst/>
                <a:gdLst>
                  <a:gd name="T0" fmla="*/ 4 w 262"/>
                  <a:gd name="T1" fmla="*/ 135 h 135"/>
                  <a:gd name="T2" fmla="*/ 0 w 262"/>
                  <a:gd name="T3" fmla="*/ 125 h 135"/>
                  <a:gd name="T4" fmla="*/ 257 w 262"/>
                  <a:gd name="T5" fmla="*/ 0 h 135"/>
                  <a:gd name="T6" fmla="*/ 262 w 262"/>
                  <a:gd name="T7" fmla="*/ 10 h 135"/>
                  <a:gd name="T8" fmla="*/ 4 w 262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35">
                    <a:moveTo>
                      <a:pt x="4" y="135"/>
                    </a:moveTo>
                    <a:lnTo>
                      <a:pt x="0" y="125"/>
                    </a:lnTo>
                    <a:lnTo>
                      <a:pt x="257" y="0"/>
                    </a:lnTo>
                    <a:lnTo>
                      <a:pt x="262" y="10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2" name="Freeform 78"/>
              <p:cNvSpPr/>
              <p:nvPr/>
            </p:nvSpPr>
            <p:spPr bwMode="auto">
              <a:xfrm>
                <a:off x="2361" y="1641"/>
                <a:ext cx="290" cy="135"/>
              </a:xfrm>
              <a:custGeom>
                <a:avLst/>
                <a:gdLst>
                  <a:gd name="T0" fmla="*/ 288 w 290"/>
                  <a:gd name="T1" fmla="*/ 135 h 135"/>
                  <a:gd name="T2" fmla="*/ 0 w 290"/>
                  <a:gd name="T3" fmla="*/ 9 h 135"/>
                  <a:gd name="T4" fmla="*/ 4 w 290"/>
                  <a:gd name="T5" fmla="*/ 0 h 135"/>
                  <a:gd name="T6" fmla="*/ 290 w 290"/>
                  <a:gd name="T7" fmla="*/ 125 h 135"/>
                  <a:gd name="T8" fmla="*/ 288 w 290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135">
                    <a:moveTo>
                      <a:pt x="288" y="135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90" y="125"/>
                    </a:lnTo>
                    <a:lnTo>
                      <a:pt x="288" y="1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3" name="Freeform 79"/>
              <p:cNvSpPr/>
              <p:nvPr/>
            </p:nvSpPr>
            <p:spPr bwMode="auto">
              <a:xfrm>
                <a:off x="2656" y="1731"/>
                <a:ext cx="619" cy="52"/>
              </a:xfrm>
              <a:custGeom>
                <a:avLst/>
                <a:gdLst>
                  <a:gd name="T0" fmla="*/ 0 w 619"/>
                  <a:gd name="T1" fmla="*/ 52 h 52"/>
                  <a:gd name="T2" fmla="*/ 0 w 619"/>
                  <a:gd name="T3" fmla="*/ 40 h 52"/>
                  <a:gd name="T4" fmla="*/ 619 w 619"/>
                  <a:gd name="T5" fmla="*/ 0 h 52"/>
                  <a:gd name="T6" fmla="*/ 619 w 619"/>
                  <a:gd name="T7" fmla="*/ 11 h 52"/>
                  <a:gd name="T8" fmla="*/ 0 w 619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9" h="52">
                    <a:moveTo>
                      <a:pt x="0" y="52"/>
                    </a:moveTo>
                    <a:lnTo>
                      <a:pt x="0" y="40"/>
                    </a:lnTo>
                    <a:lnTo>
                      <a:pt x="619" y="0"/>
                    </a:lnTo>
                    <a:lnTo>
                      <a:pt x="619" y="1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4" name="Freeform 80"/>
              <p:cNvSpPr/>
              <p:nvPr/>
            </p:nvSpPr>
            <p:spPr bwMode="auto">
              <a:xfrm>
                <a:off x="3145" y="1475"/>
                <a:ext cx="258" cy="123"/>
              </a:xfrm>
              <a:custGeom>
                <a:avLst/>
                <a:gdLst>
                  <a:gd name="T0" fmla="*/ 5 w 258"/>
                  <a:gd name="T1" fmla="*/ 123 h 123"/>
                  <a:gd name="T2" fmla="*/ 0 w 258"/>
                  <a:gd name="T3" fmla="*/ 114 h 123"/>
                  <a:gd name="T4" fmla="*/ 253 w 258"/>
                  <a:gd name="T5" fmla="*/ 0 h 123"/>
                  <a:gd name="T6" fmla="*/ 258 w 258"/>
                  <a:gd name="T7" fmla="*/ 10 h 123"/>
                  <a:gd name="T8" fmla="*/ 5 w 258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23">
                    <a:moveTo>
                      <a:pt x="5" y="123"/>
                    </a:moveTo>
                    <a:lnTo>
                      <a:pt x="0" y="114"/>
                    </a:lnTo>
                    <a:lnTo>
                      <a:pt x="253" y="0"/>
                    </a:lnTo>
                    <a:lnTo>
                      <a:pt x="258" y="10"/>
                    </a:lnTo>
                    <a:lnTo>
                      <a:pt x="5" y="12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5" name="Freeform 81"/>
              <p:cNvSpPr/>
              <p:nvPr/>
            </p:nvSpPr>
            <p:spPr bwMode="auto">
              <a:xfrm>
                <a:off x="2994" y="1589"/>
                <a:ext cx="156" cy="52"/>
              </a:xfrm>
              <a:custGeom>
                <a:avLst/>
                <a:gdLst>
                  <a:gd name="T0" fmla="*/ 2 w 156"/>
                  <a:gd name="T1" fmla="*/ 52 h 52"/>
                  <a:gd name="T2" fmla="*/ 0 w 156"/>
                  <a:gd name="T3" fmla="*/ 40 h 52"/>
                  <a:gd name="T4" fmla="*/ 154 w 156"/>
                  <a:gd name="T5" fmla="*/ 0 h 52"/>
                  <a:gd name="T6" fmla="*/ 156 w 156"/>
                  <a:gd name="T7" fmla="*/ 9 h 52"/>
                  <a:gd name="T8" fmla="*/ 2 w 15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2">
                    <a:moveTo>
                      <a:pt x="2" y="52"/>
                    </a:moveTo>
                    <a:lnTo>
                      <a:pt x="0" y="40"/>
                    </a:lnTo>
                    <a:lnTo>
                      <a:pt x="154" y="0"/>
                    </a:lnTo>
                    <a:lnTo>
                      <a:pt x="156" y="9"/>
                    </a:ln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6" name="Freeform 82"/>
              <p:cNvSpPr/>
              <p:nvPr/>
            </p:nvSpPr>
            <p:spPr bwMode="auto">
              <a:xfrm>
                <a:off x="3379" y="1152"/>
                <a:ext cx="26" cy="328"/>
              </a:xfrm>
              <a:custGeom>
                <a:avLst/>
                <a:gdLst>
                  <a:gd name="T0" fmla="*/ 14 w 26"/>
                  <a:gd name="T1" fmla="*/ 328 h 328"/>
                  <a:gd name="T2" fmla="*/ 0 w 26"/>
                  <a:gd name="T3" fmla="*/ 0 h 328"/>
                  <a:gd name="T4" fmla="*/ 12 w 26"/>
                  <a:gd name="T5" fmla="*/ 0 h 328"/>
                  <a:gd name="T6" fmla="*/ 26 w 26"/>
                  <a:gd name="T7" fmla="*/ 328 h 328"/>
                  <a:gd name="T8" fmla="*/ 14 w 26"/>
                  <a:gd name="T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8">
                    <a:moveTo>
                      <a:pt x="14" y="328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328"/>
                    </a:lnTo>
                    <a:lnTo>
                      <a:pt x="14" y="32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7" name="Freeform 83"/>
              <p:cNvSpPr/>
              <p:nvPr/>
            </p:nvSpPr>
            <p:spPr bwMode="auto">
              <a:xfrm>
                <a:off x="3202" y="944"/>
                <a:ext cx="187" cy="212"/>
              </a:xfrm>
              <a:custGeom>
                <a:avLst/>
                <a:gdLst>
                  <a:gd name="T0" fmla="*/ 179 w 187"/>
                  <a:gd name="T1" fmla="*/ 212 h 212"/>
                  <a:gd name="T2" fmla="*/ 0 w 187"/>
                  <a:gd name="T3" fmla="*/ 7 h 212"/>
                  <a:gd name="T4" fmla="*/ 9 w 187"/>
                  <a:gd name="T5" fmla="*/ 0 h 212"/>
                  <a:gd name="T6" fmla="*/ 187 w 187"/>
                  <a:gd name="T7" fmla="*/ 205 h 212"/>
                  <a:gd name="T8" fmla="*/ 179 w 187"/>
                  <a:gd name="T9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12">
                    <a:moveTo>
                      <a:pt x="179" y="212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87" y="205"/>
                    </a:lnTo>
                    <a:lnTo>
                      <a:pt x="179" y="21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8" name="Freeform 84"/>
              <p:cNvSpPr/>
              <p:nvPr/>
            </p:nvSpPr>
            <p:spPr bwMode="auto">
              <a:xfrm>
                <a:off x="3237" y="1149"/>
                <a:ext cx="149" cy="119"/>
              </a:xfrm>
              <a:custGeom>
                <a:avLst/>
                <a:gdLst>
                  <a:gd name="T0" fmla="*/ 7 w 149"/>
                  <a:gd name="T1" fmla="*/ 119 h 119"/>
                  <a:gd name="T2" fmla="*/ 0 w 149"/>
                  <a:gd name="T3" fmla="*/ 109 h 119"/>
                  <a:gd name="T4" fmla="*/ 142 w 149"/>
                  <a:gd name="T5" fmla="*/ 0 h 119"/>
                  <a:gd name="T6" fmla="*/ 149 w 149"/>
                  <a:gd name="T7" fmla="*/ 10 h 119"/>
                  <a:gd name="T8" fmla="*/ 7 w 149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9">
                    <a:moveTo>
                      <a:pt x="7" y="119"/>
                    </a:moveTo>
                    <a:lnTo>
                      <a:pt x="0" y="109"/>
                    </a:lnTo>
                    <a:lnTo>
                      <a:pt x="142" y="0"/>
                    </a:lnTo>
                    <a:lnTo>
                      <a:pt x="149" y="10"/>
                    </a:lnTo>
                    <a:lnTo>
                      <a:pt x="7" y="1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79" name="Freeform 85"/>
              <p:cNvSpPr/>
              <p:nvPr/>
            </p:nvSpPr>
            <p:spPr bwMode="auto">
              <a:xfrm>
                <a:off x="3086" y="1258"/>
                <a:ext cx="161" cy="137"/>
              </a:xfrm>
              <a:custGeom>
                <a:avLst/>
                <a:gdLst>
                  <a:gd name="T0" fmla="*/ 7 w 161"/>
                  <a:gd name="T1" fmla="*/ 137 h 137"/>
                  <a:gd name="T2" fmla="*/ 0 w 161"/>
                  <a:gd name="T3" fmla="*/ 130 h 137"/>
                  <a:gd name="T4" fmla="*/ 154 w 161"/>
                  <a:gd name="T5" fmla="*/ 0 h 137"/>
                  <a:gd name="T6" fmla="*/ 161 w 161"/>
                  <a:gd name="T7" fmla="*/ 10 h 137"/>
                  <a:gd name="T8" fmla="*/ 7 w 161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37">
                    <a:moveTo>
                      <a:pt x="7" y="137"/>
                    </a:moveTo>
                    <a:lnTo>
                      <a:pt x="0" y="130"/>
                    </a:lnTo>
                    <a:lnTo>
                      <a:pt x="154" y="0"/>
                    </a:lnTo>
                    <a:lnTo>
                      <a:pt x="161" y="10"/>
                    </a:lnTo>
                    <a:lnTo>
                      <a:pt x="7" y="13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0" name="Freeform 86"/>
              <p:cNvSpPr/>
              <p:nvPr/>
            </p:nvSpPr>
            <p:spPr bwMode="auto">
              <a:xfrm>
                <a:off x="2838" y="1353"/>
                <a:ext cx="255" cy="42"/>
              </a:xfrm>
              <a:custGeom>
                <a:avLst/>
                <a:gdLst>
                  <a:gd name="T0" fmla="*/ 253 w 255"/>
                  <a:gd name="T1" fmla="*/ 42 h 42"/>
                  <a:gd name="T2" fmla="*/ 0 w 255"/>
                  <a:gd name="T3" fmla="*/ 9 h 42"/>
                  <a:gd name="T4" fmla="*/ 2 w 255"/>
                  <a:gd name="T5" fmla="*/ 0 h 42"/>
                  <a:gd name="T6" fmla="*/ 255 w 255"/>
                  <a:gd name="T7" fmla="*/ 33 h 42"/>
                  <a:gd name="T8" fmla="*/ 253 w 255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42">
                    <a:moveTo>
                      <a:pt x="253" y="42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55" y="33"/>
                    </a:lnTo>
                    <a:lnTo>
                      <a:pt x="253" y="4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1" name="Freeform 87"/>
              <p:cNvSpPr/>
              <p:nvPr/>
            </p:nvSpPr>
            <p:spPr bwMode="auto">
              <a:xfrm>
                <a:off x="2599" y="1355"/>
                <a:ext cx="239" cy="33"/>
              </a:xfrm>
              <a:custGeom>
                <a:avLst/>
                <a:gdLst>
                  <a:gd name="T0" fmla="*/ 0 w 239"/>
                  <a:gd name="T1" fmla="*/ 33 h 33"/>
                  <a:gd name="T2" fmla="*/ 0 w 239"/>
                  <a:gd name="T3" fmla="*/ 24 h 33"/>
                  <a:gd name="T4" fmla="*/ 239 w 239"/>
                  <a:gd name="T5" fmla="*/ 0 h 33"/>
                  <a:gd name="T6" fmla="*/ 239 w 239"/>
                  <a:gd name="T7" fmla="*/ 12 h 33"/>
                  <a:gd name="T8" fmla="*/ 0 w 239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33">
                    <a:moveTo>
                      <a:pt x="0" y="33"/>
                    </a:moveTo>
                    <a:lnTo>
                      <a:pt x="0" y="24"/>
                    </a:lnTo>
                    <a:lnTo>
                      <a:pt x="239" y="0"/>
                    </a:lnTo>
                    <a:lnTo>
                      <a:pt x="239" y="12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2" name="Freeform 88"/>
              <p:cNvSpPr/>
              <p:nvPr/>
            </p:nvSpPr>
            <p:spPr bwMode="auto">
              <a:xfrm>
                <a:off x="2287" y="1286"/>
                <a:ext cx="315" cy="104"/>
              </a:xfrm>
              <a:custGeom>
                <a:avLst/>
                <a:gdLst>
                  <a:gd name="T0" fmla="*/ 310 w 315"/>
                  <a:gd name="T1" fmla="*/ 104 h 104"/>
                  <a:gd name="T2" fmla="*/ 0 w 315"/>
                  <a:gd name="T3" fmla="*/ 10 h 104"/>
                  <a:gd name="T4" fmla="*/ 5 w 315"/>
                  <a:gd name="T5" fmla="*/ 0 h 104"/>
                  <a:gd name="T6" fmla="*/ 315 w 315"/>
                  <a:gd name="T7" fmla="*/ 95 h 104"/>
                  <a:gd name="T8" fmla="*/ 310 w 315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04">
                    <a:moveTo>
                      <a:pt x="310" y="104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315" y="95"/>
                    </a:lnTo>
                    <a:lnTo>
                      <a:pt x="310" y="10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3" name="Freeform 89"/>
              <p:cNvSpPr/>
              <p:nvPr/>
            </p:nvSpPr>
            <p:spPr bwMode="auto">
              <a:xfrm>
                <a:off x="2448" y="1383"/>
                <a:ext cx="149" cy="48"/>
              </a:xfrm>
              <a:custGeom>
                <a:avLst/>
                <a:gdLst>
                  <a:gd name="T0" fmla="*/ 5 w 149"/>
                  <a:gd name="T1" fmla="*/ 48 h 48"/>
                  <a:gd name="T2" fmla="*/ 0 w 149"/>
                  <a:gd name="T3" fmla="*/ 36 h 48"/>
                  <a:gd name="T4" fmla="*/ 147 w 149"/>
                  <a:gd name="T5" fmla="*/ 0 h 48"/>
                  <a:gd name="T6" fmla="*/ 149 w 149"/>
                  <a:gd name="T7" fmla="*/ 10 h 48"/>
                  <a:gd name="T8" fmla="*/ 5 w 149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48">
                    <a:moveTo>
                      <a:pt x="5" y="48"/>
                    </a:moveTo>
                    <a:lnTo>
                      <a:pt x="0" y="36"/>
                    </a:lnTo>
                    <a:lnTo>
                      <a:pt x="147" y="0"/>
                    </a:lnTo>
                    <a:lnTo>
                      <a:pt x="149" y="10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4" name="Freeform 90"/>
              <p:cNvSpPr/>
              <p:nvPr/>
            </p:nvSpPr>
            <p:spPr bwMode="auto">
              <a:xfrm>
                <a:off x="2618" y="1386"/>
                <a:ext cx="473" cy="132"/>
              </a:xfrm>
              <a:custGeom>
                <a:avLst/>
                <a:gdLst>
                  <a:gd name="T0" fmla="*/ 0 w 200"/>
                  <a:gd name="T1" fmla="*/ 56 h 56"/>
                  <a:gd name="T2" fmla="*/ 0 w 200"/>
                  <a:gd name="T3" fmla="*/ 56 h 56"/>
                  <a:gd name="T4" fmla="*/ 1 w 200"/>
                  <a:gd name="T5" fmla="*/ 54 h 56"/>
                  <a:gd name="T6" fmla="*/ 1 w 200"/>
                  <a:gd name="T7" fmla="*/ 52 h 56"/>
                  <a:gd name="T8" fmla="*/ 199 w 200"/>
                  <a:gd name="T9" fmla="*/ 0 h 56"/>
                  <a:gd name="T10" fmla="*/ 200 w 200"/>
                  <a:gd name="T11" fmla="*/ 4 h 56"/>
                  <a:gd name="T12" fmla="*/ 0 w 200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56"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" y="51"/>
                      <a:pt x="145" y="14"/>
                      <a:pt x="199" y="0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8" y="53"/>
                      <a:pt x="2" y="56"/>
                      <a:pt x="0" y="56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5" name="Freeform 91"/>
              <p:cNvSpPr/>
              <p:nvPr/>
            </p:nvSpPr>
            <p:spPr bwMode="auto">
              <a:xfrm>
                <a:off x="2618" y="1357"/>
                <a:ext cx="225" cy="163"/>
              </a:xfrm>
              <a:custGeom>
                <a:avLst/>
                <a:gdLst>
                  <a:gd name="T0" fmla="*/ 7 w 225"/>
                  <a:gd name="T1" fmla="*/ 163 h 163"/>
                  <a:gd name="T2" fmla="*/ 0 w 225"/>
                  <a:gd name="T3" fmla="*/ 154 h 163"/>
                  <a:gd name="T4" fmla="*/ 218 w 225"/>
                  <a:gd name="T5" fmla="*/ 0 h 163"/>
                  <a:gd name="T6" fmla="*/ 225 w 225"/>
                  <a:gd name="T7" fmla="*/ 10 h 163"/>
                  <a:gd name="T8" fmla="*/ 7 w 225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3">
                    <a:moveTo>
                      <a:pt x="7" y="163"/>
                    </a:moveTo>
                    <a:lnTo>
                      <a:pt x="0" y="154"/>
                    </a:lnTo>
                    <a:lnTo>
                      <a:pt x="218" y="0"/>
                    </a:lnTo>
                    <a:lnTo>
                      <a:pt x="225" y="10"/>
                    </a:lnTo>
                    <a:lnTo>
                      <a:pt x="7" y="16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6" name="Freeform 92"/>
              <p:cNvSpPr/>
              <p:nvPr/>
            </p:nvSpPr>
            <p:spPr bwMode="auto">
              <a:xfrm>
                <a:off x="2845" y="1258"/>
                <a:ext cx="395" cy="99"/>
              </a:xfrm>
              <a:custGeom>
                <a:avLst/>
                <a:gdLst>
                  <a:gd name="T0" fmla="*/ 2 w 395"/>
                  <a:gd name="T1" fmla="*/ 99 h 99"/>
                  <a:gd name="T2" fmla="*/ 0 w 395"/>
                  <a:gd name="T3" fmla="*/ 88 h 99"/>
                  <a:gd name="T4" fmla="*/ 392 w 395"/>
                  <a:gd name="T5" fmla="*/ 0 h 99"/>
                  <a:gd name="T6" fmla="*/ 395 w 395"/>
                  <a:gd name="T7" fmla="*/ 12 h 99"/>
                  <a:gd name="T8" fmla="*/ 2 w 395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99">
                    <a:moveTo>
                      <a:pt x="2" y="99"/>
                    </a:moveTo>
                    <a:lnTo>
                      <a:pt x="0" y="88"/>
                    </a:lnTo>
                    <a:lnTo>
                      <a:pt x="392" y="0"/>
                    </a:lnTo>
                    <a:lnTo>
                      <a:pt x="395" y="12"/>
                    </a:lnTo>
                    <a:lnTo>
                      <a:pt x="2" y="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7" name="Freeform 93"/>
              <p:cNvSpPr/>
              <p:nvPr/>
            </p:nvSpPr>
            <p:spPr bwMode="auto">
              <a:xfrm>
                <a:off x="3086" y="1393"/>
                <a:ext cx="69" cy="198"/>
              </a:xfrm>
              <a:custGeom>
                <a:avLst/>
                <a:gdLst>
                  <a:gd name="T0" fmla="*/ 59 w 69"/>
                  <a:gd name="T1" fmla="*/ 198 h 198"/>
                  <a:gd name="T2" fmla="*/ 0 w 69"/>
                  <a:gd name="T3" fmla="*/ 2 h 198"/>
                  <a:gd name="T4" fmla="*/ 12 w 69"/>
                  <a:gd name="T5" fmla="*/ 0 h 198"/>
                  <a:gd name="T6" fmla="*/ 69 w 69"/>
                  <a:gd name="T7" fmla="*/ 196 h 198"/>
                  <a:gd name="T8" fmla="*/ 59 w 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98">
                    <a:moveTo>
                      <a:pt x="59" y="198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9" y="196"/>
                    </a:lnTo>
                    <a:lnTo>
                      <a:pt x="59" y="19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8" name="Freeform 94"/>
              <p:cNvSpPr/>
              <p:nvPr/>
            </p:nvSpPr>
            <p:spPr bwMode="auto">
              <a:xfrm>
                <a:off x="2980" y="1105"/>
                <a:ext cx="401" cy="51"/>
              </a:xfrm>
              <a:custGeom>
                <a:avLst/>
                <a:gdLst>
                  <a:gd name="T0" fmla="*/ 399 w 401"/>
                  <a:gd name="T1" fmla="*/ 51 h 51"/>
                  <a:gd name="T2" fmla="*/ 0 w 401"/>
                  <a:gd name="T3" fmla="*/ 11 h 51"/>
                  <a:gd name="T4" fmla="*/ 0 w 401"/>
                  <a:gd name="T5" fmla="*/ 0 h 51"/>
                  <a:gd name="T6" fmla="*/ 401 w 401"/>
                  <a:gd name="T7" fmla="*/ 42 h 51"/>
                  <a:gd name="T8" fmla="*/ 399 w 401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51">
                    <a:moveTo>
                      <a:pt x="399" y="5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01" y="42"/>
                    </a:lnTo>
                    <a:lnTo>
                      <a:pt x="399" y="5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89" name="Freeform 95"/>
              <p:cNvSpPr/>
              <p:nvPr/>
            </p:nvSpPr>
            <p:spPr bwMode="auto">
              <a:xfrm>
                <a:off x="2977" y="944"/>
                <a:ext cx="232" cy="168"/>
              </a:xfrm>
              <a:custGeom>
                <a:avLst/>
                <a:gdLst>
                  <a:gd name="T0" fmla="*/ 7 w 232"/>
                  <a:gd name="T1" fmla="*/ 168 h 168"/>
                  <a:gd name="T2" fmla="*/ 0 w 232"/>
                  <a:gd name="T3" fmla="*/ 161 h 168"/>
                  <a:gd name="T4" fmla="*/ 225 w 232"/>
                  <a:gd name="T5" fmla="*/ 0 h 168"/>
                  <a:gd name="T6" fmla="*/ 232 w 232"/>
                  <a:gd name="T7" fmla="*/ 9 h 168"/>
                  <a:gd name="T8" fmla="*/ 7 w 232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68">
                    <a:moveTo>
                      <a:pt x="7" y="168"/>
                    </a:moveTo>
                    <a:lnTo>
                      <a:pt x="0" y="161"/>
                    </a:lnTo>
                    <a:lnTo>
                      <a:pt x="225" y="0"/>
                    </a:lnTo>
                    <a:lnTo>
                      <a:pt x="232" y="9"/>
                    </a:lnTo>
                    <a:lnTo>
                      <a:pt x="7" y="16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0" name="Freeform 96"/>
              <p:cNvSpPr/>
              <p:nvPr/>
            </p:nvSpPr>
            <p:spPr bwMode="auto">
              <a:xfrm>
                <a:off x="2283" y="1038"/>
                <a:ext cx="111" cy="253"/>
              </a:xfrm>
              <a:custGeom>
                <a:avLst/>
                <a:gdLst>
                  <a:gd name="T0" fmla="*/ 9 w 111"/>
                  <a:gd name="T1" fmla="*/ 253 h 253"/>
                  <a:gd name="T2" fmla="*/ 0 w 111"/>
                  <a:gd name="T3" fmla="*/ 248 h 253"/>
                  <a:gd name="T4" fmla="*/ 99 w 111"/>
                  <a:gd name="T5" fmla="*/ 0 h 253"/>
                  <a:gd name="T6" fmla="*/ 111 w 111"/>
                  <a:gd name="T7" fmla="*/ 5 h 253"/>
                  <a:gd name="T8" fmla="*/ 9 w 111"/>
                  <a:gd name="T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53">
                    <a:moveTo>
                      <a:pt x="9" y="253"/>
                    </a:moveTo>
                    <a:lnTo>
                      <a:pt x="0" y="248"/>
                    </a:lnTo>
                    <a:lnTo>
                      <a:pt x="99" y="0"/>
                    </a:lnTo>
                    <a:lnTo>
                      <a:pt x="111" y="5"/>
                    </a:lnTo>
                    <a:lnTo>
                      <a:pt x="9" y="25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1" name="Freeform 97"/>
              <p:cNvSpPr/>
              <p:nvPr/>
            </p:nvSpPr>
            <p:spPr bwMode="auto">
              <a:xfrm>
                <a:off x="2389" y="1034"/>
                <a:ext cx="173" cy="241"/>
              </a:xfrm>
              <a:custGeom>
                <a:avLst/>
                <a:gdLst>
                  <a:gd name="T0" fmla="*/ 163 w 173"/>
                  <a:gd name="T1" fmla="*/ 241 h 241"/>
                  <a:gd name="T2" fmla="*/ 0 w 173"/>
                  <a:gd name="T3" fmla="*/ 7 h 241"/>
                  <a:gd name="T4" fmla="*/ 9 w 173"/>
                  <a:gd name="T5" fmla="*/ 0 h 241"/>
                  <a:gd name="T6" fmla="*/ 173 w 173"/>
                  <a:gd name="T7" fmla="*/ 234 h 241"/>
                  <a:gd name="T8" fmla="*/ 163 w 173"/>
                  <a:gd name="T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1">
                    <a:moveTo>
                      <a:pt x="163" y="24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73" y="234"/>
                    </a:lnTo>
                    <a:lnTo>
                      <a:pt x="163" y="24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2" name="Freeform 98"/>
              <p:cNvSpPr/>
              <p:nvPr/>
            </p:nvSpPr>
            <p:spPr bwMode="auto">
              <a:xfrm>
                <a:off x="2562" y="1263"/>
                <a:ext cx="285" cy="99"/>
              </a:xfrm>
              <a:custGeom>
                <a:avLst/>
                <a:gdLst>
                  <a:gd name="T0" fmla="*/ 283 w 285"/>
                  <a:gd name="T1" fmla="*/ 99 h 99"/>
                  <a:gd name="T2" fmla="*/ 0 w 285"/>
                  <a:gd name="T3" fmla="*/ 9 h 99"/>
                  <a:gd name="T4" fmla="*/ 2 w 285"/>
                  <a:gd name="T5" fmla="*/ 0 h 99"/>
                  <a:gd name="T6" fmla="*/ 285 w 285"/>
                  <a:gd name="T7" fmla="*/ 87 h 99"/>
                  <a:gd name="T8" fmla="*/ 283 w 285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99">
                    <a:moveTo>
                      <a:pt x="283" y="9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85" y="87"/>
                    </a:lnTo>
                    <a:lnTo>
                      <a:pt x="283" y="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3" name="Freeform 99"/>
              <p:cNvSpPr/>
              <p:nvPr/>
            </p:nvSpPr>
            <p:spPr bwMode="auto">
              <a:xfrm>
                <a:off x="2554" y="1265"/>
                <a:ext cx="48" cy="121"/>
              </a:xfrm>
              <a:custGeom>
                <a:avLst/>
                <a:gdLst>
                  <a:gd name="T0" fmla="*/ 38 w 48"/>
                  <a:gd name="T1" fmla="*/ 121 h 121"/>
                  <a:gd name="T2" fmla="*/ 0 w 48"/>
                  <a:gd name="T3" fmla="*/ 5 h 121"/>
                  <a:gd name="T4" fmla="*/ 12 w 48"/>
                  <a:gd name="T5" fmla="*/ 0 h 121"/>
                  <a:gd name="T6" fmla="*/ 48 w 48"/>
                  <a:gd name="T7" fmla="*/ 118 h 121"/>
                  <a:gd name="T8" fmla="*/ 38 w 48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21">
                    <a:moveTo>
                      <a:pt x="38" y="12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8" y="118"/>
                    </a:lnTo>
                    <a:lnTo>
                      <a:pt x="38" y="1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4" name="Freeform 100"/>
              <p:cNvSpPr/>
              <p:nvPr/>
            </p:nvSpPr>
            <p:spPr bwMode="auto">
              <a:xfrm>
                <a:off x="2443" y="1263"/>
                <a:ext cx="121" cy="165"/>
              </a:xfrm>
              <a:custGeom>
                <a:avLst/>
                <a:gdLst>
                  <a:gd name="T0" fmla="*/ 10 w 121"/>
                  <a:gd name="T1" fmla="*/ 165 h 165"/>
                  <a:gd name="T2" fmla="*/ 0 w 121"/>
                  <a:gd name="T3" fmla="*/ 158 h 165"/>
                  <a:gd name="T4" fmla="*/ 111 w 121"/>
                  <a:gd name="T5" fmla="*/ 0 h 165"/>
                  <a:gd name="T6" fmla="*/ 121 w 121"/>
                  <a:gd name="T7" fmla="*/ 7 h 165"/>
                  <a:gd name="T8" fmla="*/ 10 w 121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65">
                    <a:moveTo>
                      <a:pt x="10" y="165"/>
                    </a:moveTo>
                    <a:lnTo>
                      <a:pt x="0" y="158"/>
                    </a:lnTo>
                    <a:lnTo>
                      <a:pt x="111" y="0"/>
                    </a:lnTo>
                    <a:lnTo>
                      <a:pt x="121" y="7"/>
                    </a:lnTo>
                    <a:lnTo>
                      <a:pt x="10" y="16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5" name="Freeform 101"/>
              <p:cNvSpPr/>
              <p:nvPr/>
            </p:nvSpPr>
            <p:spPr bwMode="auto">
              <a:xfrm>
                <a:off x="2382" y="885"/>
                <a:ext cx="198" cy="160"/>
              </a:xfrm>
              <a:custGeom>
                <a:avLst/>
                <a:gdLst>
                  <a:gd name="T0" fmla="*/ 7 w 198"/>
                  <a:gd name="T1" fmla="*/ 160 h 160"/>
                  <a:gd name="T2" fmla="*/ 0 w 198"/>
                  <a:gd name="T3" fmla="*/ 151 h 160"/>
                  <a:gd name="T4" fmla="*/ 191 w 198"/>
                  <a:gd name="T5" fmla="*/ 0 h 160"/>
                  <a:gd name="T6" fmla="*/ 198 w 198"/>
                  <a:gd name="T7" fmla="*/ 7 h 160"/>
                  <a:gd name="T8" fmla="*/ 7 w 198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60">
                    <a:moveTo>
                      <a:pt x="7" y="160"/>
                    </a:moveTo>
                    <a:lnTo>
                      <a:pt x="0" y="151"/>
                    </a:lnTo>
                    <a:lnTo>
                      <a:pt x="191" y="0"/>
                    </a:lnTo>
                    <a:lnTo>
                      <a:pt x="198" y="7"/>
                    </a:lnTo>
                    <a:lnTo>
                      <a:pt x="7" y="16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6" name="Freeform 102"/>
              <p:cNvSpPr/>
              <p:nvPr/>
            </p:nvSpPr>
            <p:spPr bwMode="auto">
              <a:xfrm>
                <a:off x="2569" y="885"/>
                <a:ext cx="208" cy="250"/>
              </a:xfrm>
              <a:custGeom>
                <a:avLst/>
                <a:gdLst>
                  <a:gd name="T0" fmla="*/ 200 w 208"/>
                  <a:gd name="T1" fmla="*/ 250 h 250"/>
                  <a:gd name="T2" fmla="*/ 0 w 208"/>
                  <a:gd name="T3" fmla="*/ 7 h 250"/>
                  <a:gd name="T4" fmla="*/ 9 w 208"/>
                  <a:gd name="T5" fmla="*/ 0 h 250"/>
                  <a:gd name="T6" fmla="*/ 208 w 208"/>
                  <a:gd name="T7" fmla="*/ 243 h 250"/>
                  <a:gd name="T8" fmla="*/ 200 w 208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50">
                    <a:moveTo>
                      <a:pt x="200" y="25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08" y="243"/>
                    </a:lnTo>
                    <a:lnTo>
                      <a:pt x="200" y="25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7" name="Freeform 103"/>
              <p:cNvSpPr/>
              <p:nvPr/>
            </p:nvSpPr>
            <p:spPr bwMode="auto">
              <a:xfrm>
                <a:off x="2554" y="1123"/>
                <a:ext cx="220" cy="147"/>
              </a:xfrm>
              <a:custGeom>
                <a:avLst/>
                <a:gdLst>
                  <a:gd name="T0" fmla="*/ 8 w 220"/>
                  <a:gd name="T1" fmla="*/ 147 h 147"/>
                  <a:gd name="T2" fmla="*/ 0 w 220"/>
                  <a:gd name="T3" fmla="*/ 137 h 147"/>
                  <a:gd name="T4" fmla="*/ 215 w 220"/>
                  <a:gd name="T5" fmla="*/ 0 h 147"/>
                  <a:gd name="T6" fmla="*/ 220 w 220"/>
                  <a:gd name="T7" fmla="*/ 10 h 147"/>
                  <a:gd name="T8" fmla="*/ 8 w 220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47">
                    <a:moveTo>
                      <a:pt x="8" y="147"/>
                    </a:moveTo>
                    <a:lnTo>
                      <a:pt x="0" y="137"/>
                    </a:lnTo>
                    <a:lnTo>
                      <a:pt x="215" y="0"/>
                    </a:lnTo>
                    <a:lnTo>
                      <a:pt x="220" y="10"/>
                    </a:lnTo>
                    <a:lnTo>
                      <a:pt x="8" y="14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8" name="Freeform 104"/>
              <p:cNvSpPr/>
              <p:nvPr/>
            </p:nvSpPr>
            <p:spPr bwMode="auto">
              <a:xfrm>
                <a:off x="2290" y="1263"/>
                <a:ext cx="269" cy="28"/>
              </a:xfrm>
              <a:custGeom>
                <a:avLst/>
                <a:gdLst>
                  <a:gd name="T0" fmla="*/ 0 w 269"/>
                  <a:gd name="T1" fmla="*/ 28 h 28"/>
                  <a:gd name="T2" fmla="*/ 0 w 269"/>
                  <a:gd name="T3" fmla="*/ 16 h 28"/>
                  <a:gd name="T4" fmla="*/ 269 w 269"/>
                  <a:gd name="T5" fmla="*/ 0 h 28"/>
                  <a:gd name="T6" fmla="*/ 269 w 269"/>
                  <a:gd name="T7" fmla="*/ 9 h 28"/>
                  <a:gd name="T8" fmla="*/ 0 w 26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28">
                    <a:moveTo>
                      <a:pt x="0" y="28"/>
                    </a:moveTo>
                    <a:lnTo>
                      <a:pt x="0" y="16"/>
                    </a:lnTo>
                    <a:lnTo>
                      <a:pt x="269" y="0"/>
                    </a:lnTo>
                    <a:lnTo>
                      <a:pt x="269" y="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99" name="Freeform 105"/>
              <p:cNvSpPr/>
              <p:nvPr/>
            </p:nvSpPr>
            <p:spPr bwMode="auto">
              <a:xfrm>
                <a:off x="2772" y="1102"/>
                <a:ext cx="210" cy="31"/>
              </a:xfrm>
              <a:custGeom>
                <a:avLst/>
                <a:gdLst>
                  <a:gd name="T0" fmla="*/ 2 w 210"/>
                  <a:gd name="T1" fmla="*/ 31 h 31"/>
                  <a:gd name="T2" fmla="*/ 0 w 210"/>
                  <a:gd name="T3" fmla="*/ 19 h 31"/>
                  <a:gd name="T4" fmla="*/ 210 w 210"/>
                  <a:gd name="T5" fmla="*/ 0 h 31"/>
                  <a:gd name="T6" fmla="*/ 210 w 210"/>
                  <a:gd name="T7" fmla="*/ 12 h 31"/>
                  <a:gd name="T8" fmla="*/ 2 w 210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31">
                    <a:moveTo>
                      <a:pt x="2" y="31"/>
                    </a:moveTo>
                    <a:lnTo>
                      <a:pt x="0" y="19"/>
                    </a:lnTo>
                    <a:lnTo>
                      <a:pt x="210" y="0"/>
                    </a:lnTo>
                    <a:lnTo>
                      <a:pt x="210" y="12"/>
                    </a:lnTo>
                    <a:lnTo>
                      <a:pt x="2" y="3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0" name="Freeform 106"/>
              <p:cNvSpPr/>
              <p:nvPr/>
            </p:nvSpPr>
            <p:spPr bwMode="auto">
              <a:xfrm>
                <a:off x="2899" y="814"/>
                <a:ext cx="308" cy="139"/>
              </a:xfrm>
              <a:custGeom>
                <a:avLst/>
                <a:gdLst>
                  <a:gd name="T0" fmla="*/ 303 w 308"/>
                  <a:gd name="T1" fmla="*/ 139 h 139"/>
                  <a:gd name="T2" fmla="*/ 0 w 308"/>
                  <a:gd name="T3" fmla="*/ 9 h 139"/>
                  <a:gd name="T4" fmla="*/ 5 w 308"/>
                  <a:gd name="T5" fmla="*/ 0 h 139"/>
                  <a:gd name="T6" fmla="*/ 308 w 308"/>
                  <a:gd name="T7" fmla="*/ 127 h 139"/>
                  <a:gd name="T8" fmla="*/ 303 w 30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39">
                    <a:moveTo>
                      <a:pt x="303" y="139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308" y="127"/>
                    </a:lnTo>
                    <a:lnTo>
                      <a:pt x="303" y="13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1" name="Freeform 107"/>
              <p:cNvSpPr/>
              <p:nvPr/>
            </p:nvSpPr>
            <p:spPr bwMode="auto">
              <a:xfrm>
                <a:off x="2571" y="814"/>
                <a:ext cx="331" cy="78"/>
              </a:xfrm>
              <a:custGeom>
                <a:avLst/>
                <a:gdLst>
                  <a:gd name="T0" fmla="*/ 2 w 331"/>
                  <a:gd name="T1" fmla="*/ 78 h 78"/>
                  <a:gd name="T2" fmla="*/ 0 w 331"/>
                  <a:gd name="T3" fmla="*/ 66 h 78"/>
                  <a:gd name="T4" fmla="*/ 328 w 331"/>
                  <a:gd name="T5" fmla="*/ 0 h 78"/>
                  <a:gd name="T6" fmla="*/ 331 w 331"/>
                  <a:gd name="T7" fmla="*/ 12 h 78"/>
                  <a:gd name="T8" fmla="*/ 2 w 331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78">
                    <a:moveTo>
                      <a:pt x="2" y="78"/>
                    </a:moveTo>
                    <a:lnTo>
                      <a:pt x="0" y="66"/>
                    </a:lnTo>
                    <a:lnTo>
                      <a:pt x="328" y="0"/>
                    </a:lnTo>
                    <a:lnTo>
                      <a:pt x="331" y="12"/>
                    </a:lnTo>
                    <a:lnTo>
                      <a:pt x="2" y="7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2" name="Freeform 108"/>
              <p:cNvSpPr/>
              <p:nvPr/>
            </p:nvSpPr>
            <p:spPr bwMode="auto">
              <a:xfrm>
                <a:off x="2895" y="819"/>
                <a:ext cx="94" cy="290"/>
              </a:xfrm>
              <a:custGeom>
                <a:avLst/>
                <a:gdLst>
                  <a:gd name="T0" fmla="*/ 82 w 94"/>
                  <a:gd name="T1" fmla="*/ 290 h 290"/>
                  <a:gd name="T2" fmla="*/ 0 w 94"/>
                  <a:gd name="T3" fmla="*/ 2 h 290"/>
                  <a:gd name="T4" fmla="*/ 11 w 94"/>
                  <a:gd name="T5" fmla="*/ 0 h 290"/>
                  <a:gd name="T6" fmla="*/ 94 w 94"/>
                  <a:gd name="T7" fmla="*/ 288 h 290"/>
                  <a:gd name="T8" fmla="*/ 82 w 9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90">
                    <a:moveTo>
                      <a:pt x="82" y="290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94" y="288"/>
                    </a:lnTo>
                    <a:lnTo>
                      <a:pt x="82" y="29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3" name="Freeform 109"/>
              <p:cNvSpPr/>
              <p:nvPr/>
            </p:nvSpPr>
            <p:spPr bwMode="auto">
              <a:xfrm>
                <a:off x="2762" y="823"/>
                <a:ext cx="142" cy="305"/>
              </a:xfrm>
              <a:custGeom>
                <a:avLst/>
                <a:gdLst>
                  <a:gd name="T0" fmla="*/ 10 w 142"/>
                  <a:gd name="T1" fmla="*/ 305 h 305"/>
                  <a:gd name="T2" fmla="*/ 0 w 142"/>
                  <a:gd name="T3" fmla="*/ 300 h 305"/>
                  <a:gd name="T4" fmla="*/ 130 w 142"/>
                  <a:gd name="T5" fmla="*/ 0 h 305"/>
                  <a:gd name="T6" fmla="*/ 142 w 142"/>
                  <a:gd name="T7" fmla="*/ 5 h 305"/>
                  <a:gd name="T8" fmla="*/ 10 w 142"/>
                  <a:gd name="T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305">
                    <a:moveTo>
                      <a:pt x="10" y="305"/>
                    </a:moveTo>
                    <a:lnTo>
                      <a:pt x="0" y="300"/>
                    </a:lnTo>
                    <a:lnTo>
                      <a:pt x="130" y="0"/>
                    </a:lnTo>
                    <a:lnTo>
                      <a:pt x="142" y="5"/>
                    </a:lnTo>
                    <a:lnTo>
                      <a:pt x="10" y="30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4" name="Freeform 110"/>
              <p:cNvSpPr/>
              <p:nvPr/>
            </p:nvSpPr>
            <p:spPr bwMode="auto">
              <a:xfrm>
                <a:off x="2550" y="887"/>
                <a:ext cx="28" cy="373"/>
              </a:xfrm>
              <a:custGeom>
                <a:avLst/>
                <a:gdLst>
                  <a:gd name="T0" fmla="*/ 12 w 28"/>
                  <a:gd name="T1" fmla="*/ 373 h 373"/>
                  <a:gd name="T2" fmla="*/ 0 w 28"/>
                  <a:gd name="T3" fmla="*/ 373 h 373"/>
                  <a:gd name="T4" fmla="*/ 16 w 28"/>
                  <a:gd name="T5" fmla="*/ 0 h 373"/>
                  <a:gd name="T6" fmla="*/ 28 w 28"/>
                  <a:gd name="T7" fmla="*/ 0 h 373"/>
                  <a:gd name="T8" fmla="*/ 12 w 28"/>
                  <a:gd name="T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3">
                    <a:moveTo>
                      <a:pt x="12" y="373"/>
                    </a:moveTo>
                    <a:lnTo>
                      <a:pt x="0" y="373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12" y="37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5" name="Freeform 111"/>
              <p:cNvSpPr/>
              <p:nvPr/>
            </p:nvSpPr>
            <p:spPr bwMode="auto">
              <a:xfrm>
                <a:off x="2977" y="1107"/>
                <a:ext cx="121" cy="281"/>
              </a:xfrm>
              <a:custGeom>
                <a:avLst/>
                <a:gdLst>
                  <a:gd name="T0" fmla="*/ 109 w 121"/>
                  <a:gd name="T1" fmla="*/ 281 h 281"/>
                  <a:gd name="T2" fmla="*/ 0 w 121"/>
                  <a:gd name="T3" fmla="*/ 2 h 281"/>
                  <a:gd name="T4" fmla="*/ 12 w 121"/>
                  <a:gd name="T5" fmla="*/ 0 h 281"/>
                  <a:gd name="T6" fmla="*/ 121 w 121"/>
                  <a:gd name="T7" fmla="*/ 276 h 281"/>
                  <a:gd name="T8" fmla="*/ 109 w 121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1">
                    <a:moveTo>
                      <a:pt x="109" y="28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121" y="276"/>
                    </a:lnTo>
                    <a:lnTo>
                      <a:pt x="109" y="28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6" name="Freeform 112"/>
              <p:cNvSpPr/>
              <p:nvPr/>
            </p:nvSpPr>
            <p:spPr bwMode="auto">
              <a:xfrm>
                <a:off x="2769" y="1126"/>
                <a:ext cx="74" cy="224"/>
              </a:xfrm>
              <a:custGeom>
                <a:avLst/>
                <a:gdLst>
                  <a:gd name="T0" fmla="*/ 62 w 74"/>
                  <a:gd name="T1" fmla="*/ 224 h 224"/>
                  <a:gd name="T2" fmla="*/ 0 w 74"/>
                  <a:gd name="T3" fmla="*/ 5 h 224"/>
                  <a:gd name="T4" fmla="*/ 12 w 74"/>
                  <a:gd name="T5" fmla="*/ 0 h 224"/>
                  <a:gd name="T6" fmla="*/ 74 w 74"/>
                  <a:gd name="T7" fmla="*/ 222 h 224"/>
                  <a:gd name="T8" fmla="*/ 62 w 74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24">
                    <a:moveTo>
                      <a:pt x="62" y="224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74" y="222"/>
                    </a:lnTo>
                    <a:lnTo>
                      <a:pt x="62" y="22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7" name="Freeform 113"/>
              <p:cNvSpPr/>
              <p:nvPr/>
            </p:nvSpPr>
            <p:spPr bwMode="auto">
              <a:xfrm>
                <a:off x="2836" y="1109"/>
                <a:ext cx="148" cy="248"/>
              </a:xfrm>
              <a:custGeom>
                <a:avLst/>
                <a:gdLst>
                  <a:gd name="T0" fmla="*/ 9 w 148"/>
                  <a:gd name="T1" fmla="*/ 248 h 248"/>
                  <a:gd name="T2" fmla="*/ 0 w 148"/>
                  <a:gd name="T3" fmla="*/ 244 h 248"/>
                  <a:gd name="T4" fmla="*/ 139 w 148"/>
                  <a:gd name="T5" fmla="*/ 0 h 248"/>
                  <a:gd name="T6" fmla="*/ 148 w 148"/>
                  <a:gd name="T7" fmla="*/ 7 h 248"/>
                  <a:gd name="T8" fmla="*/ 9 w 14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48">
                    <a:moveTo>
                      <a:pt x="9" y="248"/>
                    </a:moveTo>
                    <a:lnTo>
                      <a:pt x="0" y="244"/>
                    </a:lnTo>
                    <a:lnTo>
                      <a:pt x="139" y="0"/>
                    </a:lnTo>
                    <a:lnTo>
                      <a:pt x="148" y="7"/>
                    </a:lnTo>
                    <a:lnTo>
                      <a:pt x="9" y="24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8" name="Freeform 114"/>
              <p:cNvSpPr/>
              <p:nvPr/>
            </p:nvSpPr>
            <p:spPr bwMode="auto">
              <a:xfrm>
                <a:off x="2987" y="1105"/>
                <a:ext cx="255" cy="160"/>
              </a:xfrm>
              <a:custGeom>
                <a:avLst/>
                <a:gdLst>
                  <a:gd name="T0" fmla="*/ 250 w 255"/>
                  <a:gd name="T1" fmla="*/ 160 h 160"/>
                  <a:gd name="T2" fmla="*/ 0 w 255"/>
                  <a:gd name="T3" fmla="*/ 9 h 160"/>
                  <a:gd name="T4" fmla="*/ 5 w 255"/>
                  <a:gd name="T5" fmla="*/ 0 h 160"/>
                  <a:gd name="T6" fmla="*/ 255 w 255"/>
                  <a:gd name="T7" fmla="*/ 151 h 160"/>
                  <a:gd name="T8" fmla="*/ 250 w 255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60">
                    <a:moveTo>
                      <a:pt x="250" y="160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255" y="151"/>
                    </a:lnTo>
                    <a:lnTo>
                      <a:pt x="250" y="16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09" name="Freeform 115"/>
              <p:cNvSpPr/>
              <p:nvPr/>
            </p:nvSpPr>
            <p:spPr bwMode="auto">
              <a:xfrm>
                <a:off x="3235" y="1263"/>
                <a:ext cx="165" cy="217"/>
              </a:xfrm>
              <a:custGeom>
                <a:avLst/>
                <a:gdLst>
                  <a:gd name="T0" fmla="*/ 156 w 165"/>
                  <a:gd name="T1" fmla="*/ 217 h 217"/>
                  <a:gd name="T2" fmla="*/ 0 w 165"/>
                  <a:gd name="T3" fmla="*/ 7 h 217"/>
                  <a:gd name="T4" fmla="*/ 9 w 165"/>
                  <a:gd name="T5" fmla="*/ 0 h 217"/>
                  <a:gd name="T6" fmla="*/ 165 w 165"/>
                  <a:gd name="T7" fmla="*/ 212 h 217"/>
                  <a:gd name="T8" fmla="*/ 156 w 16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217">
                    <a:moveTo>
                      <a:pt x="156" y="217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65" y="212"/>
                    </a:lnTo>
                    <a:lnTo>
                      <a:pt x="156" y="21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0" name="Freeform 116"/>
              <p:cNvSpPr/>
              <p:nvPr/>
            </p:nvSpPr>
            <p:spPr bwMode="auto">
              <a:xfrm>
                <a:off x="3150" y="1270"/>
                <a:ext cx="94" cy="321"/>
              </a:xfrm>
              <a:custGeom>
                <a:avLst/>
                <a:gdLst>
                  <a:gd name="T0" fmla="*/ 9 w 94"/>
                  <a:gd name="T1" fmla="*/ 321 h 321"/>
                  <a:gd name="T2" fmla="*/ 0 w 94"/>
                  <a:gd name="T3" fmla="*/ 319 h 321"/>
                  <a:gd name="T4" fmla="*/ 83 w 94"/>
                  <a:gd name="T5" fmla="*/ 0 h 321"/>
                  <a:gd name="T6" fmla="*/ 94 w 94"/>
                  <a:gd name="T7" fmla="*/ 2 h 321"/>
                  <a:gd name="T8" fmla="*/ 9 w 94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21">
                    <a:moveTo>
                      <a:pt x="9" y="321"/>
                    </a:moveTo>
                    <a:lnTo>
                      <a:pt x="0" y="319"/>
                    </a:lnTo>
                    <a:lnTo>
                      <a:pt x="83" y="0"/>
                    </a:lnTo>
                    <a:lnTo>
                      <a:pt x="94" y="2"/>
                    </a:lnTo>
                    <a:lnTo>
                      <a:pt x="9" y="3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1" name="Freeform 117"/>
              <p:cNvSpPr/>
              <p:nvPr/>
            </p:nvSpPr>
            <p:spPr bwMode="auto">
              <a:xfrm>
                <a:off x="2838" y="1357"/>
                <a:ext cx="158" cy="284"/>
              </a:xfrm>
              <a:custGeom>
                <a:avLst/>
                <a:gdLst>
                  <a:gd name="T0" fmla="*/ 149 w 158"/>
                  <a:gd name="T1" fmla="*/ 284 h 284"/>
                  <a:gd name="T2" fmla="*/ 0 w 158"/>
                  <a:gd name="T3" fmla="*/ 5 h 284"/>
                  <a:gd name="T4" fmla="*/ 9 w 158"/>
                  <a:gd name="T5" fmla="*/ 0 h 284"/>
                  <a:gd name="T6" fmla="*/ 158 w 158"/>
                  <a:gd name="T7" fmla="*/ 277 h 284"/>
                  <a:gd name="T8" fmla="*/ 149 w 158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84">
                    <a:moveTo>
                      <a:pt x="149" y="284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158" y="277"/>
                    </a:lnTo>
                    <a:lnTo>
                      <a:pt x="149" y="2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2" name="Freeform 118"/>
              <p:cNvSpPr/>
              <p:nvPr/>
            </p:nvSpPr>
            <p:spPr bwMode="auto">
              <a:xfrm>
                <a:off x="2987" y="1390"/>
                <a:ext cx="109" cy="246"/>
              </a:xfrm>
              <a:custGeom>
                <a:avLst/>
                <a:gdLst>
                  <a:gd name="T0" fmla="*/ 9 w 109"/>
                  <a:gd name="T1" fmla="*/ 246 h 246"/>
                  <a:gd name="T2" fmla="*/ 0 w 109"/>
                  <a:gd name="T3" fmla="*/ 241 h 246"/>
                  <a:gd name="T4" fmla="*/ 99 w 109"/>
                  <a:gd name="T5" fmla="*/ 0 h 246"/>
                  <a:gd name="T6" fmla="*/ 109 w 109"/>
                  <a:gd name="T7" fmla="*/ 5 h 246"/>
                  <a:gd name="T8" fmla="*/ 9 w 109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46">
                    <a:moveTo>
                      <a:pt x="9" y="246"/>
                    </a:moveTo>
                    <a:lnTo>
                      <a:pt x="0" y="241"/>
                    </a:lnTo>
                    <a:lnTo>
                      <a:pt x="99" y="0"/>
                    </a:lnTo>
                    <a:lnTo>
                      <a:pt x="109" y="5"/>
                    </a:lnTo>
                    <a:lnTo>
                      <a:pt x="9" y="24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3" name="Freeform 119"/>
              <p:cNvSpPr/>
              <p:nvPr/>
            </p:nvSpPr>
            <p:spPr bwMode="auto">
              <a:xfrm>
                <a:off x="2850" y="1634"/>
                <a:ext cx="142" cy="196"/>
              </a:xfrm>
              <a:custGeom>
                <a:avLst/>
                <a:gdLst>
                  <a:gd name="T0" fmla="*/ 9 w 142"/>
                  <a:gd name="T1" fmla="*/ 196 h 196"/>
                  <a:gd name="T2" fmla="*/ 0 w 142"/>
                  <a:gd name="T3" fmla="*/ 189 h 196"/>
                  <a:gd name="T4" fmla="*/ 132 w 142"/>
                  <a:gd name="T5" fmla="*/ 0 h 196"/>
                  <a:gd name="T6" fmla="*/ 142 w 142"/>
                  <a:gd name="T7" fmla="*/ 7 h 196"/>
                  <a:gd name="T8" fmla="*/ 9 w 142"/>
                  <a:gd name="T9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96">
                    <a:moveTo>
                      <a:pt x="9" y="196"/>
                    </a:moveTo>
                    <a:lnTo>
                      <a:pt x="0" y="189"/>
                    </a:lnTo>
                    <a:lnTo>
                      <a:pt x="132" y="0"/>
                    </a:lnTo>
                    <a:lnTo>
                      <a:pt x="142" y="7"/>
                    </a:lnTo>
                    <a:lnTo>
                      <a:pt x="9" y="19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4" name="Freeform 120"/>
              <p:cNvSpPr/>
              <p:nvPr/>
            </p:nvSpPr>
            <p:spPr bwMode="auto">
              <a:xfrm>
                <a:off x="2850" y="1837"/>
                <a:ext cx="175" cy="205"/>
              </a:xfrm>
              <a:custGeom>
                <a:avLst/>
                <a:gdLst>
                  <a:gd name="T0" fmla="*/ 165 w 175"/>
                  <a:gd name="T1" fmla="*/ 205 h 205"/>
                  <a:gd name="T2" fmla="*/ 0 w 175"/>
                  <a:gd name="T3" fmla="*/ 7 h 205"/>
                  <a:gd name="T4" fmla="*/ 7 w 175"/>
                  <a:gd name="T5" fmla="*/ 0 h 205"/>
                  <a:gd name="T6" fmla="*/ 175 w 175"/>
                  <a:gd name="T7" fmla="*/ 198 h 205"/>
                  <a:gd name="T8" fmla="*/ 165 w 175"/>
                  <a:gd name="T9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05">
                    <a:moveTo>
                      <a:pt x="165" y="205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75" y="198"/>
                    </a:lnTo>
                    <a:lnTo>
                      <a:pt x="165" y="20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5" name="Freeform 121"/>
              <p:cNvSpPr/>
              <p:nvPr/>
            </p:nvSpPr>
            <p:spPr bwMode="auto">
              <a:xfrm>
                <a:off x="2616" y="1523"/>
                <a:ext cx="241" cy="321"/>
              </a:xfrm>
              <a:custGeom>
                <a:avLst/>
                <a:gdLst>
                  <a:gd name="T0" fmla="*/ 234 w 241"/>
                  <a:gd name="T1" fmla="*/ 321 h 321"/>
                  <a:gd name="T2" fmla="*/ 0 w 241"/>
                  <a:gd name="T3" fmla="*/ 7 h 321"/>
                  <a:gd name="T4" fmla="*/ 9 w 241"/>
                  <a:gd name="T5" fmla="*/ 0 h 321"/>
                  <a:gd name="T6" fmla="*/ 241 w 241"/>
                  <a:gd name="T7" fmla="*/ 316 h 321"/>
                  <a:gd name="T8" fmla="*/ 234 w 241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321">
                    <a:moveTo>
                      <a:pt x="234" y="32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41" y="316"/>
                    </a:lnTo>
                    <a:lnTo>
                      <a:pt x="234" y="3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116" name="Oval 122"/>
              <p:cNvSpPr>
                <a:spLocks noChangeArrowheads="1"/>
              </p:cNvSpPr>
              <p:nvPr/>
            </p:nvSpPr>
            <p:spPr bwMode="auto">
              <a:xfrm>
                <a:off x="2786" y="1291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Oval 123"/>
              <p:cNvSpPr>
                <a:spLocks noChangeArrowheads="1"/>
              </p:cNvSpPr>
              <p:nvPr/>
            </p:nvSpPr>
            <p:spPr bwMode="auto">
              <a:xfrm>
                <a:off x="2306" y="1591"/>
                <a:ext cx="111" cy="114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Oval 124"/>
              <p:cNvSpPr>
                <a:spLocks noChangeArrowheads="1"/>
              </p:cNvSpPr>
              <p:nvPr/>
            </p:nvSpPr>
            <p:spPr bwMode="auto">
              <a:xfrm>
                <a:off x="2798" y="2137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Oval 125"/>
              <p:cNvSpPr>
                <a:spLocks noChangeArrowheads="1"/>
              </p:cNvSpPr>
              <p:nvPr/>
            </p:nvSpPr>
            <p:spPr bwMode="auto">
              <a:xfrm>
                <a:off x="2798" y="1579"/>
                <a:ext cx="111" cy="11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Oval 126"/>
              <p:cNvSpPr>
                <a:spLocks noChangeArrowheads="1"/>
              </p:cNvSpPr>
              <p:nvPr/>
            </p:nvSpPr>
            <p:spPr bwMode="auto">
              <a:xfrm>
                <a:off x="2781" y="1761"/>
                <a:ext cx="144" cy="144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Oval 127"/>
              <p:cNvSpPr>
                <a:spLocks noChangeArrowheads="1"/>
              </p:cNvSpPr>
              <p:nvPr/>
            </p:nvSpPr>
            <p:spPr bwMode="auto">
              <a:xfrm>
                <a:off x="3341" y="1421"/>
                <a:ext cx="114" cy="11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Oval 128"/>
              <p:cNvSpPr>
                <a:spLocks noChangeArrowheads="1"/>
              </p:cNvSpPr>
              <p:nvPr/>
            </p:nvSpPr>
            <p:spPr bwMode="auto">
              <a:xfrm>
                <a:off x="2524" y="835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Oval 129"/>
              <p:cNvSpPr>
                <a:spLocks noChangeArrowheads="1"/>
              </p:cNvSpPr>
              <p:nvPr/>
            </p:nvSpPr>
            <p:spPr bwMode="auto">
              <a:xfrm>
                <a:off x="2521" y="1227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Oval 130"/>
              <p:cNvSpPr>
                <a:spLocks noChangeArrowheads="1"/>
              </p:cNvSpPr>
              <p:nvPr/>
            </p:nvSpPr>
            <p:spPr bwMode="auto">
              <a:xfrm>
                <a:off x="2250" y="1249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Oval 131"/>
              <p:cNvSpPr>
                <a:spLocks noChangeArrowheads="1"/>
              </p:cNvSpPr>
              <p:nvPr/>
            </p:nvSpPr>
            <p:spPr bwMode="auto">
              <a:xfrm>
                <a:off x="2351" y="1001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Oval 132"/>
              <p:cNvSpPr>
                <a:spLocks noChangeArrowheads="1"/>
              </p:cNvSpPr>
              <p:nvPr/>
            </p:nvSpPr>
            <p:spPr bwMode="auto">
              <a:xfrm>
                <a:off x="2942" y="1069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Oval 133"/>
              <p:cNvSpPr>
                <a:spLocks noChangeArrowheads="1"/>
              </p:cNvSpPr>
              <p:nvPr/>
            </p:nvSpPr>
            <p:spPr bwMode="auto">
              <a:xfrm>
                <a:off x="3346" y="11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Oval 134"/>
              <p:cNvSpPr>
                <a:spLocks noChangeArrowheads="1"/>
              </p:cNvSpPr>
              <p:nvPr/>
            </p:nvSpPr>
            <p:spPr bwMode="auto">
              <a:xfrm>
                <a:off x="3110" y="1558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Oval 135"/>
              <p:cNvSpPr>
                <a:spLocks noChangeArrowheads="1"/>
              </p:cNvSpPr>
              <p:nvPr/>
            </p:nvSpPr>
            <p:spPr bwMode="auto">
              <a:xfrm>
                <a:off x="3204" y="1225"/>
                <a:ext cx="78" cy="78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Oval 136"/>
              <p:cNvSpPr>
                <a:spLocks noChangeArrowheads="1"/>
              </p:cNvSpPr>
              <p:nvPr/>
            </p:nvSpPr>
            <p:spPr bwMode="auto">
              <a:xfrm>
                <a:off x="2491" y="1962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Oval 137"/>
              <p:cNvSpPr>
                <a:spLocks noChangeArrowheads="1"/>
              </p:cNvSpPr>
              <p:nvPr/>
            </p:nvSpPr>
            <p:spPr bwMode="auto">
              <a:xfrm>
                <a:off x="3136" y="190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Oval 138"/>
              <p:cNvSpPr>
                <a:spLocks noChangeArrowheads="1"/>
              </p:cNvSpPr>
              <p:nvPr/>
            </p:nvSpPr>
            <p:spPr bwMode="auto">
              <a:xfrm>
                <a:off x="2746" y="1102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Oval 139"/>
              <p:cNvSpPr>
                <a:spLocks noChangeArrowheads="1"/>
              </p:cNvSpPr>
              <p:nvPr/>
            </p:nvSpPr>
            <p:spPr bwMode="auto">
              <a:xfrm>
                <a:off x="2422" y="1395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Oval 140"/>
              <p:cNvSpPr>
                <a:spLocks noChangeArrowheads="1"/>
              </p:cNvSpPr>
              <p:nvPr/>
            </p:nvSpPr>
            <p:spPr bwMode="auto">
              <a:xfrm>
                <a:off x="2573" y="1357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Oval 141"/>
              <p:cNvSpPr>
                <a:spLocks noChangeArrowheads="1"/>
              </p:cNvSpPr>
              <p:nvPr/>
            </p:nvSpPr>
            <p:spPr bwMode="auto">
              <a:xfrm>
                <a:off x="3065" y="1362"/>
                <a:ext cx="59" cy="57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Oval 142"/>
              <p:cNvSpPr>
                <a:spLocks noChangeArrowheads="1"/>
              </p:cNvSpPr>
              <p:nvPr/>
            </p:nvSpPr>
            <p:spPr bwMode="auto">
              <a:xfrm>
                <a:off x="2968" y="1610"/>
                <a:ext cx="57" cy="57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Oval 143"/>
              <p:cNvSpPr>
                <a:spLocks noChangeArrowheads="1"/>
              </p:cNvSpPr>
              <p:nvPr/>
            </p:nvSpPr>
            <p:spPr bwMode="auto">
              <a:xfrm>
                <a:off x="2873" y="790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Oval 144"/>
              <p:cNvSpPr>
                <a:spLocks noChangeArrowheads="1"/>
              </p:cNvSpPr>
              <p:nvPr/>
            </p:nvSpPr>
            <p:spPr bwMode="auto">
              <a:xfrm>
                <a:off x="3178" y="923"/>
                <a:ext cx="57" cy="56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Oval 145"/>
              <p:cNvSpPr>
                <a:spLocks noChangeArrowheads="1"/>
              </p:cNvSpPr>
              <p:nvPr/>
            </p:nvSpPr>
            <p:spPr bwMode="auto">
              <a:xfrm>
                <a:off x="3254" y="1707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Oval 146"/>
              <p:cNvSpPr>
                <a:spLocks noChangeArrowheads="1"/>
              </p:cNvSpPr>
              <p:nvPr/>
            </p:nvSpPr>
            <p:spPr bwMode="auto">
              <a:xfrm>
                <a:off x="3119" y="2139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Oval 147"/>
              <p:cNvSpPr>
                <a:spLocks noChangeArrowheads="1"/>
              </p:cNvSpPr>
              <p:nvPr/>
            </p:nvSpPr>
            <p:spPr bwMode="auto">
              <a:xfrm>
                <a:off x="2994" y="2170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Oval 148"/>
              <p:cNvSpPr>
                <a:spLocks noChangeArrowheads="1"/>
              </p:cNvSpPr>
              <p:nvPr/>
            </p:nvSpPr>
            <p:spPr bwMode="auto">
              <a:xfrm>
                <a:off x="2557" y="2172"/>
                <a:ext cx="56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Oval 149"/>
              <p:cNvSpPr>
                <a:spLocks noChangeArrowheads="1"/>
              </p:cNvSpPr>
              <p:nvPr/>
            </p:nvSpPr>
            <p:spPr bwMode="auto">
              <a:xfrm>
                <a:off x="2618" y="1735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Oval 150"/>
              <p:cNvSpPr>
                <a:spLocks noChangeArrowheads="1"/>
              </p:cNvSpPr>
              <p:nvPr/>
            </p:nvSpPr>
            <p:spPr bwMode="auto">
              <a:xfrm>
                <a:off x="2989" y="1809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Oval 151"/>
              <p:cNvSpPr>
                <a:spLocks noChangeArrowheads="1"/>
              </p:cNvSpPr>
              <p:nvPr/>
            </p:nvSpPr>
            <p:spPr bwMode="auto">
              <a:xfrm>
                <a:off x="2994" y="20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Oval 152"/>
              <p:cNvSpPr>
                <a:spLocks noChangeArrowheads="1"/>
              </p:cNvSpPr>
              <p:nvPr/>
            </p:nvSpPr>
            <p:spPr bwMode="auto">
              <a:xfrm>
                <a:off x="2694" y="199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Oval 153"/>
              <p:cNvSpPr>
                <a:spLocks noChangeArrowheads="1"/>
              </p:cNvSpPr>
              <p:nvPr/>
            </p:nvSpPr>
            <p:spPr bwMode="auto">
              <a:xfrm>
                <a:off x="2583" y="1483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Freeform 154"/>
              <p:cNvSpPr/>
              <p:nvPr/>
            </p:nvSpPr>
            <p:spPr bwMode="auto">
              <a:xfrm>
                <a:off x="2810" y="1787"/>
                <a:ext cx="87" cy="90"/>
              </a:xfrm>
              <a:custGeom>
                <a:avLst/>
                <a:gdLst>
                  <a:gd name="T0" fmla="*/ 18 w 37"/>
                  <a:gd name="T1" fmla="*/ 38 h 38"/>
                  <a:gd name="T2" fmla="*/ 14 w 37"/>
                  <a:gd name="T3" fmla="*/ 33 h 38"/>
                  <a:gd name="T4" fmla="*/ 14 w 37"/>
                  <a:gd name="T5" fmla="*/ 23 h 38"/>
                  <a:gd name="T6" fmla="*/ 4 w 37"/>
                  <a:gd name="T7" fmla="*/ 23 h 38"/>
                  <a:gd name="T8" fmla="*/ 0 w 37"/>
                  <a:gd name="T9" fmla="*/ 19 h 38"/>
                  <a:gd name="T10" fmla="*/ 4 w 37"/>
                  <a:gd name="T11" fmla="*/ 15 h 38"/>
                  <a:gd name="T12" fmla="*/ 14 w 37"/>
                  <a:gd name="T13" fmla="*/ 15 h 38"/>
                  <a:gd name="T14" fmla="*/ 14 w 37"/>
                  <a:gd name="T15" fmla="*/ 4 h 38"/>
                  <a:gd name="T16" fmla="*/ 18 w 37"/>
                  <a:gd name="T17" fmla="*/ 0 h 38"/>
                  <a:gd name="T18" fmla="*/ 23 w 37"/>
                  <a:gd name="T19" fmla="*/ 4 h 38"/>
                  <a:gd name="T20" fmla="*/ 23 w 37"/>
                  <a:gd name="T21" fmla="*/ 15 h 38"/>
                  <a:gd name="T22" fmla="*/ 33 w 37"/>
                  <a:gd name="T23" fmla="*/ 15 h 38"/>
                  <a:gd name="T24" fmla="*/ 37 w 37"/>
                  <a:gd name="T25" fmla="*/ 19 h 38"/>
                  <a:gd name="T26" fmla="*/ 33 w 37"/>
                  <a:gd name="T27" fmla="*/ 23 h 38"/>
                  <a:gd name="T28" fmla="*/ 23 w 37"/>
                  <a:gd name="T29" fmla="*/ 23 h 38"/>
                  <a:gd name="T30" fmla="*/ 23 w 37"/>
                  <a:gd name="T31" fmla="*/ 33 h 38"/>
                  <a:gd name="T32" fmla="*/ 18 w 37"/>
                  <a:gd name="T3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8">
                    <a:moveTo>
                      <a:pt x="18" y="38"/>
                    </a:moveTo>
                    <a:cubicBezTo>
                      <a:pt x="16" y="38"/>
                      <a:pt x="14" y="36"/>
                      <a:pt x="14" y="3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1"/>
                      <a:pt x="0" y="19"/>
                    </a:cubicBezTo>
                    <a:cubicBezTo>
                      <a:pt x="0" y="17"/>
                      <a:pt x="2" y="15"/>
                      <a:pt x="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2"/>
                      <a:pt x="16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5" y="15"/>
                      <a:pt x="37" y="17"/>
                      <a:pt x="37" y="19"/>
                    </a:cubicBezTo>
                    <a:cubicBezTo>
                      <a:pt x="37" y="21"/>
                      <a:pt x="35" y="23"/>
                      <a:pt x="3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6"/>
                      <a:pt x="21" y="38"/>
                      <a:pt x="1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1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4140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2755" y="247015"/>
            <a:ext cx="324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项目设计</a:t>
            </a:r>
            <a:endParaRPr lang="zh-CN" altLang="en-US" sz="3600" dirty="0">
              <a:solidFill>
                <a:srgbClr val="040E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8619898" y="318307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2241537" y="2031264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8" name="Oval 4"/>
          <p:cNvSpPr/>
          <p:nvPr/>
        </p:nvSpPr>
        <p:spPr>
          <a:xfrm>
            <a:off x="5801447" y="3789777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9" name="Group 222"/>
          <p:cNvGrpSpPr/>
          <p:nvPr/>
        </p:nvGrpSpPr>
        <p:grpSpPr bwMode="auto">
          <a:xfrm>
            <a:off x="5968496" y="3988873"/>
            <a:ext cx="257849" cy="200121"/>
            <a:chOff x="0" y="0"/>
            <a:chExt cx="576" cy="443"/>
          </a:xfrm>
          <a:solidFill>
            <a:srgbClr val="20798B"/>
          </a:solidFill>
        </p:grpSpPr>
        <p:sp>
          <p:nvSpPr>
            <p:cNvPr id="40" name="AutoShape 220"/>
            <p:cNvSpPr/>
            <p:nvPr/>
          </p:nvSpPr>
          <p:spPr bwMode="auto">
            <a:xfrm>
              <a:off x="0" y="0"/>
              <a:ext cx="576" cy="3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00" h="21600">
                  <a:moveTo>
                    <a:pt x="18979" y="9813"/>
                  </a:moveTo>
                  <a:cubicBezTo>
                    <a:pt x="18987" y="9628"/>
                    <a:pt x="18998" y="9444"/>
                    <a:pt x="18998" y="9257"/>
                  </a:cubicBezTo>
                  <a:cubicBezTo>
                    <a:pt x="18998" y="4145"/>
                    <a:pt x="16122" y="0"/>
                    <a:pt x="12573" y="0"/>
                  </a:cubicBezTo>
                  <a:cubicBezTo>
                    <a:pt x="10013" y="0"/>
                    <a:pt x="7810" y="2160"/>
                    <a:pt x="6777" y="5279"/>
                  </a:cubicBezTo>
                  <a:cubicBezTo>
                    <a:pt x="6276" y="4719"/>
                    <a:pt x="5648" y="4383"/>
                    <a:pt x="4964" y="4383"/>
                  </a:cubicBezTo>
                  <a:cubicBezTo>
                    <a:pt x="3328" y="4383"/>
                    <a:pt x="2000" y="6295"/>
                    <a:pt x="2000" y="8653"/>
                  </a:cubicBezTo>
                  <a:cubicBezTo>
                    <a:pt x="2000" y="9096"/>
                    <a:pt x="2047" y="9524"/>
                    <a:pt x="2134" y="9925"/>
                  </a:cubicBezTo>
                  <a:cubicBezTo>
                    <a:pt x="858" y="11019"/>
                    <a:pt x="0" y="13019"/>
                    <a:pt x="0" y="15314"/>
                  </a:cubicBezTo>
                  <a:cubicBezTo>
                    <a:pt x="0" y="18744"/>
                    <a:pt x="1912" y="21527"/>
                    <a:pt x="4285" y="21579"/>
                  </a:cubicBezTo>
                  <a:lnTo>
                    <a:pt x="4285" y="21583"/>
                  </a:lnTo>
                  <a:lnTo>
                    <a:pt x="4335" y="21583"/>
                  </a:lnTo>
                  <a:cubicBezTo>
                    <a:pt x="4341" y="21583"/>
                    <a:pt x="4347" y="21584"/>
                    <a:pt x="4353" y="21584"/>
                  </a:cubicBezTo>
                  <a:cubicBezTo>
                    <a:pt x="4359" y="21584"/>
                    <a:pt x="4364" y="21583"/>
                    <a:pt x="4370" y="21583"/>
                  </a:cubicBezTo>
                  <a:lnTo>
                    <a:pt x="7713" y="21583"/>
                  </a:lnTo>
                  <a:lnTo>
                    <a:pt x="7713" y="19075"/>
                  </a:lnTo>
                  <a:lnTo>
                    <a:pt x="6761" y="19075"/>
                  </a:lnTo>
                  <a:cubicBezTo>
                    <a:pt x="5842" y="19075"/>
                    <a:pt x="5083" y="18421"/>
                    <a:pt x="4728" y="17327"/>
                  </a:cubicBezTo>
                  <a:cubicBezTo>
                    <a:pt x="4373" y="16233"/>
                    <a:pt x="4513" y="14974"/>
                    <a:pt x="5102" y="13959"/>
                  </a:cubicBezTo>
                  <a:lnTo>
                    <a:pt x="8860" y="7492"/>
                  </a:lnTo>
                  <a:cubicBezTo>
                    <a:pt x="9334" y="6677"/>
                    <a:pt x="10019" y="6210"/>
                    <a:pt x="10739" y="6210"/>
                  </a:cubicBezTo>
                  <a:cubicBezTo>
                    <a:pt x="11460" y="6210"/>
                    <a:pt x="12144" y="6677"/>
                    <a:pt x="12618" y="7493"/>
                  </a:cubicBezTo>
                  <a:lnTo>
                    <a:pt x="16376" y="13960"/>
                  </a:lnTo>
                  <a:cubicBezTo>
                    <a:pt x="16966" y="14974"/>
                    <a:pt x="17105" y="16233"/>
                    <a:pt x="16750" y="17327"/>
                  </a:cubicBezTo>
                  <a:cubicBezTo>
                    <a:pt x="16395" y="18421"/>
                    <a:pt x="15635" y="19075"/>
                    <a:pt x="14718" y="19075"/>
                  </a:cubicBezTo>
                  <a:lnTo>
                    <a:pt x="13765" y="19075"/>
                  </a:lnTo>
                  <a:lnTo>
                    <a:pt x="13765" y="21583"/>
                  </a:lnTo>
                  <a:lnTo>
                    <a:pt x="17114" y="21583"/>
                  </a:lnTo>
                  <a:cubicBezTo>
                    <a:pt x="17191" y="21589"/>
                    <a:pt x="17268" y="21600"/>
                    <a:pt x="17346" y="21600"/>
                  </a:cubicBezTo>
                  <a:cubicBezTo>
                    <a:pt x="19696" y="21600"/>
                    <a:pt x="21600" y="18856"/>
                    <a:pt x="21600" y="15472"/>
                  </a:cubicBezTo>
                  <a:cubicBezTo>
                    <a:pt x="21600" y="12921"/>
                    <a:pt x="20518" y="10735"/>
                    <a:pt x="18979" y="9813"/>
                  </a:cubicBezTo>
                  <a:close/>
                  <a:moveTo>
                    <a:pt x="18979" y="981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221"/>
            <p:cNvSpPr/>
            <p:nvPr/>
          </p:nvSpPr>
          <p:spPr bwMode="auto">
            <a:xfrm>
              <a:off x="168" y="168"/>
              <a:ext cx="234" cy="275"/>
            </a:xfrm>
            <a:custGeom>
              <a:avLst/>
              <a:gdLst>
                <a:gd name="T0" fmla="*/ 0 w 20986"/>
                <a:gd name="T1" fmla="*/ 0 h 21600"/>
                <a:gd name="T2" fmla="*/ 0 w 20986"/>
                <a:gd name="T3" fmla="*/ 0 h 21600"/>
                <a:gd name="T4" fmla="*/ 0 w 20986"/>
                <a:gd name="T5" fmla="*/ 0 h 21600"/>
                <a:gd name="T6" fmla="*/ 0 w 20986"/>
                <a:gd name="T7" fmla="*/ 0 h 21600"/>
                <a:gd name="T8" fmla="*/ 0 w 20986"/>
                <a:gd name="T9" fmla="*/ 0 h 21600"/>
                <a:gd name="T10" fmla="*/ 0 w 20986"/>
                <a:gd name="T11" fmla="*/ 0 h 21600"/>
                <a:gd name="T12" fmla="*/ 0 w 20986"/>
                <a:gd name="T13" fmla="*/ 0 h 21600"/>
                <a:gd name="T14" fmla="*/ 0 w 20986"/>
                <a:gd name="T15" fmla="*/ 0 h 21600"/>
                <a:gd name="T16" fmla="*/ 0 w 20986"/>
                <a:gd name="T17" fmla="*/ 0 h 21600"/>
                <a:gd name="T18" fmla="*/ 0 w 20986"/>
                <a:gd name="T19" fmla="*/ 0 h 21600"/>
                <a:gd name="T20" fmla="*/ 0 w 20986"/>
                <a:gd name="T21" fmla="*/ 0 h 21600"/>
                <a:gd name="T22" fmla="*/ 0 w 20986"/>
                <a:gd name="T23" fmla="*/ 0 h 21600"/>
                <a:gd name="T24" fmla="*/ 0 w 20986"/>
                <a:gd name="T25" fmla="*/ 0 h 21600"/>
                <a:gd name="T26" fmla="*/ 0 w 20986"/>
                <a:gd name="T27" fmla="*/ 0 h 21600"/>
                <a:gd name="T28" fmla="*/ 0 w 20986"/>
                <a:gd name="T29" fmla="*/ 0 h 21600"/>
                <a:gd name="T30" fmla="*/ 0 w 20986"/>
                <a:gd name="T31" fmla="*/ 0 h 21600"/>
                <a:gd name="T32" fmla="*/ 0 w 20986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86" h="21600">
                  <a:moveTo>
                    <a:pt x="20639" y="9912"/>
                  </a:moveTo>
                  <a:lnTo>
                    <a:pt x="11682" y="514"/>
                  </a:lnTo>
                  <a:cubicBezTo>
                    <a:pt x="11355" y="171"/>
                    <a:pt x="10923" y="0"/>
                    <a:pt x="10493" y="0"/>
                  </a:cubicBezTo>
                  <a:cubicBezTo>
                    <a:pt x="10062" y="0"/>
                    <a:pt x="9631" y="171"/>
                    <a:pt x="9304" y="514"/>
                  </a:cubicBezTo>
                  <a:lnTo>
                    <a:pt x="347" y="9912"/>
                  </a:lnTo>
                  <a:cubicBezTo>
                    <a:pt x="-307" y="10598"/>
                    <a:pt x="-9" y="11159"/>
                    <a:pt x="1010" y="11159"/>
                  </a:cubicBezTo>
                  <a:lnTo>
                    <a:pt x="5719" y="11159"/>
                  </a:lnTo>
                  <a:cubicBezTo>
                    <a:pt x="6228" y="11159"/>
                    <a:pt x="6898" y="11159"/>
                    <a:pt x="7570" y="11159"/>
                  </a:cubicBezTo>
                  <a:lnTo>
                    <a:pt x="7570" y="19974"/>
                  </a:lnTo>
                  <a:cubicBezTo>
                    <a:pt x="7570" y="20868"/>
                    <a:pt x="8404" y="21600"/>
                    <a:pt x="9423" y="21600"/>
                  </a:cubicBezTo>
                  <a:lnTo>
                    <a:pt x="11565" y="21600"/>
                  </a:lnTo>
                  <a:cubicBezTo>
                    <a:pt x="12584" y="21600"/>
                    <a:pt x="13418" y="20868"/>
                    <a:pt x="13418" y="19974"/>
                  </a:cubicBezTo>
                  <a:lnTo>
                    <a:pt x="13418" y="11159"/>
                  </a:lnTo>
                  <a:cubicBezTo>
                    <a:pt x="14088" y="11159"/>
                    <a:pt x="14760" y="11159"/>
                    <a:pt x="15269" y="11159"/>
                  </a:cubicBezTo>
                  <a:lnTo>
                    <a:pt x="19977" y="11159"/>
                  </a:lnTo>
                  <a:cubicBezTo>
                    <a:pt x="20995" y="11159"/>
                    <a:pt x="21293" y="10598"/>
                    <a:pt x="20639" y="9912"/>
                  </a:cubicBezTo>
                  <a:close/>
                  <a:moveTo>
                    <a:pt x="20639" y="99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2" name="AutoShape 688"/>
          <p:cNvSpPr/>
          <p:nvPr/>
        </p:nvSpPr>
        <p:spPr bwMode="auto">
          <a:xfrm>
            <a:off x="10256768" y="3989244"/>
            <a:ext cx="280940" cy="282863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3" name="Oval 10"/>
          <p:cNvSpPr/>
          <p:nvPr/>
        </p:nvSpPr>
        <p:spPr>
          <a:xfrm>
            <a:off x="10099873" y="38340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AutoShape 232"/>
          <p:cNvSpPr/>
          <p:nvPr/>
        </p:nvSpPr>
        <p:spPr bwMode="auto">
          <a:xfrm>
            <a:off x="5106988" y="1979930"/>
            <a:ext cx="2059940" cy="148907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20798B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5" name="Oval 23"/>
          <p:cNvSpPr/>
          <p:nvPr/>
        </p:nvSpPr>
        <p:spPr>
          <a:xfrm>
            <a:off x="1562603" y="378963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6" name="Group 26"/>
          <p:cNvGrpSpPr/>
          <p:nvPr/>
        </p:nvGrpSpPr>
        <p:grpSpPr>
          <a:xfrm>
            <a:off x="554673" y="4271644"/>
            <a:ext cx="3220720" cy="2256790"/>
            <a:chOff x="1342550" y="1112576"/>
            <a:chExt cx="2415538" cy="1278190"/>
          </a:xfrm>
        </p:grpSpPr>
        <p:sp>
          <p:nvSpPr>
            <p:cNvPr id="57" name="TextBox 27"/>
            <p:cNvSpPr txBox="1"/>
            <p:nvPr/>
          </p:nvSpPr>
          <p:spPr>
            <a:xfrm>
              <a:off x="1685926" y="1112576"/>
              <a:ext cx="1271110" cy="2956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产品定位</a:t>
              </a:r>
              <a:endPara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+mn-ea"/>
              </a:endParaRP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1342550" y="1467549"/>
              <a:ext cx="2415538" cy="92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 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EYE&amp;EAR是一个为人们带来文娱活动第一消息的APP。我们的目标是为用户实时提供全国音乐会、艺术展、传统手工艺等活动的行程消息和文化背景的详细介绍。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  <a:sym typeface="+mn-ea"/>
              </a:endParaRPr>
            </a:p>
          </p:txBody>
        </p:sp>
      </p:grpSp>
      <p:cxnSp>
        <p:nvCxnSpPr>
          <p:cNvPr id="69" name="Elbow Connector 39"/>
          <p:cNvCxnSpPr/>
          <p:nvPr/>
        </p:nvCxnSpPr>
        <p:spPr>
          <a:xfrm rot="16200000" flipV="1">
            <a:off x="5927725" y="3618865"/>
            <a:ext cx="320040" cy="20320"/>
          </a:xfrm>
          <a:prstGeom prst="bentConnector3">
            <a:avLst>
              <a:gd name="adj1" fmla="val 49802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0"/>
          <p:cNvCxnSpPr/>
          <p:nvPr/>
        </p:nvCxnSpPr>
        <p:spPr>
          <a:xfrm rot="10800000">
            <a:off x="7166610" y="2978785"/>
            <a:ext cx="3250565" cy="809625"/>
          </a:xfrm>
          <a:prstGeom prst="bentConnector3">
            <a:avLst>
              <a:gd name="adj1" fmla="val 68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/>
          <p:nvPr/>
        </p:nvCxnSpPr>
        <p:spPr>
          <a:xfrm flipV="1">
            <a:off x="1849120" y="2979420"/>
            <a:ext cx="3206750" cy="737870"/>
          </a:xfrm>
          <a:prstGeom prst="bentConnector3">
            <a:avLst>
              <a:gd name="adj1" fmla="val -158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AutoShape 232"/>
          <p:cNvSpPr/>
          <p:nvPr/>
        </p:nvSpPr>
        <p:spPr bwMode="auto">
          <a:xfrm>
            <a:off x="7074008" y="221908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3" name="AutoShape 232"/>
          <p:cNvSpPr/>
          <p:nvPr/>
        </p:nvSpPr>
        <p:spPr bwMode="auto">
          <a:xfrm flipH="1">
            <a:off x="3837305" y="3241040"/>
            <a:ext cx="555625" cy="375920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4714767" y="23247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5" name="AutoShape 232"/>
          <p:cNvSpPr/>
          <p:nvPr/>
        </p:nvSpPr>
        <p:spPr bwMode="auto">
          <a:xfrm flipH="1">
            <a:off x="9066553" y="1545010"/>
            <a:ext cx="1541756" cy="10700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2888" y="271335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EYE&amp;EAR</a:t>
            </a:r>
            <a:endParaRPr lang="en-US" altLang="zh-CN" sz="2400"/>
          </a:p>
        </p:txBody>
      </p:sp>
      <p:grpSp>
        <p:nvGrpSpPr>
          <p:cNvPr id="4" name="Group 437"/>
          <p:cNvGrpSpPr/>
          <p:nvPr/>
        </p:nvGrpSpPr>
        <p:grpSpPr bwMode="auto">
          <a:xfrm>
            <a:off x="1741756" y="3922460"/>
            <a:ext cx="236683" cy="280940"/>
            <a:chOff x="0" y="0"/>
            <a:chExt cx="483" cy="576"/>
          </a:xfrm>
          <a:solidFill>
            <a:srgbClr val="20798B"/>
          </a:solidFill>
        </p:grpSpPr>
        <p:sp>
          <p:nvSpPr>
            <p:cNvPr id="5" name="AutoShape 435"/>
            <p:cNvSpPr/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 sz="2400" dirty="0"/>
            </a:p>
          </p:txBody>
        </p:sp>
        <p:sp>
          <p:nvSpPr>
            <p:cNvPr id="6" name="AutoShape 436"/>
            <p:cNvSpPr/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 sz="24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92" y="233689"/>
            <a:ext cx="758949" cy="693260"/>
            <a:chOff x="0" y="532828"/>
            <a:chExt cx="759125" cy="568897"/>
          </a:xfrm>
        </p:grpSpPr>
        <p:sp>
          <p:nvSpPr>
            <p:cNvPr id="45" name="矩形 4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1" name="矩形 5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6" name="Freeform 512"/>
          <p:cNvSpPr/>
          <p:nvPr/>
        </p:nvSpPr>
        <p:spPr bwMode="auto">
          <a:xfrm>
            <a:off x="1241381" y="4489868"/>
            <a:ext cx="118460" cy="234684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p>
            <a:endParaRPr lang="zh-CN" altLang="en-US"/>
          </a:p>
        </p:txBody>
      </p:sp>
      <p:grpSp>
        <p:nvGrpSpPr>
          <p:cNvPr id="35" name="Group 26"/>
          <p:cNvGrpSpPr/>
          <p:nvPr/>
        </p:nvGrpSpPr>
        <p:grpSpPr>
          <a:xfrm>
            <a:off x="5237162" y="4294503"/>
            <a:ext cx="3157857" cy="2105659"/>
            <a:chOff x="1644968" y="1125523"/>
            <a:chExt cx="2368391" cy="1192593"/>
          </a:xfrm>
        </p:grpSpPr>
        <p:sp>
          <p:nvSpPr>
            <p:cNvPr id="59" name="TextBox 27"/>
            <p:cNvSpPr txBox="1"/>
            <p:nvPr/>
          </p:nvSpPr>
          <p:spPr>
            <a:xfrm>
              <a:off x="1644968" y="1125523"/>
              <a:ext cx="1544001" cy="2956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+mn-ea"/>
                </a:rPr>
                <a:t>软件功能模块</a:t>
              </a:r>
              <a:endPara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+mn-ea"/>
              </a:endParaRPr>
            </a:p>
          </p:txBody>
        </p:sp>
        <p:sp>
          <p:nvSpPr>
            <p:cNvPr id="60" name="TextBox 28"/>
            <p:cNvSpPr txBox="1"/>
            <p:nvPr/>
          </p:nvSpPr>
          <p:spPr>
            <a:xfrm>
              <a:off x="1709263" y="1540197"/>
              <a:ext cx="2304096" cy="77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活动介绍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板块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商城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交易板块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树洞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聊天室板块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个人与会员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板块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后台管理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板块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  <p:sp>
        <p:nvSpPr>
          <p:cNvPr id="61" name="Freeform 512"/>
          <p:cNvSpPr/>
          <p:nvPr/>
        </p:nvSpPr>
        <p:spPr bwMode="auto">
          <a:xfrm>
            <a:off x="5292046" y="4489868"/>
            <a:ext cx="118460" cy="234684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p>
            <a:endParaRPr lang="zh-CN" altLang="en-US"/>
          </a:p>
        </p:txBody>
      </p:sp>
      <p:sp>
        <p:nvSpPr>
          <p:cNvPr id="62" name="Freeform 512"/>
          <p:cNvSpPr/>
          <p:nvPr/>
        </p:nvSpPr>
        <p:spPr bwMode="auto">
          <a:xfrm>
            <a:off x="9777686" y="4489868"/>
            <a:ext cx="118460" cy="234684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p>
            <a:endParaRPr lang="zh-CN" altLang="en-US"/>
          </a:p>
        </p:txBody>
      </p:sp>
      <p:grpSp>
        <p:nvGrpSpPr>
          <p:cNvPr id="63" name="Group 26"/>
          <p:cNvGrpSpPr/>
          <p:nvPr/>
        </p:nvGrpSpPr>
        <p:grpSpPr>
          <a:xfrm>
            <a:off x="9378633" y="4294503"/>
            <a:ext cx="2416175" cy="1848831"/>
            <a:chOff x="1519715" y="1125523"/>
            <a:chExt cx="1812130" cy="1047132"/>
          </a:xfrm>
        </p:grpSpPr>
        <p:sp>
          <p:nvSpPr>
            <p:cNvPr id="64" name="TextBox 27"/>
            <p:cNvSpPr txBox="1"/>
            <p:nvPr/>
          </p:nvSpPr>
          <p:spPr>
            <a:xfrm>
              <a:off x="1713548" y="1125523"/>
              <a:ext cx="1271110" cy="2956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开发框架</a:t>
              </a:r>
              <a:endParaRPr 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+mn-ea"/>
              </a:endParaRPr>
            </a:p>
          </p:txBody>
        </p:sp>
        <p:sp>
          <p:nvSpPr>
            <p:cNvPr id="65" name="TextBox 28"/>
            <p:cNvSpPr txBox="1"/>
            <p:nvPr/>
          </p:nvSpPr>
          <p:spPr>
            <a:xfrm>
              <a:off x="1519715" y="1685332"/>
              <a:ext cx="1812130" cy="48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前端采用React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后端采用Express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algn="l">
                <a:lnSpc>
                  <a:spcPts val="2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·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数据库采用SQLyog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5"/>
          <p:cNvSpPr txBox="1"/>
          <p:nvPr/>
        </p:nvSpPr>
        <p:spPr>
          <a:xfrm>
            <a:off x="925195" y="287020"/>
            <a:ext cx="3638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项目功能关系图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4" name="矩形 2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0" name="矩形 29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1005840"/>
            <a:ext cx="10096500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82783" y="4615455"/>
            <a:ext cx="1436675" cy="215265"/>
            <a:chOff x="4369395" y="3284984"/>
            <a:chExt cx="1436675" cy="215265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问题探讨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482783" y="5152697"/>
            <a:ext cx="1436675" cy="215265"/>
            <a:chOff x="4369395" y="3284984"/>
            <a:chExt cx="1436675" cy="215265"/>
          </a:xfrm>
        </p:grpSpPr>
        <p:sp>
          <p:nvSpPr>
            <p:cNvPr id="14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/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/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/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23193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/>
              <a:t>问题探讨 </a:t>
            </a:r>
            <a:r>
              <a:rPr lang="en-US" altLang="zh-CN" sz="2800" dirty="0"/>
              <a:t>— </a:t>
            </a:r>
            <a:r>
              <a:rPr lang="zh-CN" altLang="en-US" sz="2400" dirty="0"/>
              <a:t>视频会议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5"/>
          <p:cNvSpPr>
            <a:spLocks noChangeAspect="1" noEditPoints="1"/>
          </p:cNvSpPr>
          <p:nvPr/>
        </p:nvSpPr>
        <p:spPr bwMode="auto">
          <a:xfrm>
            <a:off x="10812944" y="5603607"/>
            <a:ext cx="740547" cy="611858"/>
          </a:xfrm>
          <a:custGeom>
            <a:avLst/>
            <a:gdLst>
              <a:gd name="T0" fmla="*/ 38 w 126"/>
              <a:gd name="T1" fmla="*/ 13 h 104"/>
              <a:gd name="T2" fmla="*/ 24 w 126"/>
              <a:gd name="T3" fmla="*/ 27 h 104"/>
              <a:gd name="T4" fmla="*/ 8 w 126"/>
              <a:gd name="T5" fmla="*/ 31 h 104"/>
              <a:gd name="T6" fmla="*/ 8 w 126"/>
              <a:gd name="T7" fmla="*/ 51 h 104"/>
              <a:gd name="T8" fmla="*/ 0 w 126"/>
              <a:gd name="T9" fmla="*/ 65 h 104"/>
              <a:gd name="T10" fmla="*/ 14 w 126"/>
              <a:gd name="T11" fmla="*/ 79 h 104"/>
              <a:gd name="T12" fmla="*/ 18 w 126"/>
              <a:gd name="T13" fmla="*/ 96 h 104"/>
              <a:gd name="T14" fmla="*/ 38 w 126"/>
              <a:gd name="T15" fmla="*/ 95 h 104"/>
              <a:gd name="T16" fmla="*/ 53 w 126"/>
              <a:gd name="T17" fmla="*/ 104 h 104"/>
              <a:gd name="T18" fmla="*/ 67 w 126"/>
              <a:gd name="T19" fmla="*/ 90 h 104"/>
              <a:gd name="T20" fmla="*/ 83 w 126"/>
              <a:gd name="T21" fmla="*/ 85 h 104"/>
              <a:gd name="T22" fmla="*/ 83 w 126"/>
              <a:gd name="T23" fmla="*/ 65 h 104"/>
              <a:gd name="T24" fmla="*/ 91 w 126"/>
              <a:gd name="T25" fmla="*/ 51 h 104"/>
              <a:gd name="T26" fmla="*/ 77 w 126"/>
              <a:gd name="T27" fmla="*/ 37 h 104"/>
              <a:gd name="T28" fmla="*/ 73 w 126"/>
              <a:gd name="T29" fmla="*/ 21 h 104"/>
              <a:gd name="T30" fmla="*/ 53 w 126"/>
              <a:gd name="T31" fmla="*/ 21 h 104"/>
              <a:gd name="T32" fmla="*/ 46 w 126"/>
              <a:gd name="T33" fmla="*/ 87 h 104"/>
              <a:gd name="T34" fmla="*/ 46 w 126"/>
              <a:gd name="T35" fmla="*/ 29 h 104"/>
              <a:gd name="T36" fmla="*/ 46 w 126"/>
              <a:gd name="T37" fmla="*/ 87 h 104"/>
              <a:gd name="T38" fmla="*/ 93 w 126"/>
              <a:gd name="T39" fmla="*/ 21 h 104"/>
              <a:gd name="T40" fmla="*/ 116 w 126"/>
              <a:gd name="T41" fmla="*/ 21 h 104"/>
              <a:gd name="T42" fmla="*/ 108 w 126"/>
              <a:gd name="T43" fmla="*/ 0 h 104"/>
              <a:gd name="T44" fmla="*/ 101 w 126"/>
              <a:gd name="T45" fmla="*/ 4 h 104"/>
              <a:gd name="T46" fmla="*/ 91 w 126"/>
              <a:gd name="T47" fmla="*/ 4 h 104"/>
              <a:gd name="T48" fmla="*/ 89 w 126"/>
              <a:gd name="T49" fmla="*/ 11 h 104"/>
              <a:gd name="T50" fmla="*/ 82 w 126"/>
              <a:gd name="T51" fmla="*/ 18 h 104"/>
              <a:gd name="T52" fmla="*/ 87 w 126"/>
              <a:gd name="T53" fmla="*/ 25 h 104"/>
              <a:gd name="T54" fmla="*/ 86 w 126"/>
              <a:gd name="T55" fmla="*/ 35 h 104"/>
              <a:gd name="T56" fmla="*/ 94 w 126"/>
              <a:gd name="T57" fmla="*/ 37 h 104"/>
              <a:gd name="T58" fmla="*/ 101 w 126"/>
              <a:gd name="T59" fmla="*/ 43 h 104"/>
              <a:gd name="T60" fmla="*/ 108 w 126"/>
              <a:gd name="T61" fmla="*/ 39 h 104"/>
              <a:gd name="T62" fmla="*/ 118 w 126"/>
              <a:gd name="T63" fmla="*/ 39 h 104"/>
              <a:gd name="T64" fmla="*/ 120 w 126"/>
              <a:gd name="T65" fmla="*/ 32 h 104"/>
              <a:gd name="T66" fmla="*/ 126 w 126"/>
              <a:gd name="T67" fmla="*/ 25 h 104"/>
              <a:gd name="T68" fmla="*/ 122 w 126"/>
              <a:gd name="T69" fmla="*/ 18 h 104"/>
              <a:gd name="T70" fmla="*/ 122 w 126"/>
              <a:gd name="T71" fmla="*/ 8 h 104"/>
              <a:gd name="T72" fmla="*/ 115 w 126"/>
              <a:gd name="T73" fmla="*/ 6 h 104"/>
              <a:gd name="T74" fmla="*/ 108 w 126"/>
              <a:gd name="T7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会议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210945"/>
            <a:ext cx="4213860" cy="3009900"/>
          </a:xfrm>
          <a:prstGeom prst="rect">
            <a:avLst/>
          </a:prstGeom>
        </p:spPr>
      </p:pic>
      <p:pic>
        <p:nvPicPr>
          <p:cNvPr id="5" name="图片 4" descr="会议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05" y="1968500"/>
            <a:ext cx="8770620" cy="4579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67985" y="1206500"/>
            <a:ext cx="3437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接口部分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231931"/>
            <a:ext cx="5214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/>
              <a:t>问题探讨 </a:t>
            </a:r>
            <a:r>
              <a:rPr lang="en-US" altLang="zh-CN" sz="2800" dirty="0"/>
              <a:t>— </a:t>
            </a:r>
            <a:r>
              <a:rPr lang="zh-CN" altLang="en-US" sz="2400" dirty="0"/>
              <a:t>视频会议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5"/>
          <p:cNvSpPr>
            <a:spLocks noChangeAspect="1" noEditPoints="1"/>
          </p:cNvSpPr>
          <p:nvPr/>
        </p:nvSpPr>
        <p:spPr bwMode="auto">
          <a:xfrm>
            <a:off x="10812944" y="5603607"/>
            <a:ext cx="740547" cy="611858"/>
          </a:xfrm>
          <a:custGeom>
            <a:avLst/>
            <a:gdLst>
              <a:gd name="T0" fmla="*/ 38 w 126"/>
              <a:gd name="T1" fmla="*/ 13 h 104"/>
              <a:gd name="T2" fmla="*/ 24 w 126"/>
              <a:gd name="T3" fmla="*/ 27 h 104"/>
              <a:gd name="T4" fmla="*/ 8 w 126"/>
              <a:gd name="T5" fmla="*/ 31 h 104"/>
              <a:gd name="T6" fmla="*/ 8 w 126"/>
              <a:gd name="T7" fmla="*/ 51 h 104"/>
              <a:gd name="T8" fmla="*/ 0 w 126"/>
              <a:gd name="T9" fmla="*/ 65 h 104"/>
              <a:gd name="T10" fmla="*/ 14 w 126"/>
              <a:gd name="T11" fmla="*/ 79 h 104"/>
              <a:gd name="T12" fmla="*/ 18 w 126"/>
              <a:gd name="T13" fmla="*/ 96 h 104"/>
              <a:gd name="T14" fmla="*/ 38 w 126"/>
              <a:gd name="T15" fmla="*/ 95 h 104"/>
              <a:gd name="T16" fmla="*/ 53 w 126"/>
              <a:gd name="T17" fmla="*/ 104 h 104"/>
              <a:gd name="T18" fmla="*/ 67 w 126"/>
              <a:gd name="T19" fmla="*/ 90 h 104"/>
              <a:gd name="T20" fmla="*/ 83 w 126"/>
              <a:gd name="T21" fmla="*/ 85 h 104"/>
              <a:gd name="T22" fmla="*/ 83 w 126"/>
              <a:gd name="T23" fmla="*/ 65 h 104"/>
              <a:gd name="T24" fmla="*/ 91 w 126"/>
              <a:gd name="T25" fmla="*/ 51 h 104"/>
              <a:gd name="T26" fmla="*/ 77 w 126"/>
              <a:gd name="T27" fmla="*/ 37 h 104"/>
              <a:gd name="T28" fmla="*/ 73 w 126"/>
              <a:gd name="T29" fmla="*/ 21 h 104"/>
              <a:gd name="T30" fmla="*/ 53 w 126"/>
              <a:gd name="T31" fmla="*/ 21 h 104"/>
              <a:gd name="T32" fmla="*/ 46 w 126"/>
              <a:gd name="T33" fmla="*/ 87 h 104"/>
              <a:gd name="T34" fmla="*/ 46 w 126"/>
              <a:gd name="T35" fmla="*/ 29 h 104"/>
              <a:gd name="T36" fmla="*/ 46 w 126"/>
              <a:gd name="T37" fmla="*/ 87 h 104"/>
              <a:gd name="T38" fmla="*/ 93 w 126"/>
              <a:gd name="T39" fmla="*/ 21 h 104"/>
              <a:gd name="T40" fmla="*/ 116 w 126"/>
              <a:gd name="T41" fmla="*/ 21 h 104"/>
              <a:gd name="T42" fmla="*/ 108 w 126"/>
              <a:gd name="T43" fmla="*/ 0 h 104"/>
              <a:gd name="T44" fmla="*/ 101 w 126"/>
              <a:gd name="T45" fmla="*/ 4 h 104"/>
              <a:gd name="T46" fmla="*/ 91 w 126"/>
              <a:gd name="T47" fmla="*/ 4 h 104"/>
              <a:gd name="T48" fmla="*/ 89 w 126"/>
              <a:gd name="T49" fmla="*/ 11 h 104"/>
              <a:gd name="T50" fmla="*/ 82 w 126"/>
              <a:gd name="T51" fmla="*/ 18 h 104"/>
              <a:gd name="T52" fmla="*/ 87 w 126"/>
              <a:gd name="T53" fmla="*/ 25 h 104"/>
              <a:gd name="T54" fmla="*/ 86 w 126"/>
              <a:gd name="T55" fmla="*/ 35 h 104"/>
              <a:gd name="T56" fmla="*/ 94 w 126"/>
              <a:gd name="T57" fmla="*/ 37 h 104"/>
              <a:gd name="T58" fmla="*/ 101 w 126"/>
              <a:gd name="T59" fmla="*/ 43 h 104"/>
              <a:gd name="T60" fmla="*/ 108 w 126"/>
              <a:gd name="T61" fmla="*/ 39 h 104"/>
              <a:gd name="T62" fmla="*/ 118 w 126"/>
              <a:gd name="T63" fmla="*/ 39 h 104"/>
              <a:gd name="T64" fmla="*/ 120 w 126"/>
              <a:gd name="T65" fmla="*/ 32 h 104"/>
              <a:gd name="T66" fmla="*/ 126 w 126"/>
              <a:gd name="T67" fmla="*/ 25 h 104"/>
              <a:gd name="T68" fmla="*/ 122 w 126"/>
              <a:gd name="T69" fmla="*/ 18 h 104"/>
              <a:gd name="T70" fmla="*/ 122 w 126"/>
              <a:gd name="T71" fmla="*/ 8 h 104"/>
              <a:gd name="T72" fmla="*/ 115 w 126"/>
              <a:gd name="T73" fmla="*/ 6 h 104"/>
              <a:gd name="T74" fmla="*/ 108 w 126"/>
              <a:gd name="T7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" h="104">
                <a:moveTo>
                  <a:pt x="53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21"/>
                  <a:pt x="38" y="21"/>
                  <a:pt x="38" y="21"/>
                </a:cubicBezTo>
                <a:cubicBezTo>
                  <a:pt x="33" y="22"/>
                  <a:pt x="28" y="24"/>
                  <a:pt x="24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31"/>
                  <a:pt x="8" y="31"/>
                  <a:pt x="8" y="31"/>
                </a:cubicBezTo>
                <a:cubicBezTo>
                  <a:pt x="14" y="37"/>
                  <a:pt x="14" y="37"/>
                  <a:pt x="14" y="37"/>
                </a:cubicBezTo>
                <a:cubicBezTo>
                  <a:pt x="11" y="41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0"/>
                  <a:pt x="11" y="75"/>
                  <a:pt x="14" y="79"/>
                </a:cubicBezTo>
                <a:cubicBezTo>
                  <a:pt x="8" y="85"/>
                  <a:pt x="8" y="85"/>
                  <a:pt x="8" y="85"/>
                </a:cubicBezTo>
                <a:cubicBezTo>
                  <a:pt x="18" y="96"/>
                  <a:pt x="18" y="96"/>
                  <a:pt x="18" y="96"/>
                </a:cubicBezTo>
                <a:cubicBezTo>
                  <a:pt x="24" y="90"/>
                  <a:pt x="24" y="90"/>
                  <a:pt x="24" y="90"/>
                </a:cubicBezTo>
                <a:cubicBezTo>
                  <a:pt x="28" y="92"/>
                  <a:pt x="33" y="94"/>
                  <a:pt x="38" y="95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95"/>
                  <a:pt x="53" y="95"/>
                  <a:pt x="53" y="95"/>
                </a:cubicBezTo>
                <a:cubicBezTo>
                  <a:pt x="58" y="94"/>
                  <a:pt x="63" y="92"/>
                  <a:pt x="67" y="90"/>
                </a:cubicBezTo>
                <a:cubicBezTo>
                  <a:pt x="73" y="96"/>
                  <a:pt x="73" y="96"/>
                  <a:pt x="73" y="96"/>
                </a:cubicBezTo>
                <a:cubicBezTo>
                  <a:pt x="83" y="85"/>
                  <a:pt x="83" y="85"/>
                  <a:pt x="83" y="85"/>
                </a:cubicBezTo>
                <a:cubicBezTo>
                  <a:pt x="77" y="79"/>
                  <a:pt x="77" y="79"/>
                  <a:pt x="77" y="79"/>
                </a:cubicBezTo>
                <a:cubicBezTo>
                  <a:pt x="80" y="75"/>
                  <a:pt x="82" y="70"/>
                  <a:pt x="83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2" y="46"/>
                  <a:pt x="80" y="41"/>
                  <a:pt x="77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73" y="21"/>
                  <a:pt x="73" y="21"/>
                  <a:pt x="73" y="21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4"/>
                  <a:pt x="58" y="22"/>
                  <a:pt x="53" y="21"/>
                </a:cubicBezTo>
                <a:cubicBezTo>
                  <a:pt x="53" y="13"/>
                  <a:pt x="53" y="13"/>
                  <a:pt x="53" y="13"/>
                </a:cubicBezTo>
                <a:moveTo>
                  <a:pt x="46" y="87"/>
                </a:moveTo>
                <a:cubicBezTo>
                  <a:pt x="30" y="87"/>
                  <a:pt x="17" y="74"/>
                  <a:pt x="17" y="58"/>
                </a:cubicBezTo>
                <a:cubicBezTo>
                  <a:pt x="17" y="42"/>
                  <a:pt x="30" y="29"/>
                  <a:pt x="46" y="29"/>
                </a:cubicBezTo>
                <a:cubicBezTo>
                  <a:pt x="62" y="29"/>
                  <a:pt x="74" y="42"/>
                  <a:pt x="74" y="58"/>
                </a:cubicBezTo>
                <a:cubicBezTo>
                  <a:pt x="74" y="74"/>
                  <a:pt x="62" y="87"/>
                  <a:pt x="46" y="87"/>
                </a:cubicBezTo>
                <a:moveTo>
                  <a:pt x="104" y="33"/>
                </a:moveTo>
                <a:cubicBezTo>
                  <a:pt x="98" y="33"/>
                  <a:pt x="93" y="28"/>
                  <a:pt x="93" y="21"/>
                </a:cubicBezTo>
                <a:cubicBezTo>
                  <a:pt x="93" y="15"/>
                  <a:pt x="98" y="10"/>
                  <a:pt x="104" y="10"/>
                </a:cubicBezTo>
                <a:cubicBezTo>
                  <a:pt x="111" y="10"/>
                  <a:pt x="116" y="15"/>
                  <a:pt x="116" y="21"/>
                </a:cubicBezTo>
                <a:cubicBezTo>
                  <a:pt x="116" y="28"/>
                  <a:pt x="111" y="33"/>
                  <a:pt x="104" y="33"/>
                </a:cubicBezTo>
                <a:moveTo>
                  <a:pt x="1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4"/>
                  <a:pt x="101" y="4"/>
                  <a:pt x="101" y="4"/>
                </a:cubicBezTo>
                <a:cubicBezTo>
                  <a:pt x="99" y="4"/>
                  <a:pt x="96" y="5"/>
                  <a:pt x="94" y="6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1"/>
                  <a:pt x="89" y="11"/>
                  <a:pt x="89" y="11"/>
                </a:cubicBezTo>
                <a:cubicBezTo>
                  <a:pt x="88" y="13"/>
                  <a:pt x="87" y="16"/>
                  <a:pt x="87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5"/>
                  <a:pt x="82" y="25"/>
                  <a:pt x="82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7"/>
                  <a:pt x="88" y="30"/>
                  <a:pt x="89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91" y="39"/>
                  <a:pt x="91" y="39"/>
                  <a:pt x="91" y="39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8"/>
                  <a:pt x="99" y="39"/>
                  <a:pt x="101" y="39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3" y="38"/>
                  <a:pt x="115" y="37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1" y="30"/>
                  <a:pt x="122" y="27"/>
                  <a:pt x="122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2" y="16"/>
                  <a:pt x="121" y="13"/>
                  <a:pt x="120" y="11"/>
                </a:cubicBezTo>
                <a:cubicBezTo>
                  <a:pt x="122" y="8"/>
                  <a:pt x="122" y="8"/>
                  <a:pt x="122" y="8"/>
                </a:cubicBezTo>
                <a:cubicBezTo>
                  <a:pt x="118" y="4"/>
                  <a:pt x="118" y="4"/>
                  <a:pt x="118" y="4"/>
                </a:cubicBezTo>
                <a:cubicBezTo>
                  <a:pt x="115" y="6"/>
                  <a:pt x="115" y="6"/>
                  <a:pt x="115" y="6"/>
                </a:cubicBezTo>
                <a:cubicBezTo>
                  <a:pt x="113" y="5"/>
                  <a:pt x="110" y="4"/>
                  <a:pt x="108" y="4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会议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360170"/>
            <a:ext cx="5996305" cy="3379470"/>
          </a:xfrm>
          <a:prstGeom prst="rect">
            <a:avLst/>
          </a:prstGeom>
        </p:spPr>
      </p:pic>
      <p:pic>
        <p:nvPicPr>
          <p:cNvPr id="6" name="图片 5" descr="会议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2051685"/>
            <a:ext cx="6774815" cy="45694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24345" y="1165225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代码调试与服务器调试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bldLvl="0" animBg="1"/>
    </p:bldLst>
  </p:timing>
</p:sld>
</file>

<file path=ppt/tags/tag1.xml><?xml version="1.0" encoding="utf-8"?>
<p:tagLst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自定义</PresentationFormat>
  <Paragraphs>109</Paragraphs>
  <Slides>14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Impact MT Std</vt:lpstr>
      <vt:lpstr>Roboto Condensed</vt:lpstr>
      <vt:lpstr>华文细黑</vt:lpstr>
      <vt:lpstr>Calibri</vt:lpstr>
      <vt:lpstr>Impact</vt:lpstr>
      <vt:lpstr>Arial Unicode MS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微立体灯泡商务</dc:title>
  <dc:creator>www.1ppt.com</dc:creator>
  <cp:keywords>第一PPT模板网：www.1ppt.com</cp:keywords>
  <cp:lastModifiedBy>闪闪发光bling!</cp:lastModifiedBy>
  <cp:revision>147</cp:revision>
  <dcterms:created xsi:type="dcterms:W3CDTF">2015-10-14T02:42:00Z</dcterms:created>
  <dcterms:modified xsi:type="dcterms:W3CDTF">2020-06-11T02:11:34Z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