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620" r:id="rId4"/>
    <p:sldId id="578" r:id="rId6"/>
    <p:sldId id="621" r:id="rId7"/>
    <p:sldId id="570" r:id="rId8"/>
    <p:sldId id="710" r:id="rId9"/>
    <p:sldId id="711" r:id="rId10"/>
    <p:sldId id="712" r:id="rId11"/>
    <p:sldId id="577" r:id="rId12"/>
    <p:sldId id="690" r:id="rId13"/>
    <p:sldId id="691" r:id="rId14"/>
    <p:sldId id="692" r:id="rId15"/>
    <p:sldId id="693" r:id="rId16"/>
    <p:sldId id="5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29364-5276-43F2-87A7-AB070C6B9435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</dgm:pt>
    <dgm:pt modelId="{74E4989A-8254-47D5-99CC-203EE05D0A07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运行时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F129354A-6CA2-43C0-83B9-648C416C7055}" cxnId="{EEF0D48E-33A1-4F62-B484-A342A282AD77}" type="parTrans">
      <dgm:prSet/>
      <dgm:spPr/>
      <dgm:t>
        <a:bodyPr/>
        <a:lstStyle/>
        <a:p>
          <a:endParaRPr lang="zh-CN" altLang="en-US"/>
        </a:p>
      </dgm:t>
    </dgm:pt>
    <dgm:pt modelId="{321A10CE-F40B-4343-94B9-342CF2C5DFE6}" cxnId="{EEF0D48E-33A1-4F62-B484-A342A282AD77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D9A6CB-7EF9-4515-BDA8-346515F76889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逻辑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773A8D35-3382-4BB2-940F-9451F3B25DF8}" cxnId="{0759B80C-24C8-4791-940F-2D18E922062D}" type="parTrans">
      <dgm:prSet/>
      <dgm:spPr/>
      <dgm:t>
        <a:bodyPr/>
        <a:lstStyle/>
        <a:p>
          <a:endParaRPr lang="zh-CN" altLang="en-US"/>
        </a:p>
      </dgm:t>
    </dgm:pt>
    <dgm:pt modelId="{93D5F4D0-087F-4E2E-BB0C-A641825EC7C1}" cxnId="{0759B80C-24C8-4791-940F-2D18E922062D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A6C3C-57AB-4306-A2ED-30F0FF17BE4F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4CF59240-E052-4717-82F3-497002C6C00B}" cxnId="{7CF8265E-A3F4-49C3-A1E7-2B60A8924309}" type="parTrans">
      <dgm:prSet/>
      <dgm:spPr/>
      <dgm:t>
        <a:bodyPr/>
        <a:lstStyle/>
        <a:p>
          <a:endParaRPr lang="zh-CN" altLang="en-US"/>
        </a:p>
      </dgm:t>
    </dgm:pt>
    <dgm:pt modelId="{FED7DD39-2266-4A5B-8EDE-1525102DC7B5}" cxnId="{7CF8265E-A3F4-49C3-A1E7-2B60A8924309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8B935-12D3-41BE-A114-5F21FF3EAC51}" type="pres">
      <dgm:prSet presAssocID="{70329364-5276-43F2-87A7-AB070C6B94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317097-1ACD-4A57-AEE2-981BE6C573F2}" type="pres">
      <dgm:prSet presAssocID="{74E4989A-8254-47D5-99CC-203EE05D0A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5019EF82-F81C-4FF2-B13E-434136BB32C2}" type="pres">
      <dgm:prSet presAssocID="{74E4989A-8254-47D5-99CC-203EE05D0A07}" presName="gear1srcNode" presStyleLbl="node1" presStyleIdx="0" presStyleCnt="3"/>
      <dgm:spPr/>
    </dgm:pt>
    <dgm:pt modelId="{F9182D1C-7D9F-4BCC-AC7D-205CFB294585}" type="pres">
      <dgm:prSet presAssocID="{74E4989A-8254-47D5-99CC-203EE05D0A07}" presName="gear1dstNode" presStyleLbl="node1" presStyleIdx="0" presStyleCnt="3"/>
      <dgm:spPr/>
    </dgm:pt>
    <dgm:pt modelId="{FB1F5D5D-D5D2-4140-A3DF-959CD6EB0764}" type="pres">
      <dgm:prSet presAssocID="{4AD9A6CB-7EF9-4515-BDA8-346515F768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C7089A-A27D-4DA8-8B21-59AC805260B9}" type="pres">
      <dgm:prSet presAssocID="{4AD9A6CB-7EF9-4515-BDA8-346515F76889}" presName="gear2srcNode" presStyleLbl="node1" presStyleIdx="1" presStyleCnt="3"/>
      <dgm:spPr/>
    </dgm:pt>
    <dgm:pt modelId="{00E5DF04-37BD-491F-BF7C-611602D3A1D3}" type="pres">
      <dgm:prSet presAssocID="{4AD9A6CB-7EF9-4515-BDA8-346515F76889}" presName="gear2dstNode" presStyleLbl="node1" presStyleIdx="1" presStyleCnt="3"/>
      <dgm:spPr/>
    </dgm:pt>
    <dgm:pt modelId="{78C4EDE2-DB23-4CE1-95B3-AA314AA73EFB}" type="pres">
      <dgm:prSet presAssocID="{102A6C3C-57AB-4306-A2ED-30F0FF17BE4F}" presName="gear3" presStyleLbl="node1" presStyleIdx="2" presStyleCnt="3"/>
      <dgm:spPr/>
    </dgm:pt>
    <dgm:pt modelId="{C9819263-DEE4-4538-B285-8898A2347323}" type="pres">
      <dgm:prSet presAssocID="{102A6C3C-57AB-4306-A2ED-30F0FF17BE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075C5A2-5DE8-41DC-B418-08B7D825D2CF}" type="pres">
      <dgm:prSet presAssocID="{102A6C3C-57AB-4306-A2ED-30F0FF17BE4F}" presName="gear3srcNode" presStyleLbl="node1" presStyleIdx="2" presStyleCnt="3"/>
      <dgm:spPr/>
    </dgm:pt>
    <dgm:pt modelId="{BB269234-75F8-49E1-9C14-169BB1FBFBB0}" type="pres">
      <dgm:prSet presAssocID="{102A6C3C-57AB-4306-A2ED-30F0FF17BE4F}" presName="gear3dstNode" presStyleLbl="node1" presStyleIdx="2" presStyleCnt="3"/>
      <dgm:spPr/>
    </dgm:pt>
    <dgm:pt modelId="{1029BE3B-A205-4FA8-91E2-34D9AD62A3B0}" type="pres">
      <dgm:prSet presAssocID="{321A10CE-F40B-4343-94B9-342CF2C5DFE6}" presName="connector1" presStyleLbl="sibTrans2D1" presStyleIdx="0" presStyleCnt="3"/>
      <dgm:spPr/>
    </dgm:pt>
    <dgm:pt modelId="{8C513200-4819-4CC1-A16E-DB460F6B9C93}" type="pres">
      <dgm:prSet presAssocID="{93D5F4D0-087F-4E2E-BB0C-A641825EC7C1}" presName="connector2" presStyleLbl="sibTrans2D1" presStyleIdx="1" presStyleCnt="3"/>
      <dgm:spPr/>
    </dgm:pt>
    <dgm:pt modelId="{7A649010-63CB-4CA1-BE6F-D9AA0EDDDC9C}" type="pres">
      <dgm:prSet presAssocID="{FED7DD39-2266-4A5B-8EDE-1525102DC7B5}" presName="connector3" presStyleLbl="sibTrans2D1" presStyleIdx="2" presStyleCnt="3"/>
      <dgm:spPr/>
    </dgm:pt>
  </dgm:ptLst>
  <dgm:cxnLst>
    <dgm:cxn modelId="{0759B80C-24C8-4791-940F-2D18E922062D}" srcId="{70329364-5276-43F2-87A7-AB070C6B9435}" destId="{4AD9A6CB-7EF9-4515-BDA8-346515F76889}" srcOrd="1" destOrd="0" parTransId="{773A8D35-3382-4BB2-940F-9451F3B25DF8}" sibTransId="{93D5F4D0-087F-4E2E-BB0C-A641825EC7C1}"/>
    <dgm:cxn modelId="{4CFB051A-C4C9-4730-AB12-5561012CEEA6}" type="presOf" srcId="{102A6C3C-57AB-4306-A2ED-30F0FF17BE4F}" destId="{BB269234-75F8-49E1-9C14-169BB1FBFBB0}" srcOrd="3" destOrd="0" presId="urn:microsoft.com/office/officeart/2005/8/layout/gear1"/>
    <dgm:cxn modelId="{2ACBA01F-5861-4CFF-9C29-8C56AF5D291D}" type="presOf" srcId="{74E4989A-8254-47D5-99CC-203EE05D0A07}" destId="{F9182D1C-7D9F-4BCC-AC7D-205CFB294585}" srcOrd="2" destOrd="0" presId="urn:microsoft.com/office/officeart/2005/8/layout/gear1"/>
    <dgm:cxn modelId="{60E91D2A-A8F7-4748-8C75-3B504E1E62F0}" type="presOf" srcId="{74E4989A-8254-47D5-99CC-203EE05D0A07}" destId="{5019EF82-F81C-4FF2-B13E-434136BB32C2}" srcOrd="1" destOrd="0" presId="urn:microsoft.com/office/officeart/2005/8/layout/gear1"/>
    <dgm:cxn modelId="{EC02CB3C-AD28-4526-AF25-18D06A911A97}" type="presOf" srcId="{321A10CE-F40B-4343-94B9-342CF2C5DFE6}" destId="{1029BE3B-A205-4FA8-91E2-34D9AD62A3B0}" srcOrd="0" destOrd="0" presId="urn:microsoft.com/office/officeart/2005/8/layout/gear1"/>
    <dgm:cxn modelId="{7CF8265E-A3F4-49C3-A1E7-2B60A8924309}" srcId="{70329364-5276-43F2-87A7-AB070C6B9435}" destId="{102A6C3C-57AB-4306-A2ED-30F0FF17BE4F}" srcOrd="2" destOrd="0" parTransId="{4CF59240-E052-4717-82F3-497002C6C00B}" sibTransId="{FED7DD39-2266-4A5B-8EDE-1525102DC7B5}"/>
    <dgm:cxn modelId="{F6B2B569-1824-4BF3-9A12-CDC15AA8203C}" type="presOf" srcId="{70329364-5276-43F2-87A7-AB070C6B9435}" destId="{B0D8B935-12D3-41BE-A114-5F21FF3EAC51}" srcOrd="0" destOrd="0" presId="urn:microsoft.com/office/officeart/2005/8/layout/gear1"/>
    <dgm:cxn modelId="{B0813D51-C6EB-4E04-A41D-83ACC738CC59}" type="presOf" srcId="{FED7DD39-2266-4A5B-8EDE-1525102DC7B5}" destId="{7A649010-63CB-4CA1-BE6F-D9AA0EDDDC9C}" srcOrd="0" destOrd="0" presId="urn:microsoft.com/office/officeart/2005/8/layout/gear1"/>
    <dgm:cxn modelId="{C0DB2587-C552-4380-B6A8-5BE7B6FECEDA}" type="presOf" srcId="{102A6C3C-57AB-4306-A2ED-30F0FF17BE4F}" destId="{C9819263-DEE4-4538-B285-8898A2347323}" srcOrd="1" destOrd="0" presId="urn:microsoft.com/office/officeart/2005/8/layout/gear1"/>
    <dgm:cxn modelId="{D62C9F8E-41A2-4006-99F3-FBA681761FB5}" type="presOf" srcId="{4AD9A6CB-7EF9-4515-BDA8-346515F76889}" destId="{FB1F5D5D-D5D2-4140-A3DF-959CD6EB0764}" srcOrd="0" destOrd="0" presId="urn:microsoft.com/office/officeart/2005/8/layout/gear1"/>
    <dgm:cxn modelId="{EEF0D48E-33A1-4F62-B484-A342A282AD77}" srcId="{70329364-5276-43F2-87A7-AB070C6B9435}" destId="{74E4989A-8254-47D5-99CC-203EE05D0A07}" srcOrd="0" destOrd="0" parTransId="{F129354A-6CA2-43C0-83B9-648C416C7055}" sibTransId="{321A10CE-F40B-4343-94B9-342CF2C5DFE6}"/>
    <dgm:cxn modelId="{68FD8598-38EB-4908-89BE-62374FC84965}" type="presOf" srcId="{4AD9A6CB-7EF9-4515-BDA8-346515F76889}" destId="{6FC7089A-A27D-4DA8-8B21-59AC805260B9}" srcOrd="1" destOrd="0" presId="urn:microsoft.com/office/officeart/2005/8/layout/gear1"/>
    <dgm:cxn modelId="{7591E1A2-5CA3-4080-AF57-0F4CF7A472F4}" type="presOf" srcId="{102A6C3C-57AB-4306-A2ED-30F0FF17BE4F}" destId="{78C4EDE2-DB23-4CE1-95B3-AA314AA73EFB}" srcOrd="0" destOrd="0" presId="urn:microsoft.com/office/officeart/2005/8/layout/gear1"/>
    <dgm:cxn modelId="{1E273FB0-DC78-41B1-851C-8C800CB4CC5B}" type="presOf" srcId="{102A6C3C-57AB-4306-A2ED-30F0FF17BE4F}" destId="{3075C5A2-5DE8-41DC-B418-08B7D825D2CF}" srcOrd="2" destOrd="0" presId="urn:microsoft.com/office/officeart/2005/8/layout/gear1"/>
    <dgm:cxn modelId="{385828B1-0546-4A04-B1E7-67EB2286C53A}" type="presOf" srcId="{93D5F4D0-087F-4E2E-BB0C-A641825EC7C1}" destId="{8C513200-4819-4CC1-A16E-DB460F6B9C93}" srcOrd="0" destOrd="0" presId="urn:microsoft.com/office/officeart/2005/8/layout/gear1"/>
    <dgm:cxn modelId="{ED1F6BB1-5630-40A8-A971-3088CA388BA3}" type="presOf" srcId="{4AD9A6CB-7EF9-4515-BDA8-346515F76889}" destId="{00E5DF04-37BD-491F-BF7C-611602D3A1D3}" srcOrd="2" destOrd="0" presId="urn:microsoft.com/office/officeart/2005/8/layout/gear1"/>
    <dgm:cxn modelId="{2A7A7AE8-DBF8-4A99-9A86-ADF59401C72C}" type="presOf" srcId="{74E4989A-8254-47D5-99CC-203EE05D0A07}" destId="{53317097-1ACD-4A57-AEE2-981BE6C573F2}" srcOrd="0" destOrd="0" presId="urn:microsoft.com/office/officeart/2005/8/layout/gear1"/>
    <dgm:cxn modelId="{EE2A27F3-036B-40B3-B2FB-1B48E11E2594}" type="presParOf" srcId="{B0D8B935-12D3-41BE-A114-5F21FF3EAC51}" destId="{53317097-1ACD-4A57-AEE2-981BE6C573F2}" srcOrd="0" destOrd="0" presId="urn:microsoft.com/office/officeart/2005/8/layout/gear1"/>
    <dgm:cxn modelId="{1676D30A-57E9-45B6-8256-EC55BC4AF531}" type="presParOf" srcId="{B0D8B935-12D3-41BE-A114-5F21FF3EAC51}" destId="{5019EF82-F81C-4FF2-B13E-434136BB32C2}" srcOrd="1" destOrd="0" presId="urn:microsoft.com/office/officeart/2005/8/layout/gear1"/>
    <dgm:cxn modelId="{6EBE7252-D731-4EF8-AAE4-C1DD9A94A036}" type="presParOf" srcId="{B0D8B935-12D3-41BE-A114-5F21FF3EAC51}" destId="{F9182D1C-7D9F-4BCC-AC7D-205CFB294585}" srcOrd="2" destOrd="0" presId="urn:microsoft.com/office/officeart/2005/8/layout/gear1"/>
    <dgm:cxn modelId="{3D9B7D79-5029-41FA-8BB0-C687F5B214B5}" type="presParOf" srcId="{B0D8B935-12D3-41BE-A114-5F21FF3EAC51}" destId="{FB1F5D5D-D5D2-4140-A3DF-959CD6EB0764}" srcOrd="3" destOrd="0" presId="urn:microsoft.com/office/officeart/2005/8/layout/gear1"/>
    <dgm:cxn modelId="{5EBE3853-A941-4264-8FC6-169532C2B5D2}" type="presParOf" srcId="{B0D8B935-12D3-41BE-A114-5F21FF3EAC51}" destId="{6FC7089A-A27D-4DA8-8B21-59AC805260B9}" srcOrd="4" destOrd="0" presId="urn:microsoft.com/office/officeart/2005/8/layout/gear1"/>
    <dgm:cxn modelId="{DF49102C-EB32-4B27-95BE-E03F2A632749}" type="presParOf" srcId="{B0D8B935-12D3-41BE-A114-5F21FF3EAC51}" destId="{00E5DF04-37BD-491F-BF7C-611602D3A1D3}" srcOrd="5" destOrd="0" presId="urn:microsoft.com/office/officeart/2005/8/layout/gear1"/>
    <dgm:cxn modelId="{A1E36E18-5B85-42AC-85BD-B621BD1AC171}" type="presParOf" srcId="{B0D8B935-12D3-41BE-A114-5F21FF3EAC51}" destId="{78C4EDE2-DB23-4CE1-95B3-AA314AA73EFB}" srcOrd="6" destOrd="0" presId="urn:microsoft.com/office/officeart/2005/8/layout/gear1"/>
    <dgm:cxn modelId="{0DF4666A-7ADD-45E9-9DE6-F7434FF5BAF4}" type="presParOf" srcId="{B0D8B935-12D3-41BE-A114-5F21FF3EAC51}" destId="{C9819263-DEE4-4538-B285-8898A2347323}" srcOrd="7" destOrd="0" presId="urn:microsoft.com/office/officeart/2005/8/layout/gear1"/>
    <dgm:cxn modelId="{634CCFD6-EFDC-49C3-91FD-3E631559A041}" type="presParOf" srcId="{B0D8B935-12D3-41BE-A114-5F21FF3EAC51}" destId="{3075C5A2-5DE8-41DC-B418-08B7D825D2CF}" srcOrd="8" destOrd="0" presId="urn:microsoft.com/office/officeart/2005/8/layout/gear1"/>
    <dgm:cxn modelId="{25893619-7120-4B17-83D8-9838512DBBDC}" type="presParOf" srcId="{B0D8B935-12D3-41BE-A114-5F21FF3EAC51}" destId="{BB269234-75F8-49E1-9C14-169BB1FBFBB0}" srcOrd="9" destOrd="0" presId="urn:microsoft.com/office/officeart/2005/8/layout/gear1"/>
    <dgm:cxn modelId="{FEDB3F26-D33B-4248-85D9-A681E96F509C}" type="presParOf" srcId="{B0D8B935-12D3-41BE-A114-5F21FF3EAC51}" destId="{1029BE3B-A205-4FA8-91E2-34D9AD62A3B0}" srcOrd="10" destOrd="0" presId="urn:microsoft.com/office/officeart/2005/8/layout/gear1"/>
    <dgm:cxn modelId="{C3634102-532C-4786-8189-69BAE2A2631F}" type="presParOf" srcId="{B0D8B935-12D3-41BE-A114-5F21FF3EAC51}" destId="{8C513200-4819-4CC1-A16E-DB460F6B9C93}" srcOrd="11" destOrd="0" presId="urn:microsoft.com/office/officeart/2005/8/layout/gear1"/>
    <dgm:cxn modelId="{5ADEB426-8554-4FB2-B951-F4DD1DE720D3}" type="presParOf" srcId="{B0D8B935-12D3-41BE-A114-5F21FF3EAC51}" destId="{7A649010-63CB-4CA1-BE6F-D9AA0EDDD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7097-1ACD-4A57-AEE2-981BE6C573F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运行时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4392232" y="3136513"/>
        <a:ext cx="1781934" cy="1531918"/>
      </dsp:txXfrm>
    </dsp:sp>
    <dsp:sp modelId="{FB1F5D5D-D5D2-4140-A3DF-959CD6EB076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逻辑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2604759" y="2282937"/>
        <a:ext cx="1076134" cy="1069538"/>
      </dsp:txXfrm>
    </dsp:sp>
    <dsp:sp modelId="{78C4EDE2-DB23-4CE1-95B3-AA314AA73EFB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 rot="-20700000">
        <a:off x="3738879" y="704426"/>
        <a:ext cx="1192106" cy="1192106"/>
      </dsp:txXfrm>
    </dsp:sp>
    <dsp:sp modelId="{1029BE3B-A205-4FA8-91E2-34D9AD62A3B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3200-4819-4CC1-A16E-DB460F6B9C9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9010-63CB-4CA1-BE6F-D9AA0EDDD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817F-C74C-495B-9A6E-9CBCDDC798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D583-077E-4DAF-89B6-57B0693325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调试程序是软件开发过程中常见的动作之一。因为，程序代码很少能一次性编写成功。调试就是修改程序中的错误，程序中的错误就是 </a:t>
            </a:r>
            <a:r>
              <a:rPr lang="en-US" altLang="zh-CN" dirty="0"/>
              <a:t>bug</a:t>
            </a:r>
            <a:r>
              <a:rPr lang="zh-CN" altLang="en-US" dirty="0"/>
              <a:t>，调试的英文单词是 </a:t>
            </a:r>
            <a:r>
              <a:rPr lang="en-US" altLang="zh-CN" dirty="0"/>
              <a:t>debug</a:t>
            </a:r>
            <a:r>
              <a:rPr lang="zh-CN" altLang="en-US" dirty="0"/>
              <a:t>，</a:t>
            </a:r>
            <a:r>
              <a:rPr lang="en-US" altLang="zh-CN" dirty="0"/>
              <a:t>de </a:t>
            </a:r>
            <a:r>
              <a:rPr lang="zh-CN" altLang="en-US" dirty="0"/>
              <a:t>前缀就是去除的意思，所以 </a:t>
            </a:r>
            <a:r>
              <a:rPr lang="en-US" altLang="zh-CN" dirty="0"/>
              <a:t>debug</a:t>
            </a:r>
            <a:r>
              <a:rPr lang="zh-CN" altLang="en-US" dirty="0"/>
              <a:t>，就是除去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最后，咱们在聊一下未捕获异常的情况。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正常情况下，咱们应该在程序中对可能发生的异常，就近处理。比如，文件异步操作，在回调函数中，第一个参数是 </a:t>
            </a:r>
            <a:r>
              <a:rPr lang="en-US" altLang="zh-CN" dirty="0"/>
              <a:t>err</a:t>
            </a:r>
            <a:r>
              <a:rPr lang="zh-CN" altLang="en-US" dirty="0"/>
              <a:t>，在回调函数中，应该对 </a:t>
            </a:r>
            <a:r>
              <a:rPr lang="en-US" altLang="zh-CN" dirty="0"/>
              <a:t>err </a:t>
            </a:r>
            <a:r>
              <a:rPr lang="zh-CN" altLang="en-US" dirty="0"/>
              <a:t>做判断和处理。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如果程序对异常做了就近处理，可能还有未捕获的异常，这个时候一旦发生异常，难道我们就素手无策了吗？不是这样的，咱们还有最后一道防线，那就是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 err="1"/>
              <a:t>uncaughtException</a:t>
            </a:r>
            <a:r>
              <a:rPr lang="en-US" altLang="zh-CN" dirty="0"/>
              <a:t> </a:t>
            </a:r>
            <a:r>
              <a:rPr lang="zh-CN" altLang="en-US" dirty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process </a:t>
            </a:r>
            <a:r>
              <a:rPr lang="zh-CN" altLang="en-US" dirty="0"/>
              <a:t>对象，代表咱们写的程序，在运行时的进程。所有没有捕获的异常，最后向上冒泡，会触发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 err="1"/>
              <a:t>uncaughtException</a:t>
            </a:r>
            <a:r>
              <a:rPr lang="en-US" altLang="zh-CN" dirty="0"/>
              <a:t> </a:t>
            </a:r>
            <a:r>
              <a:rPr lang="zh-CN" altLang="en-US" dirty="0"/>
              <a:t>事件。所以，在程序中增加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 err="1"/>
              <a:t>uncaughtException</a:t>
            </a:r>
            <a:r>
              <a:rPr lang="en-US" altLang="zh-CN" dirty="0"/>
              <a:t> </a:t>
            </a:r>
            <a:r>
              <a:rPr lang="zh-CN" altLang="en-US" dirty="0"/>
              <a:t>事件的处理，总是比较明智的。这个事件处理代码，这里就不多说了，最常见的处理逻辑是在控制台打印错误信息，或者把错误信息记录到日志文件中，然后调用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/>
              <a:t>exit </a:t>
            </a:r>
            <a:r>
              <a:rPr lang="zh-CN" altLang="en-US" dirty="0"/>
              <a:t>方法关闭程序。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调试程序是一个过程，一般包括两个步骤：定位错误和修改错误。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定位错误是通过分析错误和复现错误这两个动作完成的。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修改错误就是，编写代码了，用正确的代码替换错误的代码。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面是不是少一个发现错误的过程啊？没有缺少，为什么呢？因为，发现错误是在调试之前，通过测试来完成的，当然，测试的实施可以是开发人员自己，通过简单的运行程序来完成，也可以由测试工程师来执行。</a:t>
            </a:r>
            <a:r>
              <a:rPr lang="en-US" altLang="zh-CN" dirty="0"/>
              <a:t>Node.js </a:t>
            </a:r>
            <a:r>
              <a:rPr lang="zh-CN" altLang="en-US" dirty="0"/>
              <a:t>测试的话题前面已经介绍过了，按照顺序，现在该讲一讲调试的话题了。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下面，咱们介绍一些程序调试的基础知识。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首先，我们要知道调试的对象是程序。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程序既然是人编写的，就一定会出错。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所以，程序员的基本功，除了编写程序，就是调试程序了。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写程序和调试程序是程序员的日常工作。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4B47-457A-4DC2-8719-B3A79933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3B30-E00D-42C3-A43C-E693D3D0B8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调试：除掉程序中的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71464" y="2256106"/>
            <a:ext cx="7488832" cy="2412032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03512" y="2418242"/>
            <a:ext cx="641003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在启动服务的时候添加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在代码中添加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；标识，则代码执行到该位置时停止。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自带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2" descr="âdebugâçå¾çæç´¢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66" y="2671481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71464" y="2256106"/>
            <a:ext cx="6410038" cy="3549158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03512" y="2418242"/>
            <a:ext cx="6410038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重启脚本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继续执行，直到下一个断点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单步执行，进入函数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自带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常用指令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2" descr="âdebugâçå¾çæç´¢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644" y="3140968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71464" y="2256106"/>
            <a:ext cx="7488832" cy="311711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03512" y="2418242"/>
            <a:ext cx="6840760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node-inspect –g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全局安装该模块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--inspect server.js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来启动要调试的脚本文件。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Chome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浏览器输入地址：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chrome://inspect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对应地址，开启调试。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node-</a:t>
            </a:r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inpect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âdebugâçå¾çæç´¢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140968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借助于</a:t>
            </a:r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vscode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âdebugâçå¾çæç´¢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996952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484784"/>
            <a:ext cx="4248472" cy="4836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143" y="424238"/>
            <a:ext cx="10085714" cy="60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sjinnovation.com/wp-content/uploads/2017/03/debu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83" y="555050"/>
            <a:ext cx="9104833" cy="5747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visualstudio.com/wp-content/uploads/2016/06/editing-your-code-1-562x309@2x-op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r="22207"/>
          <a:stretch>
            <a:fillRect/>
          </a:stretch>
        </p:blipFill>
        <p:spPr bwMode="auto">
          <a:xfrm>
            <a:off x="911424" y="908720"/>
            <a:ext cx="462717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rogramming-study.com/wp-content/uploads/2017/06/shutterstock_454047184-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138436"/>
            <a:ext cx="3212976" cy="3212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10544" y="5251847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定位错误</a:t>
            </a:r>
            <a:endParaRPr lang="zh-CN" altLang="en-US" sz="4400" b="1" dirty="0">
              <a:solidFill>
                <a:srgbClr val="3050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43192" y="5246501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修改错误</a:t>
            </a:r>
            <a:endParaRPr lang="zh-CN" altLang="en-US" sz="4400" b="1" dirty="0">
              <a:solidFill>
                <a:srgbClr val="3050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ociationsnow.com/wp-content/uploads/2016/01/0111_javascript-800x48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07568" y="1700808"/>
            <a:ext cx="7011228" cy="43998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常见错误类型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常见错误类型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512" y="1988840"/>
            <a:ext cx="9038376" cy="3389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/>
          <p:cNvSpPr txBox="1"/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常见错误类型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1464" y="2256106"/>
            <a:ext cx="7488832" cy="2412032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03512" y="2418242"/>
            <a:ext cx="691276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SyntaxError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（语法错误）、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ReferenceError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（引用错误）、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RangeError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（范围错误）。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（类型错误）、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执行错误）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âdebugâçå¾çæç´¢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66" y="2671481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dn3.iconfinder.com/data/icons/seo-outline-1/512/25_code_program_programming_develop_bug_search_developer-25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066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3.iconfinder.com/data/icons/seo-outline-1/512/25_code_program_programming_develop_bug_search_developer-25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2066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10544" y="4437112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交互式调试</a:t>
            </a:r>
            <a:endParaRPr lang="zh-CN" altLang="en-US" sz="4400" b="1" dirty="0">
              <a:solidFill>
                <a:srgbClr val="3050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43192" y="4431766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打印调试</a:t>
            </a:r>
            <a:endParaRPr lang="zh-CN" altLang="en-US" sz="4400" b="1" dirty="0">
              <a:solidFill>
                <a:srgbClr val="3050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40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闪闪发光bling!</cp:lastModifiedBy>
  <cp:revision>2</cp:revision>
  <dcterms:created xsi:type="dcterms:W3CDTF">2019-09-23T23:46:00Z</dcterms:created>
  <dcterms:modified xsi:type="dcterms:W3CDTF">2019-09-25T01:52:45Z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