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5"/>
          </a:solidFill>
        </a:fill>
      </a:tcStyle>
    </a:wholeTbl>
    <a:band2H>
      <a:tcTxStyle b="def" i="def"/>
      <a:tcStyle>
        <a:tcBdr/>
        <a:fill>
          <a:solidFill>
            <a:srgbClr val="E7EF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3ED"/>
          </a:solidFill>
        </a:fill>
      </a:tcStyle>
    </a:wholeTbl>
    <a:band2H>
      <a:tcTxStyle b="def" i="def"/>
      <a:tcStyle>
        <a:tcBdr/>
        <a:fill>
          <a:solidFill>
            <a:srgbClr val="E7F2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ECB"/>
          </a:solidFill>
        </a:fill>
      </a:tcStyle>
    </a:wholeTbl>
    <a:band2H>
      <a:tcTxStyle b="def" i="def"/>
      <a:tcStyle>
        <a:tcBdr/>
        <a:fill>
          <a:solidFill>
            <a:srgbClr val="FC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5208"/>
          <c:y val="0.0369915"/>
          <c:w val="0.939792"/>
          <c:h val="0.899072"/>
        </c:manualLayout>
      </c:layout>
      <c:barChart>
        <c:barDir val="col"/>
        <c:grouping val="clustered"/>
        <c:varyColors val="0"/>
        <c:ser>
          <c:idx val="0"/>
          <c:order val="0"/>
          <c:tx>
            <c:strRef>
              <c:f>Sheet1!$B$1</c:f>
              <c:strCache>
                <c:ptCount val="1"/>
                <c:pt idx="0">
                  <c:v>Series 1</c:v>
                </c:pt>
              </c:strCache>
            </c:strRef>
          </c:tx>
          <c:spPr>
            <a:gradFill flip="none" rotWithShape="1">
              <a:gsLst>
                <a:gs pos="0">
                  <a:srgbClr val="4BA788"/>
                </a:gs>
                <a:gs pos="50000">
                  <a:srgbClr val="17A07B"/>
                </a:gs>
                <a:gs pos="100000">
                  <a:srgbClr val="0F936F"/>
                </a:gs>
              </a:gsLst>
              <a:lin ang="5400000" scaled="0"/>
            </a:gradFill>
            <a:ln w="12700" cap="flat">
              <a:noFill/>
              <a:miter lim="400000"/>
            </a:ln>
            <a:effectLst/>
          </c:spPr>
          <c:invertIfNegative val="0"/>
          <c:dLbls>
            <c:numFmt formatCode="0.#" sourceLinked="0"/>
            <c:txPr>
              <a:bodyPr/>
              <a:lstStyle/>
              <a:p>
                <a:pPr>
                  <a:defRPr b="0" i="0" strike="noStrike" sz="1100" u="none">
                    <a:solidFill>
                      <a:srgbClr val="44546A"/>
                    </a:solidFill>
                    <a:latin typeface="Calibri"/>
                  </a:defRPr>
                </a:pPr>
              </a:p>
            </c:txPr>
            <c:dLblPos val="outEnd"/>
            <c:showLegendKey val="0"/>
            <c:showVal val="1"/>
            <c:showCatName val="0"/>
            <c:showSerName val="0"/>
            <c:showPercent val="0"/>
            <c:showBubbleSize val="0"/>
            <c:showLeaderLines val="0"/>
          </c:dLbls>
          <c:cat>
            <c:strRef>
              <c:f>Sheet1!$A$2:$A$4</c:f>
              <c:strCache>
                <c:ptCount val="3"/>
                <c:pt idx="0">
                  <c:v>Digital Marketing</c:v>
                </c:pt>
                <c:pt idx="1">
                  <c:v>Analog Marketing</c:v>
                </c:pt>
                <c:pt idx="2">
                  <c:v>Product to Promote</c:v>
                </c:pt>
              </c:strCache>
            </c:strRef>
          </c:cat>
          <c:val>
            <c:numRef>
              <c:f>Sheet1!$B$2:$B$4</c:f>
              <c:numCache>
                <c:ptCount val="3"/>
                <c:pt idx="0">
                  <c:v>4.300000</c:v>
                </c:pt>
                <c:pt idx="1">
                  <c:v>2.500000</c:v>
                </c:pt>
                <c:pt idx="2">
                  <c:v>3.500000</c:v>
                </c:pt>
              </c:numCache>
            </c:numRef>
          </c:val>
        </c:ser>
        <c:ser>
          <c:idx val="1"/>
          <c:order val="1"/>
          <c:tx>
            <c:strRef>
              <c:f>Sheet1!$C$1</c:f>
              <c:strCache>
                <c:ptCount val="1"/>
                <c:pt idx="0">
                  <c:v>Series 2</c:v>
                </c:pt>
              </c:strCache>
            </c:strRef>
          </c:tx>
          <c:spPr>
            <a:gradFill flip="none" rotWithShape="1">
              <a:gsLst>
                <a:gs pos="0">
                  <a:srgbClr val="97C860"/>
                </a:gs>
                <a:gs pos="50000">
                  <a:srgbClr val="8CC73F"/>
                </a:gs>
                <a:gs pos="100000">
                  <a:srgbClr val="7DB731"/>
                </a:gs>
              </a:gsLst>
              <a:lin ang="5400000" scaled="0"/>
            </a:gradFill>
            <a:ln w="12700" cap="flat">
              <a:noFill/>
              <a:miter lim="400000"/>
            </a:ln>
            <a:effectLst/>
          </c:spPr>
          <c:invertIfNegative val="0"/>
          <c:dLbls>
            <c:numFmt formatCode="0.#" sourceLinked="0"/>
            <c:txPr>
              <a:bodyPr/>
              <a:lstStyle/>
              <a:p>
                <a:pPr>
                  <a:defRPr b="0" i="0" strike="noStrike" sz="1100" u="none">
                    <a:solidFill>
                      <a:srgbClr val="44546A"/>
                    </a:solidFill>
                    <a:latin typeface="Calibri"/>
                  </a:defRPr>
                </a:pPr>
              </a:p>
            </c:txPr>
            <c:dLblPos val="outEnd"/>
            <c:showLegendKey val="0"/>
            <c:showVal val="1"/>
            <c:showCatName val="0"/>
            <c:showSerName val="0"/>
            <c:showPercent val="0"/>
            <c:showBubbleSize val="0"/>
            <c:showLeaderLines val="0"/>
          </c:dLbls>
          <c:cat>
            <c:strRef>
              <c:f>Sheet1!$A$2:$A$4</c:f>
              <c:strCache>
                <c:ptCount val="3"/>
                <c:pt idx="0">
                  <c:v>Digital Marketing</c:v>
                </c:pt>
                <c:pt idx="1">
                  <c:v>Analog Marketing</c:v>
                </c:pt>
                <c:pt idx="2">
                  <c:v>Product to Promote</c:v>
                </c:pt>
              </c:strCache>
            </c:strRef>
          </c:cat>
          <c:val>
            <c:numRef>
              <c:f>Sheet1!$C$2:$C$4</c:f>
              <c:numCache>
                <c:ptCount val="3"/>
                <c:pt idx="0">
                  <c:v>2.400000</c:v>
                </c:pt>
                <c:pt idx="1">
                  <c:v>4.400000</c:v>
                </c:pt>
                <c:pt idx="2">
                  <c:v>1.800000</c:v>
                </c:pt>
              </c:numCache>
            </c:numRef>
          </c:val>
        </c:ser>
        <c:ser>
          <c:idx val="2"/>
          <c:order val="2"/>
          <c:tx>
            <c:strRef>
              <c:f>Sheet1!$D$1</c:f>
              <c:strCache>
                <c:ptCount val="1"/>
                <c:pt idx="0">
                  <c:v>Series 3</c:v>
                </c:pt>
              </c:strCache>
            </c:strRef>
          </c:tx>
          <c:spPr>
            <a:gradFill flip="none" rotWithShape="1">
              <a:gsLst>
                <a:gs pos="0">
                  <a:srgbClr val="57B8D4"/>
                </a:gs>
                <a:gs pos="50000">
                  <a:srgbClr val="2EB4D6"/>
                </a:gs>
                <a:gs pos="100000">
                  <a:srgbClr val="21A4C5"/>
                </a:gs>
              </a:gsLst>
              <a:lin ang="5400000" scaled="0"/>
            </a:gradFill>
            <a:ln w="12700" cap="flat">
              <a:noFill/>
              <a:miter lim="400000"/>
            </a:ln>
            <a:effectLst/>
          </c:spPr>
          <c:invertIfNegative val="0"/>
          <c:dLbls>
            <c:numFmt formatCode="0" sourceLinked="0"/>
            <c:txPr>
              <a:bodyPr/>
              <a:lstStyle/>
              <a:p>
                <a:pPr>
                  <a:defRPr b="0" i="0" strike="noStrike" sz="1100" u="none">
                    <a:solidFill>
                      <a:srgbClr val="44546A"/>
                    </a:solidFill>
                    <a:latin typeface="Calibri"/>
                  </a:defRPr>
                </a:pPr>
              </a:p>
            </c:txPr>
            <c:dLblPos val="outEnd"/>
            <c:showLegendKey val="0"/>
            <c:showVal val="1"/>
            <c:showCatName val="0"/>
            <c:showSerName val="0"/>
            <c:showPercent val="0"/>
            <c:showBubbleSize val="0"/>
            <c:showLeaderLines val="0"/>
          </c:dLbls>
          <c:cat>
            <c:strRef>
              <c:f>Sheet1!$A$2:$A$4</c:f>
              <c:strCache>
                <c:ptCount val="3"/>
                <c:pt idx="0">
                  <c:v>Digital Marketing</c:v>
                </c:pt>
                <c:pt idx="1">
                  <c:v>Analog Marketing</c:v>
                </c:pt>
                <c:pt idx="2">
                  <c:v>Product to Promote</c:v>
                </c:pt>
              </c:strCache>
            </c:strRef>
          </c:cat>
          <c:val>
            <c:numRef>
              <c:f>Sheet1!$D$2:$D$4</c:f>
              <c:numCache>
                <c:ptCount val="3"/>
                <c:pt idx="0">
                  <c:v>2.000000</c:v>
                </c:pt>
                <c:pt idx="1">
                  <c:v>2.000000</c:v>
                </c:pt>
                <c:pt idx="2">
                  <c:v>3.000000</c:v>
                </c:pt>
              </c:numCache>
            </c:numRef>
          </c:val>
        </c:ser>
        <c:gapWidth val="100"/>
        <c:overlap val="-24"/>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E0E5EB"/>
            </a:solidFill>
            <a:prstDash val="solid"/>
            <a:round/>
          </a:ln>
        </c:spPr>
        <c:txPr>
          <a:bodyPr rot="0"/>
          <a:lstStyle/>
          <a:p>
            <a:pPr>
              <a:defRPr b="0" i="0" strike="noStrike" sz="1200" u="none">
                <a:solidFill>
                  <a:srgbClr val="44546A"/>
                </a:solidFill>
                <a:latin typeface="Calibri"/>
              </a:defRPr>
            </a:pPr>
          </a:p>
        </c:txPr>
        <c:crossAx val="2094734553"/>
        <c:crosses val="autoZero"/>
        <c:auto val="1"/>
        <c:lblAlgn val="ctr"/>
        <c:noMultiLvlLbl val="1"/>
      </c:catAx>
      <c:valAx>
        <c:axId val="2094734553"/>
        <c:scaling>
          <c:orientation val="minMax"/>
        </c:scaling>
        <c:delete val="0"/>
        <c:axPos val="l"/>
        <c:majorGridlines>
          <c:spPr>
            <a:ln w="12700" cap="flat">
              <a:solidFill>
                <a:srgbClr val="E0E5EB"/>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1100" u="none">
                <a:solidFill>
                  <a:srgbClr val="44546A"/>
                </a:solidFill>
                <a:latin typeface="Calibri"/>
              </a:defRPr>
            </a:pPr>
          </a:p>
        </c:txPr>
        <c:crossAx val="2094734552"/>
        <c:crosses val="autoZero"/>
        <c:crossBetween val="between"/>
        <c:majorUnit val="1.25"/>
        <c:minorUnit val="0.6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This is a template to be used for your PRI project poster to insure the same look and feel for all posters.</a:t>
            </a:r>
          </a:p>
          <a:p>
            <a:pPr/>
            <a:r>
              <a:t>The category titles for the sections of text are fixed. The amount of text for each section could vary based on your project.</a:t>
            </a:r>
          </a:p>
          <a:p>
            <a:pPr/>
            <a:r>
              <a:t>The charts and images are provided as placeholders. You do not have to use the sample charts provided and may prefer others.</a:t>
            </a:r>
          </a:p>
          <a:p>
            <a:pPr/>
            <a:r>
              <a:t>Three charts and two images are not required, but you should definitely have graphics to illustrate key points and to make your poster attractive.</a:t>
            </a:r>
          </a:p>
          <a:p>
            <a:pPr/>
            <a:r>
              <a:t>The final version will be printed either A1 or A0 size.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iapositive de titre">
    <p:spTree>
      <p:nvGrpSpPr>
        <p:cNvPr id="1" name=""/>
        <p:cNvGrpSpPr/>
        <p:nvPr/>
      </p:nvGrpSpPr>
      <p:grpSpPr>
        <a:xfrm>
          <a:off x="0" y="0"/>
          <a:ext cx="0" cy="0"/>
          <a:chOff x="0" y="0"/>
          <a:chExt cx="0" cy="0"/>
        </a:xfrm>
      </p:grpSpPr>
      <p:sp>
        <p:nvSpPr>
          <p:cNvPr id="11" name="Texte du titre"/>
          <p:cNvSpPr txBox="1"/>
          <p:nvPr>
            <p:ph type="title"/>
          </p:nvPr>
        </p:nvSpPr>
        <p:spPr>
          <a:xfrm>
            <a:off x="2468878" y="3591562"/>
            <a:ext cx="27980644" cy="7640320"/>
          </a:xfrm>
          <a:prstGeom prst="rect">
            <a:avLst/>
          </a:prstGeom>
        </p:spPr>
        <p:txBody>
          <a:bodyPr anchor="b"/>
          <a:lstStyle>
            <a:lvl1pPr algn="ctr">
              <a:defRPr sz="19200"/>
            </a:lvl1pPr>
          </a:lstStyle>
          <a:p>
            <a:pPr/>
            <a:r>
              <a:t>Texte du titre</a:t>
            </a:r>
          </a:p>
        </p:txBody>
      </p:sp>
      <p:sp>
        <p:nvSpPr>
          <p:cNvPr id="12" name="Texte niveau 1…"/>
          <p:cNvSpPr txBox="1"/>
          <p:nvPr>
            <p:ph type="body" sz="quarter" idx="1"/>
          </p:nvPr>
        </p:nvSpPr>
        <p:spPr>
          <a:xfrm>
            <a:off x="4114800" y="11526522"/>
            <a:ext cx="24688800" cy="5298438"/>
          </a:xfrm>
          <a:prstGeom prst="rect">
            <a:avLst/>
          </a:prstGeom>
        </p:spPr>
        <p:txBody>
          <a:bodyPr/>
          <a:lstStyle>
            <a:lvl1pPr marL="0" indent="0" algn="ctr">
              <a:buSzTx/>
              <a:buFontTx/>
              <a:buNone/>
              <a:defRPr sz="7600"/>
            </a:lvl1pPr>
            <a:lvl2pPr marL="0" indent="0" algn="ctr">
              <a:buSzTx/>
              <a:buFontTx/>
              <a:buNone/>
              <a:defRPr sz="7600"/>
            </a:lvl2pPr>
            <a:lvl3pPr marL="0" indent="0" algn="ctr">
              <a:buSzTx/>
              <a:buFontTx/>
              <a:buNone/>
              <a:defRPr sz="7600"/>
            </a:lvl3pPr>
            <a:lvl4pPr marL="0" indent="0" algn="ctr">
              <a:buSzTx/>
              <a:buFontTx/>
              <a:buNone/>
              <a:defRPr sz="7600"/>
            </a:lvl4pPr>
            <a:lvl5pPr marL="0" indent="0" algn="ctr">
              <a:buSzTx/>
              <a:buFontTx/>
              <a:buNone/>
              <a:defRPr sz="7600"/>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texte vertical">
    <p:spTree>
      <p:nvGrpSpPr>
        <p:cNvPr id="1" name=""/>
        <p:cNvGrpSpPr/>
        <p:nvPr/>
      </p:nvGrpSpPr>
      <p:grpSpPr>
        <a:xfrm>
          <a:off x="0" y="0"/>
          <a:ext cx="0" cy="0"/>
          <a:chOff x="0" y="0"/>
          <a:chExt cx="0" cy="0"/>
        </a:xfrm>
      </p:grpSpPr>
      <p:sp>
        <p:nvSpPr>
          <p:cNvPr id="92" name="Texte du titre"/>
          <p:cNvSpPr txBox="1"/>
          <p:nvPr>
            <p:ph type="title"/>
          </p:nvPr>
        </p:nvSpPr>
        <p:spPr>
          <a:prstGeom prst="rect">
            <a:avLst/>
          </a:prstGeom>
        </p:spPr>
        <p:txBody>
          <a:bodyPr/>
          <a:lstStyle/>
          <a:p>
            <a:pPr/>
            <a:r>
              <a:t>Texte du titre</a:t>
            </a:r>
          </a:p>
        </p:txBody>
      </p:sp>
      <p:sp>
        <p:nvSpPr>
          <p:cNvPr id="93"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9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vertical et texte">
    <p:spTree>
      <p:nvGrpSpPr>
        <p:cNvPr id="1" name=""/>
        <p:cNvGrpSpPr/>
        <p:nvPr/>
      </p:nvGrpSpPr>
      <p:grpSpPr>
        <a:xfrm>
          <a:off x="0" y="0"/>
          <a:ext cx="0" cy="0"/>
          <a:chOff x="0" y="0"/>
          <a:chExt cx="0" cy="0"/>
        </a:xfrm>
      </p:grpSpPr>
      <p:sp>
        <p:nvSpPr>
          <p:cNvPr id="101" name="Texte du titre"/>
          <p:cNvSpPr txBox="1"/>
          <p:nvPr>
            <p:ph type="title"/>
          </p:nvPr>
        </p:nvSpPr>
        <p:spPr>
          <a:xfrm>
            <a:off x="23557230" y="1168400"/>
            <a:ext cx="7098033" cy="18597882"/>
          </a:xfrm>
          <a:prstGeom prst="rect">
            <a:avLst/>
          </a:prstGeom>
        </p:spPr>
        <p:txBody>
          <a:bodyPr/>
          <a:lstStyle/>
          <a:p>
            <a:pPr/>
            <a:r>
              <a:t>Texte du titre</a:t>
            </a:r>
          </a:p>
        </p:txBody>
      </p:sp>
      <p:sp>
        <p:nvSpPr>
          <p:cNvPr id="102" name="Texte niveau 1…"/>
          <p:cNvSpPr txBox="1"/>
          <p:nvPr>
            <p:ph type="body" idx="1"/>
          </p:nvPr>
        </p:nvSpPr>
        <p:spPr>
          <a:xfrm>
            <a:off x="2263142" y="1168400"/>
            <a:ext cx="20882611" cy="18597882"/>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0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contenu">
    <p:spTree>
      <p:nvGrpSpPr>
        <p:cNvPr id="1" name=""/>
        <p:cNvGrpSpPr/>
        <p:nvPr/>
      </p:nvGrpSpPr>
      <p:grpSpPr>
        <a:xfrm>
          <a:off x="0" y="0"/>
          <a:ext cx="0" cy="0"/>
          <a:chOff x="0" y="0"/>
          <a:chExt cx="0" cy="0"/>
        </a:xfrm>
      </p:grpSpPr>
      <p:sp>
        <p:nvSpPr>
          <p:cNvPr id="20" name="Texte du titre"/>
          <p:cNvSpPr txBox="1"/>
          <p:nvPr>
            <p:ph type="title"/>
          </p:nvPr>
        </p:nvSpPr>
        <p:spPr>
          <a:prstGeom prst="rect">
            <a:avLst/>
          </a:prstGeom>
        </p:spPr>
        <p:txBody>
          <a:bodyPr/>
          <a:lstStyle/>
          <a:p>
            <a:pPr/>
            <a:r>
              <a:t>Texte du titre</a:t>
            </a:r>
          </a:p>
        </p:txBody>
      </p:sp>
      <p:sp>
        <p:nvSpPr>
          <p:cNvPr id="21"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2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de section">
    <p:spTree>
      <p:nvGrpSpPr>
        <p:cNvPr id="1" name=""/>
        <p:cNvGrpSpPr/>
        <p:nvPr/>
      </p:nvGrpSpPr>
      <p:grpSpPr>
        <a:xfrm>
          <a:off x="0" y="0"/>
          <a:ext cx="0" cy="0"/>
          <a:chOff x="0" y="0"/>
          <a:chExt cx="0" cy="0"/>
        </a:xfrm>
      </p:grpSpPr>
      <p:sp>
        <p:nvSpPr>
          <p:cNvPr id="29" name="Texte du titre"/>
          <p:cNvSpPr txBox="1"/>
          <p:nvPr>
            <p:ph type="title"/>
          </p:nvPr>
        </p:nvSpPr>
        <p:spPr>
          <a:xfrm>
            <a:off x="2245997" y="5471166"/>
            <a:ext cx="28392122" cy="9128760"/>
          </a:xfrm>
          <a:prstGeom prst="rect">
            <a:avLst/>
          </a:prstGeom>
        </p:spPr>
        <p:txBody>
          <a:bodyPr anchor="b"/>
          <a:lstStyle>
            <a:lvl1pPr>
              <a:defRPr sz="19200"/>
            </a:lvl1pPr>
          </a:lstStyle>
          <a:p>
            <a:pPr/>
            <a:r>
              <a:t>Texte du titre</a:t>
            </a:r>
          </a:p>
        </p:txBody>
      </p:sp>
      <p:sp>
        <p:nvSpPr>
          <p:cNvPr id="30" name="Texte niveau 1…"/>
          <p:cNvSpPr txBox="1"/>
          <p:nvPr>
            <p:ph type="body" sz="quarter" idx="1"/>
          </p:nvPr>
        </p:nvSpPr>
        <p:spPr>
          <a:xfrm>
            <a:off x="2245997" y="14686286"/>
            <a:ext cx="28392122" cy="4800600"/>
          </a:xfrm>
          <a:prstGeom prst="rect">
            <a:avLst/>
          </a:prstGeom>
        </p:spPr>
        <p:txBody>
          <a:bodyPr/>
          <a:lstStyle>
            <a:lvl1pPr marL="0" indent="0">
              <a:buSzTx/>
              <a:buFontTx/>
              <a:buNone/>
              <a:defRPr sz="7600"/>
            </a:lvl1pPr>
            <a:lvl2pPr marL="0" indent="0">
              <a:buSzTx/>
              <a:buFontTx/>
              <a:buNone/>
              <a:defRPr sz="7600"/>
            </a:lvl2pPr>
            <a:lvl3pPr marL="0" indent="0">
              <a:buSzTx/>
              <a:buFontTx/>
              <a:buNone/>
              <a:defRPr sz="7600"/>
            </a:lvl3pPr>
            <a:lvl4pPr marL="0" indent="0">
              <a:buSzTx/>
              <a:buFontTx/>
              <a:buNone/>
              <a:defRPr sz="7600"/>
            </a:lvl4pPr>
            <a:lvl5pPr marL="0" indent="0">
              <a:buSzTx/>
              <a:buFontTx/>
              <a:buNone/>
              <a:defRPr sz="7600"/>
            </a:lvl5pPr>
          </a:lstStyle>
          <a:p>
            <a:pPr/>
            <a:r>
              <a:t>Texte niveau 1</a:t>
            </a:r>
          </a:p>
          <a:p>
            <a:pPr lvl="1"/>
            <a:r>
              <a:t>Texte niveau 2</a:t>
            </a:r>
          </a:p>
          <a:p>
            <a:pPr lvl="2"/>
            <a:r>
              <a:t>Texte niveau 3</a:t>
            </a:r>
          </a:p>
          <a:p>
            <a:pPr lvl="3"/>
            <a:r>
              <a:t>Texte niveau 4</a:t>
            </a:r>
          </a:p>
          <a:p>
            <a:pPr lvl="4"/>
            <a:r>
              <a:t>Texte niveau 5</a:t>
            </a:r>
          </a:p>
        </p:txBody>
      </p:sp>
      <p:sp>
        <p:nvSpPr>
          <p:cNvPr id="3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ux contenus">
    <p:spTree>
      <p:nvGrpSpPr>
        <p:cNvPr id="1" name=""/>
        <p:cNvGrpSpPr/>
        <p:nvPr/>
      </p:nvGrpSpPr>
      <p:grpSpPr>
        <a:xfrm>
          <a:off x="0" y="0"/>
          <a:ext cx="0" cy="0"/>
          <a:chOff x="0" y="0"/>
          <a:chExt cx="0" cy="0"/>
        </a:xfrm>
      </p:grpSpPr>
      <p:sp>
        <p:nvSpPr>
          <p:cNvPr id="38" name="Texte du titre"/>
          <p:cNvSpPr txBox="1"/>
          <p:nvPr>
            <p:ph type="title"/>
          </p:nvPr>
        </p:nvSpPr>
        <p:spPr>
          <a:prstGeom prst="rect">
            <a:avLst/>
          </a:prstGeom>
        </p:spPr>
        <p:txBody>
          <a:bodyPr/>
          <a:lstStyle/>
          <a:p>
            <a:pPr/>
            <a:r>
              <a:t>Texte du titre</a:t>
            </a:r>
          </a:p>
        </p:txBody>
      </p:sp>
      <p:sp>
        <p:nvSpPr>
          <p:cNvPr id="39" name="Texte niveau 1…"/>
          <p:cNvSpPr txBox="1"/>
          <p:nvPr>
            <p:ph type="body" sz="half" idx="1"/>
          </p:nvPr>
        </p:nvSpPr>
        <p:spPr>
          <a:xfrm>
            <a:off x="2263138" y="5842000"/>
            <a:ext cx="13990323" cy="13924282"/>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4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aison">
    <p:spTree>
      <p:nvGrpSpPr>
        <p:cNvPr id="1" name=""/>
        <p:cNvGrpSpPr/>
        <p:nvPr/>
      </p:nvGrpSpPr>
      <p:grpSpPr>
        <a:xfrm>
          <a:off x="0" y="0"/>
          <a:ext cx="0" cy="0"/>
          <a:chOff x="0" y="0"/>
          <a:chExt cx="0" cy="0"/>
        </a:xfrm>
      </p:grpSpPr>
      <p:sp>
        <p:nvSpPr>
          <p:cNvPr id="47" name="Texte du titre"/>
          <p:cNvSpPr txBox="1"/>
          <p:nvPr>
            <p:ph type="title"/>
          </p:nvPr>
        </p:nvSpPr>
        <p:spPr>
          <a:xfrm>
            <a:off x="2267428" y="1168405"/>
            <a:ext cx="28392122" cy="4241802"/>
          </a:xfrm>
          <a:prstGeom prst="rect">
            <a:avLst/>
          </a:prstGeom>
        </p:spPr>
        <p:txBody>
          <a:bodyPr/>
          <a:lstStyle/>
          <a:p>
            <a:pPr/>
            <a:r>
              <a:t>Texte du titre</a:t>
            </a:r>
          </a:p>
        </p:txBody>
      </p:sp>
      <p:sp>
        <p:nvSpPr>
          <p:cNvPr id="48" name="Texte niveau 1…"/>
          <p:cNvSpPr txBox="1"/>
          <p:nvPr>
            <p:ph type="body" sz="quarter" idx="1"/>
          </p:nvPr>
        </p:nvSpPr>
        <p:spPr>
          <a:xfrm>
            <a:off x="2267430" y="5379722"/>
            <a:ext cx="13926026" cy="2636518"/>
          </a:xfrm>
          <a:prstGeom prst="rect">
            <a:avLst/>
          </a:prstGeom>
        </p:spPr>
        <p:txBody>
          <a:bodyPr anchor="b"/>
          <a:lstStyle>
            <a:lvl1pPr marL="0" indent="0">
              <a:buSzTx/>
              <a:buFontTx/>
              <a:buNone/>
              <a:defRPr b="1" sz="7600"/>
            </a:lvl1pPr>
            <a:lvl2pPr marL="0" indent="0">
              <a:buSzTx/>
              <a:buFontTx/>
              <a:buNone/>
              <a:defRPr b="1" sz="7600"/>
            </a:lvl2pPr>
            <a:lvl3pPr marL="0" indent="0">
              <a:buSzTx/>
              <a:buFontTx/>
              <a:buNone/>
              <a:defRPr b="1" sz="7600"/>
            </a:lvl3pPr>
            <a:lvl4pPr marL="0" indent="0">
              <a:buSzTx/>
              <a:buFontTx/>
              <a:buNone/>
              <a:defRPr b="1" sz="7600"/>
            </a:lvl4pPr>
            <a:lvl5pPr marL="0" indent="0">
              <a:buSzTx/>
              <a:buFontTx/>
              <a:buNone/>
              <a:defRPr b="1" sz="7600"/>
            </a:lvl5pPr>
          </a:lstStyle>
          <a:p>
            <a:pPr/>
            <a:r>
              <a:t>Texte niveau 1</a:t>
            </a:r>
          </a:p>
          <a:p>
            <a:pPr lvl="1"/>
            <a:r>
              <a:t>Texte niveau 2</a:t>
            </a:r>
          </a:p>
          <a:p>
            <a:pPr lvl="2"/>
            <a:r>
              <a:t>Texte niveau 3</a:t>
            </a:r>
          </a:p>
          <a:p>
            <a:pPr lvl="3"/>
            <a:r>
              <a:t>Texte niveau 4</a:t>
            </a:r>
          </a:p>
          <a:p>
            <a:pPr lvl="4"/>
            <a:r>
              <a:t>Texte niveau 5</a:t>
            </a:r>
          </a:p>
        </p:txBody>
      </p:sp>
      <p:sp>
        <p:nvSpPr>
          <p:cNvPr id="49" name="Text Placeholder 4"/>
          <p:cNvSpPr/>
          <p:nvPr>
            <p:ph type="body" sz="quarter" idx="13"/>
          </p:nvPr>
        </p:nvSpPr>
        <p:spPr>
          <a:xfrm>
            <a:off x="16664942" y="5379722"/>
            <a:ext cx="13994610" cy="2636518"/>
          </a:xfrm>
          <a:prstGeom prst="rect">
            <a:avLst/>
          </a:prstGeom>
        </p:spPr>
        <p:txBody>
          <a:bodyPr anchor="b"/>
          <a:lstStyle/>
          <a:p>
            <a:pPr/>
          </a:p>
        </p:txBody>
      </p:sp>
      <p:sp>
        <p:nvSpPr>
          <p:cNvPr id="5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
    <p:spTree>
      <p:nvGrpSpPr>
        <p:cNvPr id="1" name=""/>
        <p:cNvGrpSpPr/>
        <p:nvPr/>
      </p:nvGrpSpPr>
      <p:grpSpPr>
        <a:xfrm>
          <a:off x="0" y="0"/>
          <a:ext cx="0" cy="0"/>
          <a:chOff x="0" y="0"/>
          <a:chExt cx="0" cy="0"/>
        </a:xfrm>
      </p:grpSpPr>
      <p:sp>
        <p:nvSpPr>
          <p:cNvPr id="57" name="Texte du titre"/>
          <p:cNvSpPr txBox="1"/>
          <p:nvPr>
            <p:ph type="title"/>
          </p:nvPr>
        </p:nvSpPr>
        <p:spPr>
          <a:prstGeom prst="rect">
            <a:avLst/>
          </a:prstGeom>
        </p:spPr>
        <p:txBody>
          <a:bodyPr/>
          <a:lstStyle/>
          <a:p>
            <a:pPr/>
            <a:r>
              <a:t>Texte du titre</a:t>
            </a:r>
          </a:p>
        </p:txBody>
      </p:sp>
      <p:sp>
        <p:nvSpPr>
          <p:cNvPr id="5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de">
    <p:spTree>
      <p:nvGrpSpPr>
        <p:cNvPr id="1" name=""/>
        <p:cNvGrpSpPr/>
        <p:nvPr/>
      </p:nvGrpSpPr>
      <p:grpSpPr>
        <a:xfrm>
          <a:off x="0" y="0"/>
          <a:ext cx="0" cy="0"/>
          <a:chOff x="0" y="0"/>
          <a:chExt cx="0" cy="0"/>
        </a:xfrm>
      </p:grpSpPr>
      <p:sp>
        <p:nvSpPr>
          <p:cNvPr id="6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u avec légende">
    <p:spTree>
      <p:nvGrpSpPr>
        <p:cNvPr id="1" name=""/>
        <p:cNvGrpSpPr/>
        <p:nvPr/>
      </p:nvGrpSpPr>
      <p:grpSpPr>
        <a:xfrm>
          <a:off x="0" y="0"/>
          <a:ext cx="0" cy="0"/>
          <a:chOff x="0" y="0"/>
          <a:chExt cx="0" cy="0"/>
        </a:xfrm>
      </p:grpSpPr>
      <p:sp>
        <p:nvSpPr>
          <p:cNvPr id="72" name="Texte du titre"/>
          <p:cNvSpPr txBox="1"/>
          <p:nvPr>
            <p:ph type="title"/>
          </p:nvPr>
        </p:nvSpPr>
        <p:spPr>
          <a:xfrm>
            <a:off x="2267428" y="1463038"/>
            <a:ext cx="10617042" cy="5120644"/>
          </a:xfrm>
          <a:prstGeom prst="rect">
            <a:avLst/>
          </a:prstGeom>
        </p:spPr>
        <p:txBody>
          <a:bodyPr anchor="b"/>
          <a:lstStyle>
            <a:lvl1pPr>
              <a:defRPr sz="10200"/>
            </a:lvl1pPr>
          </a:lstStyle>
          <a:p>
            <a:pPr/>
            <a:r>
              <a:t>Texte du titre</a:t>
            </a:r>
          </a:p>
        </p:txBody>
      </p:sp>
      <p:sp>
        <p:nvSpPr>
          <p:cNvPr id="73" name="Texte niveau 1…"/>
          <p:cNvSpPr txBox="1"/>
          <p:nvPr>
            <p:ph type="body" sz="half" idx="1"/>
          </p:nvPr>
        </p:nvSpPr>
        <p:spPr>
          <a:xfrm>
            <a:off x="13994606" y="3159765"/>
            <a:ext cx="16664942" cy="15595602"/>
          </a:xfrm>
          <a:prstGeom prst="rect">
            <a:avLst/>
          </a:prstGeom>
        </p:spPr>
        <p:txBody>
          <a:bodyPr/>
          <a:lstStyle>
            <a:lvl1pPr>
              <a:defRPr sz="10200"/>
            </a:lvl1pPr>
            <a:lvl2pPr marL="2301411" indent="-838371">
              <a:defRPr sz="10200"/>
            </a:lvl2pPr>
            <a:lvl3pPr marL="3907856" indent="-981776">
              <a:defRPr sz="10200"/>
            </a:lvl3pPr>
            <a:lvl4pPr marL="5554979" indent="-1165860">
              <a:defRPr sz="10200"/>
            </a:lvl4pPr>
            <a:lvl5pPr marL="7018019" indent="-1165859">
              <a:defRPr sz="10200"/>
            </a:lvl5pPr>
          </a:lstStyle>
          <a:p>
            <a:pPr/>
            <a:r>
              <a:t>Texte niveau 1</a:t>
            </a:r>
          </a:p>
          <a:p>
            <a:pPr lvl="1"/>
            <a:r>
              <a:t>Texte niveau 2</a:t>
            </a:r>
          </a:p>
          <a:p>
            <a:pPr lvl="2"/>
            <a:r>
              <a:t>Texte niveau 3</a:t>
            </a:r>
          </a:p>
          <a:p>
            <a:pPr lvl="3"/>
            <a:r>
              <a:t>Texte niveau 4</a:t>
            </a:r>
          </a:p>
          <a:p>
            <a:pPr lvl="4"/>
            <a:r>
              <a:t>Texte niveau 5</a:t>
            </a:r>
          </a:p>
        </p:txBody>
      </p:sp>
      <p:sp>
        <p:nvSpPr>
          <p:cNvPr id="74" name="Text Placeholder 3"/>
          <p:cNvSpPr/>
          <p:nvPr>
            <p:ph type="body" sz="quarter" idx="13"/>
          </p:nvPr>
        </p:nvSpPr>
        <p:spPr>
          <a:xfrm>
            <a:off x="2267428" y="6583680"/>
            <a:ext cx="10617043" cy="12197084"/>
          </a:xfrm>
          <a:prstGeom prst="rect">
            <a:avLst/>
          </a:prstGeom>
        </p:spPr>
        <p:txBody>
          <a:bodyPr/>
          <a:lstStyle/>
          <a:p>
            <a:pPr/>
          </a:p>
        </p:txBody>
      </p:sp>
      <p:sp>
        <p:nvSpPr>
          <p:cNvPr id="7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 avec légende">
    <p:spTree>
      <p:nvGrpSpPr>
        <p:cNvPr id="1" name=""/>
        <p:cNvGrpSpPr/>
        <p:nvPr/>
      </p:nvGrpSpPr>
      <p:grpSpPr>
        <a:xfrm>
          <a:off x="0" y="0"/>
          <a:ext cx="0" cy="0"/>
          <a:chOff x="0" y="0"/>
          <a:chExt cx="0" cy="0"/>
        </a:xfrm>
      </p:grpSpPr>
      <p:sp>
        <p:nvSpPr>
          <p:cNvPr id="82" name="Texte du titre"/>
          <p:cNvSpPr txBox="1"/>
          <p:nvPr>
            <p:ph type="title"/>
          </p:nvPr>
        </p:nvSpPr>
        <p:spPr>
          <a:xfrm>
            <a:off x="2267428" y="1463038"/>
            <a:ext cx="10617042" cy="5120644"/>
          </a:xfrm>
          <a:prstGeom prst="rect">
            <a:avLst/>
          </a:prstGeom>
        </p:spPr>
        <p:txBody>
          <a:bodyPr anchor="b"/>
          <a:lstStyle>
            <a:lvl1pPr>
              <a:defRPr sz="10200"/>
            </a:lvl1pPr>
          </a:lstStyle>
          <a:p>
            <a:pPr/>
            <a:r>
              <a:t>Texte du titre</a:t>
            </a:r>
          </a:p>
        </p:txBody>
      </p:sp>
      <p:sp>
        <p:nvSpPr>
          <p:cNvPr id="83" name="Picture Placeholder 2"/>
          <p:cNvSpPr/>
          <p:nvPr>
            <p:ph type="pic" sz="half" idx="13"/>
          </p:nvPr>
        </p:nvSpPr>
        <p:spPr>
          <a:xfrm>
            <a:off x="13994606" y="3159765"/>
            <a:ext cx="16664942" cy="15595602"/>
          </a:xfrm>
          <a:prstGeom prst="rect">
            <a:avLst/>
          </a:prstGeom>
        </p:spPr>
        <p:txBody>
          <a:bodyPr lIns="91439" tIns="45719" rIns="91439" bIns="45719">
            <a:noAutofit/>
          </a:bodyPr>
          <a:lstStyle/>
          <a:p>
            <a:pPr/>
          </a:p>
        </p:txBody>
      </p:sp>
      <p:sp>
        <p:nvSpPr>
          <p:cNvPr id="84" name="Texte niveau 1…"/>
          <p:cNvSpPr txBox="1"/>
          <p:nvPr>
            <p:ph type="body" sz="quarter" idx="1"/>
          </p:nvPr>
        </p:nvSpPr>
        <p:spPr>
          <a:xfrm>
            <a:off x="2267428" y="6583680"/>
            <a:ext cx="10617042" cy="12197083"/>
          </a:xfrm>
          <a:prstGeom prst="rect">
            <a:avLst/>
          </a:prstGeom>
        </p:spPr>
        <p:txBody>
          <a:bodyPr/>
          <a:lstStyle>
            <a:lvl1pPr marL="0" indent="0">
              <a:buSzTx/>
              <a:buFontTx/>
              <a:buNone/>
              <a:defRPr sz="5100"/>
            </a:lvl1pPr>
            <a:lvl2pPr marL="0" indent="0">
              <a:buSzTx/>
              <a:buFontTx/>
              <a:buNone/>
              <a:defRPr sz="5100"/>
            </a:lvl2pPr>
            <a:lvl3pPr marL="0" indent="0">
              <a:buSzTx/>
              <a:buFontTx/>
              <a:buNone/>
              <a:defRPr sz="5100"/>
            </a:lvl3pPr>
            <a:lvl4pPr marL="0" indent="0">
              <a:buSzTx/>
              <a:buFontTx/>
              <a:buNone/>
              <a:defRPr sz="5100"/>
            </a:lvl4pPr>
            <a:lvl5pPr marL="0" indent="0">
              <a:buSzTx/>
              <a:buFontTx/>
              <a:buNone/>
              <a:defRPr sz="5100"/>
            </a:lvl5pPr>
          </a:lstStyle>
          <a:p>
            <a:pPr/>
            <a:r>
              <a:t>Texte niveau 1</a:t>
            </a:r>
          </a:p>
          <a:p>
            <a:pPr lvl="1"/>
            <a:r>
              <a:t>Texte niveau 2</a:t>
            </a:r>
          </a:p>
          <a:p>
            <a:pPr lvl="2"/>
            <a:r>
              <a:t>Texte niveau 3</a:t>
            </a:r>
          </a:p>
          <a:p>
            <a:pPr lvl="3"/>
            <a:r>
              <a:t>Texte niveau 4</a:t>
            </a:r>
          </a:p>
          <a:p>
            <a:pPr lvl="4"/>
            <a:r>
              <a:t>Texte niveau 5</a:t>
            </a:r>
          </a:p>
        </p:txBody>
      </p:sp>
      <p:sp>
        <p:nvSpPr>
          <p:cNvPr id="8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2263138" y="1168405"/>
            <a:ext cx="28392126" cy="42418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Texte du titre</a:t>
            </a:r>
          </a:p>
        </p:txBody>
      </p:sp>
      <p:sp>
        <p:nvSpPr>
          <p:cNvPr id="3" name="Texte niveau 1…"/>
          <p:cNvSpPr txBox="1"/>
          <p:nvPr>
            <p:ph type="body" idx="1"/>
          </p:nvPr>
        </p:nvSpPr>
        <p:spPr>
          <a:xfrm>
            <a:off x="2263138" y="5842000"/>
            <a:ext cx="28392126" cy="139242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30044959" y="20599406"/>
            <a:ext cx="610303" cy="650239"/>
          </a:xfrm>
          <a:prstGeom prst="rect">
            <a:avLst/>
          </a:prstGeom>
          <a:ln w="12700">
            <a:miter lim="400000"/>
          </a:ln>
        </p:spPr>
        <p:txBody>
          <a:bodyPr wrap="none" lIns="45718" tIns="45718" rIns="45718" bIns="45718" anchor="ctr">
            <a:spAutoFit/>
          </a:bodyPr>
          <a:lstStyle>
            <a:lvl1pPr algn="r">
              <a:defRPr sz="38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1pPr>
      <a:lvl2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2pPr>
      <a:lvl3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3pPr>
      <a:lvl4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4pPr>
      <a:lvl5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5pPr>
      <a:lvl6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6pPr>
      <a:lvl7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7pPr>
      <a:lvl8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8pPr>
      <a:lvl9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000000"/>
          </a:solidFill>
          <a:uFillTx/>
          <a:latin typeface="Calibri Light"/>
          <a:ea typeface="Calibri Light"/>
          <a:cs typeface="Calibri Light"/>
          <a:sym typeface="Calibri Light"/>
        </a:defRPr>
      </a:lvl9pPr>
    </p:titleStyle>
    <p:bodyStyle>
      <a:lvl1pPr marL="731519" marR="0" indent="-731519"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1pPr>
      <a:lvl2pPr marL="2319688" marR="0" indent="-856648"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2pPr>
      <a:lvl3pPr marL="3943350" marR="0" indent="-1017270"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3pPr>
      <a:lvl4pPr marL="5531318" marR="0" indent="-1142198"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4pPr>
      <a:lvl5pPr marL="6994358" marR="0" indent="-1142198"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5pPr>
      <a:lvl6pPr marL="8457396"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6pPr>
      <a:lvl7pPr marL="9920437"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7pPr>
      <a:lvl8pPr marL="11383478"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8pPr>
      <a:lvl9pPr marL="12846518"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chart" Target="../charts/chart1.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hyperlink" Target="https://en.wikipedia.org/wiki/Integrated_development_environment" TargetMode="External"/><Relationship Id="rId9" Type="http://schemas.openxmlformats.org/officeDocument/2006/relationships/hyperlink" Target="https://en.wikipedia.org/wiki/Computer_programming" TargetMode="External"/><Relationship Id="rId10" Type="http://schemas.openxmlformats.org/officeDocument/2006/relationships/hyperlink" Target="https://en.wikipedia.org/wiki/Python_(programming_language)" TargetMode="External"/><Relationship Id="rId11" Type="http://schemas.openxmlformats.org/officeDocument/2006/relationships/hyperlink" Target="https://en.wikipedia.org/wiki/JetBrains" TargetMode="External"/><Relationship Id="rId12" Type="http://schemas.openxmlformats.org/officeDocument/2006/relationships/image" Target="../media/image1.tif"/><Relationship Id="rId13" Type="http://schemas.openxmlformats.org/officeDocument/2006/relationships/image" Target="../media/image2.tif"/><Relationship Id="rId14" Type="http://schemas.openxmlformats.org/officeDocument/2006/relationships/image" Target="../media/image3.tif"/><Relationship Id="rId15" Type="http://schemas.openxmlformats.org/officeDocument/2006/relationships/image" Target="../media/image4.tif"/><Relationship Id="rId16" Type="http://schemas.openxmlformats.org/officeDocument/2006/relationships/image" Target="../media/image5.tif"/><Relationship Id="rId17"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Rectangle 3"/>
          <p:cNvSpPr/>
          <p:nvPr/>
        </p:nvSpPr>
        <p:spPr>
          <a:xfrm>
            <a:off x="0" y="0"/>
            <a:ext cx="32918400" cy="4800600"/>
          </a:xfrm>
          <a:prstGeom prst="rect">
            <a:avLst/>
          </a:prstGeom>
          <a:solidFill>
            <a:srgbClr val="0070C0"/>
          </a:solidFill>
          <a:ln w="12700">
            <a:solidFill>
              <a:srgbClr val="157058"/>
            </a:solidFill>
            <a:miter/>
          </a:ln>
        </p:spPr>
        <p:txBody>
          <a:bodyPr lIns="45718" tIns="45718" rIns="45718" bIns="45718" anchor="ctr"/>
          <a:lstStyle/>
          <a:p>
            <a:pPr algn="ctr">
              <a:defRPr>
                <a:solidFill>
                  <a:srgbClr val="FFFFFF"/>
                </a:solidFill>
              </a:defRPr>
            </a:pPr>
          </a:p>
        </p:txBody>
      </p:sp>
      <p:sp>
        <p:nvSpPr>
          <p:cNvPr id="113" name="Title 1"/>
          <p:cNvSpPr txBox="1"/>
          <p:nvPr>
            <p:ph type="ctrTitle"/>
          </p:nvPr>
        </p:nvSpPr>
        <p:spPr>
          <a:xfrm>
            <a:off x="921859" y="731851"/>
            <a:ext cx="27980640" cy="2529528"/>
          </a:xfrm>
          <a:prstGeom prst="rect">
            <a:avLst/>
          </a:prstGeom>
        </p:spPr>
        <p:txBody>
          <a:bodyPr/>
          <a:lstStyle/>
          <a:p>
            <a:pPr algn="l">
              <a:defRPr sz="13000">
                <a:solidFill>
                  <a:srgbClr val="FFFFFF"/>
                </a:solidFill>
                <a:latin typeface="DIN Alternate"/>
                <a:ea typeface="DIN Alternate"/>
                <a:cs typeface="DIN Alternate"/>
                <a:sym typeface="DIN Alternate"/>
              </a:defRPr>
            </a:pPr>
            <a:r>
              <a:t> </a:t>
            </a:r>
            <a:r>
              <a:rPr sz="11800"/>
              <a:t>Blue Ocean Whale </a:t>
            </a:r>
            <a:r>
              <a:rPr sz="11800"/>
              <a:t>S</a:t>
            </a:r>
            <a:r>
              <a:rPr sz="11800"/>
              <a:t>harks</a:t>
            </a:r>
          </a:p>
        </p:txBody>
      </p:sp>
      <p:sp>
        <p:nvSpPr>
          <p:cNvPr id="114" name="TextBox 9"/>
          <p:cNvSpPr txBox="1"/>
          <p:nvPr/>
        </p:nvSpPr>
        <p:spPr>
          <a:xfrm>
            <a:off x="1168400" y="3950208"/>
            <a:ext cx="14833600" cy="535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457200">
              <a:defRPr sz="3000">
                <a:solidFill>
                  <a:srgbClr val="FFFFFF"/>
                </a:solidFill>
                <a:latin typeface="DIN Alternate"/>
                <a:ea typeface="DIN Alternate"/>
                <a:cs typeface="DIN Alternate"/>
                <a:sym typeface="DIN Alternate"/>
              </a:defRPr>
            </a:pPr>
            <a:r>
              <a:t>Antonios Todoris   Arun Kumar Bashetty    Quentin Derosin    Amaury Julien   Qiaoyu Liu</a:t>
            </a:r>
          </a:p>
        </p:txBody>
      </p:sp>
      <p:sp>
        <p:nvSpPr>
          <p:cNvPr id="115" name="TextBox 10"/>
          <p:cNvSpPr txBox="1"/>
          <p:nvPr/>
        </p:nvSpPr>
        <p:spPr>
          <a:xfrm>
            <a:off x="852817" y="5630871"/>
            <a:ext cx="6905105" cy="68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just">
              <a:defRPr sz="4000">
                <a:solidFill>
                  <a:srgbClr val="0070C0"/>
                </a:solidFill>
                <a:latin typeface="DIN Alternate"/>
                <a:ea typeface="DIN Alternate"/>
                <a:cs typeface="DIN Alternate"/>
                <a:sym typeface="DIN Alternate"/>
              </a:defRPr>
            </a:lvl1pPr>
          </a:lstStyle>
          <a:p>
            <a:pPr/>
            <a:r>
              <a:t>PROJECT DESCRIPTION</a:t>
            </a:r>
          </a:p>
        </p:txBody>
      </p:sp>
      <p:sp>
        <p:nvSpPr>
          <p:cNvPr id="116" name="Rectangle"/>
          <p:cNvSpPr/>
          <p:nvPr/>
        </p:nvSpPr>
        <p:spPr>
          <a:xfrm>
            <a:off x="845752" y="12828920"/>
            <a:ext cx="6959601" cy="8183838"/>
          </a:xfrm>
          <a:prstGeom prst="rect">
            <a:avLst/>
          </a:prstGeom>
          <a:solidFill>
            <a:srgbClr val="0070C0"/>
          </a:solidFill>
          <a:ln w="12700">
            <a:solidFill>
              <a:srgbClr val="157058"/>
            </a:solidFill>
            <a:miter/>
          </a:ln>
        </p:spPr>
        <p:txBody>
          <a:bodyPr lIns="45718" tIns="45718" rIns="45718" bIns="45718" anchor="ctr"/>
          <a:lstStyle/>
          <a:p>
            <a:pPr algn="just">
              <a:defRPr sz="3200">
                <a:latin typeface="Open Sans"/>
                <a:ea typeface="Open Sans"/>
                <a:cs typeface="Open Sans"/>
                <a:sym typeface="Open Sans"/>
              </a:defRPr>
            </a:pPr>
          </a:p>
        </p:txBody>
      </p:sp>
      <p:sp>
        <p:nvSpPr>
          <p:cNvPr id="117" name="QUICK FACTS"/>
          <p:cNvSpPr txBox="1"/>
          <p:nvPr/>
        </p:nvSpPr>
        <p:spPr>
          <a:xfrm>
            <a:off x="1069897" y="13155328"/>
            <a:ext cx="6313173" cy="1031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3200">
                <a:solidFill>
                  <a:srgbClr val="FFFFFF"/>
                </a:solidFill>
                <a:latin typeface="DIN Alternate"/>
                <a:ea typeface="DIN Alternate"/>
                <a:cs typeface="DIN Alternate"/>
                <a:sym typeface="DIN Alternate"/>
              </a:defRPr>
            </a:lvl1pPr>
          </a:lstStyle>
          <a:p>
            <a:pPr/>
            <a:r>
              <a:t>QUICK FACTS</a:t>
            </a:r>
          </a:p>
        </p:txBody>
      </p:sp>
      <p:sp>
        <p:nvSpPr>
          <p:cNvPr id="118" name="TextBox 16"/>
          <p:cNvSpPr txBox="1"/>
          <p:nvPr/>
        </p:nvSpPr>
        <p:spPr>
          <a:xfrm rot="16200000">
            <a:off x="7915990" y="7953935"/>
            <a:ext cx="1658803"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Uni Sans Book"/>
                <a:ea typeface="Uni Sans Book"/>
                <a:cs typeface="Uni Sans Book"/>
                <a:sym typeface="Uni Sans Book"/>
              </a:defRPr>
            </a:lvl1pPr>
          </a:lstStyle>
          <a:p>
            <a:pPr/>
            <a:r>
              <a:t>Trending Score </a:t>
            </a:r>
          </a:p>
        </p:txBody>
      </p:sp>
      <p:sp>
        <p:nvSpPr>
          <p:cNvPr id="119" name="Group 24"/>
          <p:cNvSpPr txBox="1"/>
          <p:nvPr/>
        </p:nvSpPr>
        <p:spPr>
          <a:xfrm>
            <a:off x="16252510" y="5630869"/>
            <a:ext cx="6972302" cy="68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000">
                <a:solidFill>
                  <a:srgbClr val="0070C0"/>
                </a:solidFill>
                <a:latin typeface="DIN Alternate"/>
                <a:ea typeface="DIN Alternate"/>
                <a:cs typeface="DIN Alternate"/>
                <a:sym typeface="DIN Alternate"/>
              </a:defRPr>
            </a:lvl1pPr>
          </a:lstStyle>
          <a:p>
            <a:pPr/>
            <a:r>
              <a:t>TOOLS &amp; PACKAGES</a:t>
            </a:r>
          </a:p>
        </p:txBody>
      </p:sp>
      <p:sp>
        <p:nvSpPr>
          <p:cNvPr id="120" name="Group 28"/>
          <p:cNvSpPr txBox="1"/>
          <p:nvPr/>
        </p:nvSpPr>
        <p:spPr>
          <a:xfrm>
            <a:off x="24830819" y="11131981"/>
            <a:ext cx="6720596" cy="68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000">
                <a:solidFill>
                  <a:srgbClr val="0070C0"/>
                </a:solidFill>
                <a:latin typeface="DIN Alternate"/>
                <a:ea typeface="DIN Alternate"/>
                <a:cs typeface="DIN Alternate"/>
                <a:sym typeface="DIN Alternate"/>
              </a:defRPr>
            </a:lvl1pPr>
          </a:lstStyle>
          <a:p>
            <a:pPr/>
            <a:r>
              <a:t>FUTURE WORK</a:t>
            </a:r>
          </a:p>
        </p:txBody>
      </p:sp>
      <p:sp>
        <p:nvSpPr>
          <p:cNvPr id="121" name="Group 32"/>
          <p:cNvSpPr txBox="1"/>
          <p:nvPr/>
        </p:nvSpPr>
        <p:spPr>
          <a:xfrm>
            <a:off x="8310909" y="12684720"/>
            <a:ext cx="6972302" cy="68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000">
                <a:solidFill>
                  <a:srgbClr val="0070C0"/>
                </a:solidFill>
                <a:latin typeface="DIN Alternate"/>
                <a:ea typeface="DIN Alternate"/>
                <a:cs typeface="DIN Alternate"/>
                <a:sym typeface="DIN Alternate"/>
              </a:defRPr>
            </a:lvl1pPr>
          </a:lstStyle>
          <a:p>
            <a:pPr/>
            <a:r>
              <a:t>DEVELOPMENT</a:t>
            </a:r>
          </a:p>
        </p:txBody>
      </p:sp>
      <p:sp>
        <p:nvSpPr>
          <p:cNvPr id="122" name="TextBox 35"/>
          <p:cNvSpPr txBox="1"/>
          <p:nvPr/>
        </p:nvSpPr>
        <p:spPr>
          <a:xfrm>
            <a:off x="8310909" y="13495077"/>
            <a:ext cx="6972302" cy="756093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2600">
                <a:latin typeface="Arial"/>
                <a:ea typeface="Arial"/>
                <a:cs typeface="Arial"/>
                <a:sym typeface="Arial"/>
              </a:defRPr>
            </a:pPr>
            <a:r>
              <a:t>Test Planning:</a:t>
            </a:r>
            <a:r>
              <a:rPr b="0"/>
              <a:t> The planning was organized based on the overall requirements and user stories.</a:t>
            </a:r>
          </a:p>
          <a:p>
            <a:pPr algn="just">
              <a:defRPr sz="2600">
                <a:latin typeface="Arial"/>
                <a:ea typeface="Arial"/>
                <a:cs typeface="Arial"/>
                <a:sym typeface="Arial"/>
              </a:defRPr>
            </a:pPr>
          </a:p>
          <a:p>
            <a:pPr algn="just">
              <a:defRPr b="1" sz="2600">
                <a:latin typeface="Arial"/>
                <a:ea typeface="Arial"/>
                <a:cs typeface="Arial"/>
                <a:sym typeface="Arial"/>
              </a:defRPr>
            </a:pPr>
            <a:r>
              <a:t>Test Case Development: </a:t>
            </a:r>
            <a:r>
              <a:rPr b="0"/>
              <a:t>The cases were split into unit test cases considering the different marketing methods that could be used for the promotion of a product.</a:t>
            </a:r>
          </a:p>
          <a:p>
            <a:pPr algn="just">
              <a:defRPr sz="2600">
                <a:latin typeface="Arial"/>
                <a:ea typeface="Arial"/>
                <a:cs typeface="Arial"/>
                <a:sym typeface="Arial"/>
              </a:defRPr>
            </a:pPr>
          </a:p>
          <a:p>
            <a:pPr algn="just">
              <a:defRPr b="1" sz="2600">
                <a:latin typeface="Arial"/>
                <a:ea typeface="Arial"/>
                <a:cs typeface="Arial"/>
                <a:sym typeface="Arial"/>
              </a:defRPr>
            </a:pPr>
            <a:r>
              <a:t>Test Execution and Documentation: </a:t>
            </a:r>
            <a:r>
              <a:rPr b="0"/>
              <a:t>In this phase, all the test cases were executed one by one and the results were documented with screenshots of the developed system and analyzed for further improvement.</a:t>
            </a:r>
          </a:p>
          <a:p>
            <a:pPr algn="just">
              <a:defRPr sz="2600">
                <a:latin typeface="Arial"/>
                <a:ea typeface="Arial"/>
                <a:cs typeface="Arial"/>
                <a:sym typeface="Arial"/>
              </a:defRPr>
            </a:pPr>
          </a:p>
          <a:p>
            <a:pPr algn="just">
              <a:defRPr b="1" sz="2600">
                <a:latin typeface="Arial"/>
                <a:ea typeface="Arial"/>
                <a:cs typeface="Arial"/>
                <a:sym typeface="Arial"/>
              </a:defRPr>
            </a:pPr>
            <a:r>
              <a:t>Finalization: </a:t>
            </a:r>
            <a:r>
              <a:rPr b="0"/>
              <a:t>On this last phase the application’s services were improved and corrected corresponding the needs of the user stories and deployed for production.</a:t>
            </a:r>
          </a:p>
        </p:txBody>
      </p:sp>
      <p:sp>
        <p:nvSpPr>
          <p:cNvPr id="123" name="TextBox 61"/>
          <p:cNvSpPr txBox="1"/>
          <p:nvPr/>
        </p:nvSpPr>
        <p:spPr>
          <a:xfrm>
            <a:off x="8592032" y="6186730"/>
            <a:ext cx="6972302" cy="535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000">
                <a:solidFill>
                  <a:srgbClr val="0070C0"/>
                </a:solidFill>
                <a:latin typeface="DIN Alternate"/>
                <a:ea typeface="DIN Alternate"/>
                <a:cs typeface="DIN Alternate"/>
                <a:sym typeface="DIN Alternate"/>
              </a:defRPr>
            </a:lvl1pPr>
          </a:lstStyle>
          <a:p>
            <a:pPr/>
            <a:r>
              <a:t>Trending score generated from application</a:t>
            </a:r>
          </a:p>
        </p:txBody>
      </p:sp>
      <p:sp>
        <p:nvSpPr>
          <p:cNvPr id="124" name="Straight Connector 4"/>
          <p:cNvSpPr/>
          <p:nvPr/>
        </p:nvSpPr>
        <p:spPr>
          <a:xfrm flipH="1">
            <a:off x="8598568" y="5458380"/>
            <a:ext cx="2" cy="15344221"/>
          </a:xfrm>
          <a:prstGeom prst="line">
            <a:avLst/>
          </a:prstGeom>
          <a:ln w="6350">
            <a:solidFill>
              <a:srgbClr val="FFFFFF"/>
            </a:solidFill>
            <a:miter/>
          </a:ln>
        </p:spPr>
        <p:txBody>
          <a:bodyPr lIns="45718" tIns="45718" rIns="45718" bIns="45718"/>
          <a:lstStyle/>
          <a:p>
            <a:pPr/>
          </a:p>
        </p:txBody>
      </p:sp>
      <p:sp>
        <p:nvSpPr>
          <p:cNvPr id="125" name="Straight Connector 50"/>
          <p:cNvSpPr/>
          <p:nvPr/>
        </p:nvSpPr>
        <p:spPr>
          <a:xfrm flipH="1">
            <a:off x="16459198" y="5466534"/>
            <a:ext cx="2" cy="15344223"/>
          </a:xfrm>
          <a:prstGeom prst="line">
            <a:avLst/>
          </a:prstGeom>
          <a:ln w="6350">
            <a:solidFill>
              <a:srgbClr val="FFFFFF"/>
            </a:solidFill>
            <a:miter/>
          </a:ln>
        </p:spPr>
        <p:txBody>
          <a:bodyPr lIns="45718" tIns="45718" rIns="45718" bIns="45718"/>
          <a:lstStyle/>
          <a:p>
            <a:pPr/>
          </a:p>
        </p:txBody>
      </p:sp>
      <p:sp>
        <p:nvSpPr>
          <p:cNvPr id="126" name="Straight Connector 51"/>
          <p:cNvSpPr/>
          <p:nvPr/>
        </p:nvSpPr>
        <p:spPr>
          <a:xfrm flipH="1">
            <a:off x="24346568" y="5458380"/>
            <a:ext cx="2" cy="15344221"/>
          </a:xfrm>
          <a:prstGeom prst="line">
            <a:avLst/>
          </a:prstGeom>
          <a:ln w="6350">
            <a:solidFill>
              <a:srgbClr val="FFFFFF"/>
            </a:solidFill>
            <a:miter/>
          </a:ln>
        </p:spPr>
        <p:txBody>
          <a:bodyPr lIns="45718" tIns="45718" rIns="45718" bIns="45718"/>
          <a:lstStyle/>
          <a:p>
            <a:pPr/>
          </a:p>
        </p:txBody>
      </p:sp>
      <p:pic>
        <p:nvPicPr>
          <p:cNvPr id="127" name="Picture 2" descr="Picture 2"/>
          <p:cNvPicPr>
            <a:picLocks noChangeAspect="1"/>
          </p:cNvPicPr>
          <p:nvPr/>
        </p:nvPicPr>
        <p:blipFill>
          <a:blip r:embed="rId3">
            <a:extLst/>
          </a:blip>
          <a:stretch>
            <a:fillRect/>
          </a:stretch>
        </p:blipFill>
        <p:spPr>
          <a:xfrm>
            <a:off x="27491832" y="866107"/>
            <a:ext cx="4699935" cy="3274287"/>
          </a:xfrm>
          <a:prstGeom prst="rect">
            <a:avLst/>
          </a:prstGeom>
          <a:ln w="12700">
            <a:miter lim="400000"/>
          </a:ln>
        </p:spPr>
      </p:pic>
      <p:sp>
        <p:nvSpPr>
          <p:cNvPr id="128" name="TextBox 53"/>
          <p:cNvSpPr txBox="1"/>
          <p:nvPr/>
        </p:nvSpPr>
        <p:spPr>
          <a:xfrm>
            <a:off x="27128514" y="21372748"/>
            <a:ext cx="5426571"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2500">
                <a:latin typeface="DIN Alternate"/>
                <a:ea typeface="DIN Alternate"/>
                <a:cs typeface="DIN Alternate"/>
                <a:sym typeface="DIN Alternate"/>
              </a:defRPr>
            </a:lvl1pPr>
          </a:lstStyle>
          <a:p>
            <a:pPr/>
            <a:r>
              <a:t>Fall Semester 2018</a:t>
            </a:r>
          </a:p>
        </p:txBody>
      </p:sp>
      <p:pic>
        <p:nvPicPr>
          <p:cNvPr id="129" name="Image1" descr="Image1"/>
          <p:cNvPicPr>
            <a:picLocks noChangeAspect="1"/>
          </p:cNvPicPr>
          <p:nvPr/>
        </p:nvPicPr>
        <p:blipFill>
          <a:blip r:embed="rId4">
            <a:extLst/>
          </a:blip>
          <a:stretch>
            <a:fillRect/>
          </a:stretch>
        </p:blipFill>
        <p:spPr>
          <a:xfrm>
            <a:off x="20595302" y="132873"/>
            <a:ext cx="5796590" cy="4534853"/>
          </a:xfrm>
          <a:prstGeom prst="rect">
            <a:avLst/>
          </a:prstGeom>
          <a:ln w="12700">
            <a:miter lim="400000"/>
          </a:ln>
        </p:spPr>
      </p:pic>
      <p:sp>
        <p:nvSpPr>
          <p:cNvPr id="130" name="Rectangle 2"/>
          <p:cNvSpPr txBox="1"/>
          <p:nvPr/>
        </p:nvSpPr>
        <p:spPr>
          <a:xfrm>
            <a:off x="24643410" y="11928827"/>
            <a:ext cx="7095415" cy="348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70710" indent="-270710" algn="just">
              <a:spcBef>
                <a:spcPts val="1000"/>
              </a:spcBef>
              <a:buSzPct val="100000"/>
              <a:buChar char="•"/>
              <a:defRPr sz="2600">
                <a:latin typeface="Arial"/>
                <a:ea typeface="Arial"/>
                <a:cs typeface="Arial"/>
                <a:sym typeface="Arial"/>
              </a:defRPr>
            </a:pPr>
            <a:r>
              <a:t>Expansion of the charts with additional labels for analog and digital marketing.</a:t>
            </a:r>
          </a:p>
          <a:p>
            <a:pPr marL="270710" indent="-270710" algn="just">
              <a:spcBef>
                <a:spcPts val="1000"/>
              </a:spcBef>
              <a:buSzPct val="100000"/>
              <a:buChar char="•"/>
              <a:defRPr sz="2600">
                <a:latin typeface="Arial"/>
                <a:ea typeface="Arial"/>
                <a:cs typeface="Arial"/>
                <a:sym typeface="Arial"/>
              </a:defRPr>
            </a:pPr>
            <a:r>
              <a:t>Creation of more auto recommendation texts to provide the user with a variety of possible strategies to follow.</a:t>
            </a:r>
          </a:p>
          <a:p>
            <a:pPr marL="270710" indent="-270710" algn="just">
              <a:spcBef>
                <a:spcPts val="1000"/>
              </a:spcBef>
              <a:buSzPct val="100000"/>
              <a:buChar char="•"/>
              <a:defRPr sz="2600">
                <a:latin typeface="Arial"/>
                <a:ea typeface="Arial"/>
                <a:cs typeface="Arial"/>
                <a:sym typeface="Arial"/>
              </a:defRPr>
            </a:pPr>
            <a:r>
              <a:t>Development of more services to fetch additional information about the product’s marketing popularity.</a:t>
            </a:r>
          </a:p>
        </p:txBody>
      </p:sp>
      <p:graphicFrame>
        <p:nvGraphicFramePr>
          <p:cNvPr id="131" name="Chart 59"/>
          <p:cNvGraphicFramePr/>
          <p:nvPr/>
        </p:nvGraphicFramePr>
        <p:xfrm>
          <a:off x="8934798" y="7136895"/>
          <a:ext cx="6432443" cy="4806512"/>
        </p:xfrm>
        <a:graphic xmlns:a="http://schemas.openxmlformats.org/drawingml/2006/main">
          <a:graphicData uri="http://schemas.openxmlformats.org/drawingml/2006/chart">
            <c:chart xmlns:c="http://schemas.openxmlformats.org/drawingml/2006/chart" r:id="rId5"/>
          </a:graphicData>
        </a:graphic>
      </p:graphicFrame>
      <p:grpSp>
        <p:nvGrpSpPr>
          <p:cNvPr id="134" name="Groupe 7"/>
          <p:cNvGrpSpPr/>
          <p:nvPr/>
        </p:nvGrpSpPr>
        <p:grpSpPr>
          <a:xfrm>
            <a:off x="24681056" y="15727111"/>
            <a:ext cx="6905107" cy="5329287"/>
            <a:chOff x="0" y="0"/>
            <a:chExt cx="6905105" cy="5329285"/>
          </a:xfrm>
        </p:grpSpPr>
        <p:pic>
          <p:nvPicPr>
            <p:cNvPr id="132" name="Image 5" descr="Image 5"/>
            <p:cNvPicPr>
              <a:picLocks noChangeAspect="1"/>
            </p:cNvPicPr>
            <p:nvPr/>
          </p:nvPicPr>
          <p:blipFill>
            <a:blip r:embed="rId6">
              <a:extLst/>
            </a:blip>
            <a:srcRect l="0" t="11723" r="0" b="4933"/>
            <a:stretch>
              <a:fillRect/>
            </a:stretch>
          </p:blipFill>
          <p:spPr>
            <a:xfrm>
              <a:off x="0" y="0"/>
              <a:ext cx="6905106" cy="4799728"/>
            </a:xfrm>
            <a:prstGeom prst="rect">
              <a:avLst/>
            </a:prstGeom>
            <a:ln w="12700" cap="flat">
              <a:noFill/>
              <a:miter lim="400000"/>
            </a:ln>
            <a:effectLst/>
          </p:spPr>
        </p:pic>
        <p:sp>
          <p:nvSpPr>
            <p:cNvPr id="133" name="ZoneTexte 6"/>
            <p:cNvSpPr txBox="1"/>
            <p:nvPr/>
          </p:nvSpPr>
          <p:spPr>
            <a:xfrm>
              <a:off x="14217" y="4920347"/>
              <a:ext cx="6890889" cy="408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2100">
                  <a:solidFill>
                    <a:srgbClr val="0070C0"/>
                  </a:solidFill>
                </a:defRPr>
              </a:lvl1pPr>
            </a:lstStyle>
            <a:p>
              <a:pPr/>
              <a:r>
                <a:t>Visualization of search results for EPITA in France</a:t>
              </a:r>
            </a:p>
          </p:txBody>
        </p:sp>
      </p:grpSp>
      <p:pic>
        <p:nvPicPr>
          <p:cNvPr id="135" name="The-graph-of-raw-Google-Trends-dataset-for-iPhone-top-and-the-graphs-for-classifier.png" descr="The-graph-of-raw-Google-Trends-dataset-for-iPhone-top-and-the-graphs-for-classifier.png"/>
          <p:cNvPicPr>
            <a:picLocks noChangeAspect="1"/>
          </p:cNvPicPr>
          <p:nvPr/>
        </p:nvPicPr>
        <p:blipFill>
          <a:blip r:embed="rId7">
            <a:extLst/>
          </a:blip>
          <a:srcRect l="1475" t="0" r="0" b="0"/>
          <a:stretch>
            <a:fillRect/>
          </a:stretch>
        </p:blipFill>
        <p:spPr>
          <a:xfrm>
            <a:off x="23987585" y="5878764"/>
            <a:ext cx="7689020" cy="5377680"/>
          </a:xfrm>
          <a:prstGeom prst="rect">
            <a:avLst/>
          </a:prstGeom>
          <a:ln w="12700">
            <a:miter lim="400000"/>
          </a:ln>
        </p:spPr>
      </p:pic>
      <p:sp>
        <p:nvSpPr>
          <p:cNvPr id="136" name="The application is an interactive tool which lets the user see relevant marketing information for a chosen product in a specified country.…"/>
          <p:cNvSpPr txBox="1"/>
          <p:nvPr/>
        </p:nvSpPr>
        <p:spPr>
          <a:xfrm>
            <a:off x="909411" y="6490072"/>
            <a:ext cx="6997804" cy="559243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914400">
              <a:defRPr sz="2600">
                <a:latin typeface="Arial"/>
                <a:ea typeface="Arial"/>
                <a:cs typeface="Arial"/>
                <a:sym typeface="Arial"/>
              </a:defRPr>
            </a:pPr>
            <a:r>
              <a:t>The application is an interactive tool which lets the user see relevant marketing information for a chosen product in a specified country.</a:t>
            </a:r>
          </a:p>
          <a:p>
            <a:pPr defTabSz="914400">
              <a:defRPr sz="2600">
                <a:latin typeface="Arial"/>
                <a:ea typeface="Arial"/>
                <a:cs typeface="Arial"/>
                <a:sym typeface="Arial"/>
              </a:defRPr>
            </a:pPr>
          </a:p>
          <a:p>
            <a:pPr algn="just" defTabSz="914400">
              <a:defRPr sz="2600">
                <a:latin typeface="Arial"/>
                <a:ea typeface="Arial"/>
                <a:cs typeface="Arial"/>
                <a:sym typeface="Arial"/>
              </a:defRPr>
            </a:pPr>
            <a:r>
              <a:t>The project is based on Google marketing trends combined with analog and digital marketing.</a:t>
            </a:r>
            <a:r>
              <a:t> </a:t>
            </a:r>
            <a:r>
              <a:t>The developed tool will take the product that the user wants to promote as input, alongside with the target country. The expected output will be specific charts with useful information that marketers need to consider, before starting developing their marketing plans, in order to maximize the impact and return on investment.</a:t>
            </a:r>
          </a:p>
        </p:txBody>
      </p:sp>
      <p:sp>
        <p:nvSpPr>
          <p:cNvPr id="137" name="&gt; In this digital era, Digital Marketing…"/>
          <p:cNvSpPr txBox="1"/>
          <p:nvPr/>
        </p:nvSpPr>
        <p:spPr>
          <a:xfrm>
            <a:off x="1139175" y="14086430"/>
            <a:ext cx="6538277" cy="677312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914400">
              <a:defRPr sz="2700">
                <a:solidFill>
                  <a:srgbClr val="FFFFFF"/>
                </a:solidFill>
                <a:latin typeface="Arial"/>
                <a:ea typeface="Arial"/>
                <a:cs typeface="Arial"/>
                <a:sym typeface="Arial"/>
              </a:defRPr>
            </a:pPr>
            <a:r>
              <a:t>&gt; In this era, Digital Marketing</a:t>
            </a:r>
          </a:p>
          <a:p>
            <a:pPr defTabSz="914400">
              <a:defRPr sz="2700">
                <a:solidFill>
                  <a:srgbClr val="FFFFFF"/>
                </a:solidFill>
                <a:latin typeface="Arial"/>
                <a:ea typeface="Arial"/>
                <a:cs typeface="Arial"/>
                <a:sym typeface="Arial"/>
              </a:defRPr>
            </a:pPr>
            <a:r>
              <a:t>has become more and more popular considering the growth of technology use. Traditional Marketing though remains still strong in this era as « Billboards » which is a traditional marketing type is one of the most successful and popular ways to promote almost any product worldwide.</a:t>
            </a:r>
          </a:p>
          <a:p>
            <a:pPr defTabSz="914400">
              <a:defRPr sz="2700">
                <a:solidFill>
                  <a:srgbClr val="FFFFFF"/>
                </a:solidFill>
                <a:latin typeface="Arial"/>
                <a:ea typeface="Arial"/>
                <a:cs typeface="Arial"/>
                <a:sym typeface="Arial"/>
              </a:defRPr>
            </a:pPr>
          </a:p>
          <a:p>
            <a:pPr defTabSz="914400">
              <a:defRPr sz="2700">
                <a:solidFill>
                  <a:srgbClr val="FFFFFF"/>
                </a:solidFill>
                <a:latin typeface="Arial"/>
                <a:ea typeface="Arial"/>
                <a:cs typeface="Arial"/>
                <a:sym typeface="Arial"/>
              </a:defRPr>
            </a:pPr>
            <a:r>
              <a:t>&gt;Today digital marketers are operating in a drastically different landscape from what they encountered 10 years ago.</a:t>
            </a:r>
          </a:p>
          <a:p>
            <a:pPr defTabSz="914400">
              <a:defRPr sz="2700">
                <a:solidFill>
                  <a:srgbClr val="FFFFFF"/>
                </a:solidFill>
                <a:latin typeface="Arial"/>
                <a:ea typeface="Arial"/>
                <a:cs typeface="Arial"/>
                <a:sym typeface="Arial"/>
              </a:defRPr>
            </a:pPr>
          </a:p>
          <a:p>
            <a:pPr defTabSz="914400">
              <a:defRPr sz="2700">
                <a:solidFill>
                  <a:srgbClr val="FFFFFF"/>
                </a:solidFill>
                <a:latin typeface="Arial"/>
                <a:ea typeface="Arial"/>
                <a:cs typeface="Arial"/>
                <a:sym typeface="Arial"/>
              </a:defRPr>
            </a:pPr>
            <a:r>
              <a:t>&gt;The best most successful digital marketers know the importance of agility when it comes to engaging today’s fast-moving, always-on consumers.</a:t>
            </a:r>
          </a:p>
        </p:txBody>
      </p:sp>
      <p:sp>
        <p:nvSpPr>
          <p:cNvPr id="138" name="NumPy: stands for Numerical Python. The most powerful feature of NumPy is an n-dimensional array.…"/>
          <p:cNvSpPr txBox="1"/>
          <p:nvPr/>
        </p:nvSpPr>
        <p:spPr>
          <a:xfrm>
            <a:off x="16249149" y="6611869"/>
            <a:ext cx="7893493" cy="8348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914400">
              <a:defRPr b="1" sz="2600">
                <a:latin typeface="Arial"/>
                <a:ea typeface="Arial"/>
                <a:cs typeface="Arial"/>
                <a:sym typeface="Arial"/>
              </a:defRPr>
            </a:pPr>
            <a:r>
              <a:t>NumPy:</a:t>
            </a:r>
            <a:r>
              <a:rPr b="0"/>
              <a:t> stands for Numerical Python. The most powerful feature of NumPy is an n-dimensional array.</a:t>
            </a:r>
          </a:p>
          <a:p>
            <a:pPr algn="just" defTabSz="914400">
              <a:defRPr sz="2600">
                <a:latin typeface="Arial"/>
                <a:ea typeface="Arial"/>
                <a:cs typeface="Arial"/>
                <a:sym typeface="Arial"/>
              </a:defRPr>
            </a:pPr>
          </a:p>
          <a:p>
            <a:pPr algn="just" defTabSz="914400">
              <a:defRPr b="1" sz="2600">
                <a:latin typeface="Arial"/>
                <a:ea typeface="Arial"/>
                <a:cs typeface="Arial"/>
                <a:sym typeface="Arial"/>
              </a:defRPr>
            </a:pPr>
            <a:r>
              <a:t>Pandas:</a:t>
            </a:r>
            <a:r>
              <a:rPr b="0"/>
              <a:t> for structured data operations and manipulations. It is extensively used for data munging and preparation.</a:t>
            </a:r>
          </a:p>
          <a:p>
            <a:pPr algn="just" defTabSz="914400">
              <a:defRPr sz="2600">
                <a:latin typeface="Arial"/>
                <a:ea typeface="Arial"/>
                <a:cs typeface="Arial"/>
                <a:sym typeface="Arial"/>
              </a:defRPr>
            </a:pPr>
          </a:p>
          <a:p>
            <a:pPr algn="just" defTabSz="914400">
              <a:defRPr b="1" sz="2600">
                <a:latin typeface="Arial"/>
                <a:ea typeface="Arial"/>
                <a:cs typeface="Arial"/>
                <a:sym typeface="Arial"/>
              </a:defRPr>
            </a:pPr>
            <a:r>
              <a:t>Pytrends:</a:t>
            </a:r>
            <a:r>
              <a:rPr b="0"/>
              <a:t> Provides APIs that fetch data from Google Trends live.</a:t>
            </a:r>
          </a:p>
          <a:p>
            <a:pPr algn="just" defTabSz="914400">
              <a:defRPr sz="2600">
                <a:latin typeface="Arial"/>
                <a:ea typeface="Arial"/>
                <a:cs typeface="Arial"/>
                <a:sym typeface="Arial"/>
              </a:defRPr>
            </a:pPr>
          </a:p>
          <a:p>
            <a:pPr algn="just" defTabSz="914400">
              <a:defRPr b="1" sz="2600">
                <a:latin typeface="Arial"/>
                <a:ea typeface="Arial"/>
                <a:cs typeface="Arial"/>
                <a:sym typeface="Arial"/>
              </a:defRPr>
            </a:pPr>
            <a:r>
              <a:t>PytQt5:</a:t>
            </a:r>
            <a:r>
              <a:rPr b="0"/>
              <a:t> PyQt5 is a comprehensive set of Python bindings for Qt v5. It is implemented as more than 35 extension modules and enables Python to be used as an alternative application development language to C++ on all supported platforms including iOS and Android.</a:t>
            </a:r>
          </a:p>
          <a:p>
            <a:pPr algn="just" defTabSz="914400">
              <a:defRPr sz="2600">
                <a:latin typeface="Arial"/>
                <a:ea typeface="Arial"/>
                <a:cs typeface="Arial"/>
                <a:sym typeface="Arial"/>
              </a:defRPr>
            </a:pPr>
          </a:p>
          <a:p>
            <a:pPr algn="just" defTabSz="914400">
              <a:defRPr b="1" sz="2600">
                <a:latin typeface="Arial"/>
                <a:ea typeface="Arial"/>
                <a:cs typeface="Arial"/>
                <a:sym typeface="Arial"/>
              </a:defRPr>
            </a:pPr>
            <a:r>
              <a:t>Pycharm:</a:t>
            </a:r>
            <a:r>
              <a:rPr b="0"/>
              <a:t> PyCharm is an </a:t>
            </a:r>
            <a:r>
              <a:rPr b="0">
                <a:uFill>
                  <a:solidFill>
                    <a:srgbClr val="0000FF"/>
                  </a:solidFill>
                </a:uFill>
                <a:hlinkClick r:id="rId8" invalidUrl="" action="" tgtFrame="" tooltip="" history="1" highlightClick="0" endSnd="0"/>
              </a:rPr>
              <a:t>integrated development environment</a:t>
            </a:r>
            <a:r>
              <a:rPr b="0"/>
              <a:t> used in </a:t>
            </a:r>
            <a:r>
              <a:rPr b="0">
                <a:uFill>
                  <a:solidFill>
                    <a:srgbClr val="0000FF"/>
                  </a:solidFill>
                </a:uFill>
                <a:hlinkClick r:id="rId9" invalidUrl="" action="" tgtFrame="" tooltip="" history="1" highlightClick="0" endSnd="0"/>
              </a:rPr>
              <a:t>computer programming</a:t>
            </a:r>
            <a:r>
              <a:rPr b="0"/>
              <a:t>, specifically for the </a:t>
            </a:r>
            <a:r>
              <a:rPr b="0">
                <a:uFill>
                  <a:solidFill>
                    <a:srgbClr val="0000FF"/>
                  </a:solidFill>
                </a:uFill>
                <a:hlinkClick r:id="rId10" invalidUrl="" action="" tgtFrame="" tooltip="" history="1" highlightClick="0" endSnd="0"/>
              </a:rPr>
              <a:t>Python</a:t>
            </a:r>
            <a:r>
              <a:rPr b="0"/>
              <a:t> language. It is developed by the Czech company </a:t>
            </a:r>
            <a:r>
              <a:rPr b="0">
                <a:uFill>
                  <a:solidFill>
                    <a:srgbClr val="0000FF"/>
                  </a:solidFill>
                </a:uFill>
                <a:hlinkClick r:id="rId11" invalidUrl="" action="" tgtFrame="" tooltip="" history="1" highlightClick="0" endSnd="0"/>
              </a:rPr>
              <a:t>JetBrains</a:t>
            </a:r>
            <a:r>
              <a:rPr b="0"/>
              <a:t>.</a:t>
            </a:r>
          </a:p>
        </p:txBody>
      </p:sp>
      <p:pic>
        <p:nvPicPr>
          <p:cNvPr id="139" name="Image" descr="Image"/>
          <p:cNvPicPr>
            <a:picLocks noChangeAspect="1"/>
          </p:cNvPicPr>
          <p:nvPr/>
        </p:nvPicPr>
        <p:blipFill>
          <a:blip r:embed="rId12">
            <a:extLst/>
          </a:blip>
          <a:stretch>
            <a:fillRect/>
          </a:stretch>
        </p:blipFill>
        <p:spPr>
          <a:xfrm>
            <a:off x="16211052" y="15367051"/>
            <a:ext cx="2540002" cy="2540002"/>
          </a:xfrm>
          <a:prstGeom prst="rect">
            <a:avLst/>
          </a:prstGeom>
          <a:ln w="12700">
            <a:miter lim="400000"/>
          </a:ln>
        </p:spPr>
      </p:pic>
      <p:pic>
        <p:nvPicPr>
          <p:cNvPr id="140" name="Image" descr="Image"/>
          <p:cNvPicPr>
            <a:picLocks noChangeAspect="1"/>
          </p:cNvPicPr>
          <p:nvPr/>
        </p:nvPicPr>
        <p:blipFill>
          <a:blip r:embed="rId13">
            <a:extLst/>
          </a:blip>
          <a:stretch>
            <a:fillRect/>
          </a:stretch>
        </p:blipFill>
        <p:spPr>
          <a:xfrm>
            <a:off x="18925894" y="15365451"/>
            <a:ext cx="2540002" cy="2540002"/>
          </a:xfrm>
          <a:prstGeom prst="rect">
            <a:avLst/>
          </a:prstGeom>
          <a:ln w="12700">
            <a:miter lim="400000"/>
          </a:ln>
        </p:spPr>
      </p:pic>
      <p:pic>
        <p:nvPicPr>
          <p:cNvPr id="141" name="Image" descr="Image"/>
          <p:cNvPicPr>
            <a:picLocks noChangeAspect="1"/>
          </p:cNvPicPr>
          <p:nvPr/>
        </p:nvPicPr>
        <p:blipFill>
          <a:blip r:embed="rId14">
            <a:extLst/>
          </a:blip>
          <a:stretch>
            <a:fillRect/>
          </a:stretch>
        </p:blipFill>
        <p:spPr>
          <a:xfrm>
            <a:off x="16211052" y="18310696"/>
            <a:ext cx="2540002" cy="2540002"/>
          </a:xfrm>
          <a:prstGeom prst="rect">
            <a:avLst/>
          </a:prstGeom>
          <a:ln w="12700">
            <a:miter lim="400000"/>
          </a:ln>
        </p:spPr>
      </p:pic>
      <p:pic>
        <p:nvPicPr>
          <p:cNvPr id="142" name="Image" descr="Image"/>
          <p:cNvPicPr>
            <a:picLocks noChangeAspect="1"/>
          </p:cNvPicPr>
          <p:nvPr/>
        </p:nvPicPr>
        <p:blipFill>
          <a:blip r:embed="rId15">
            <a:extLst/>
          </a:blip>
          <a:stretch>
            <a:fillRect/>
          </a:stretch>
        </p:blipFill>
        <p:spPr>
          <a:xfrm>
            <a:off x="18925894" y="18310696"/>
            <a:ext cx="2540002" cy="2540002"/>
          </a:xfrm>
          <a:prstGeom prst="rect">
            <a:avLst/>
          </a:prstGeom>
          <a:ln w="12700">
            <a:miter lim="400000"/>
          </a:ln>
        </p:spPr>
      </p:pic>
      <p:pic>
        <p:nvPicPr>
          <p:cNvPr id="143" name="Image" descr="Image"/>
          <p:cNvPicPr>
            <a:picLocks noChangeAspect="1"/>
          </p:cNvPicPr>
          <p:nvPr/>
        </p:nvPicPr>
        <p:blipFill>
          <a:blip r:embed="rId16">
            <a:extLst/>
          </a:blip>
          <a:stretch>
            <a:fillRect/>
          </a:stretch>
        </p:blipFill>
        <p:spPr>
          <a:xfrm>
            <a:off x="21888147" y="15365451"/>
            <a:ext cx="2540002" cy="2540002"/>
          </a:xfrm>
          <a:prstGeom prst="rect">
            <a:avLst/>
          </a:prstGeom>
          <a:ln w="12700">
            <a:miter lim="400000"/>
          </a:ln>
        </p:spPr>
      </p:pic>
      <p:pic>
        <p:nvPicPr>
          <p:cNvPr id="144" name="Image" descr="Image"/>
          <p:cNvPicPr>
            <a:picLocks noChangeAspect="1"/>
          </p:cNvPicPr>
          <p:nvPr/>
        </p:nvPicPr>
        <p:blipFill>
          <a:blip r:embed="rId17">
            <a:extLst/>
          </a:blip>
          <a:stretch>
            <a:fillRect/>
          </a:stretch>
        </p:blipFill>
        <p:spPr>
          <a:xfrm>
            <a:off x="21888147" y="18310696"/>
            <a:ext cx="2540002" cy="25400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D9A78"/>
      </a:accent1>
      <a:accent2>
        <a:srgbClr val="8BC145"/>
      </a:accent2>
      <a:accent3>
        <a:srgbClr val="36AFCE"/>
      </a:accent3>
      <a:accent4>
        <a:srgbClr val="1D6FA9"/>
      </a:accent4>
      <a:accent5>
        <a:srgbClr val="B74919"/>
      </a:accent5>
      <a:accent6>
        <a:srgbClr val="F19D19"/>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D9A78"/>
      </a:accent1>
      <a:accent2>
        <a:srgbClr val="8BC145"/>
      </a:accent2>
      <a:accent3>
        <a:srgbClr val="36AFCE"/>
      </a:accent3>
      <a:accent4>
        <a:srgbClr val="1D6FA9"/>
      </a:accent4>
      <a:accent5>
        <a:srgbClr val="B74919"/>
      </a:accent5>
      <a:accent6>
        <a:srgbClr val="F19D19"/>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