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2" d="100"/>
          <a:sy n="22" d="100"/>
        </p:scale>
        <p:origin x="5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A392-70DD-4AFA-9418-514A9E0D909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8BAA-7BC1-4FFF-82E0-54C289BB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42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A392-70DD-4AFA-9418-514A9E0D909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8BAA-7BC1-4FFF-82E0-54C289BB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78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A392-70DD-4AFA-9418-514A9E0D909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8BAA-7BC1-4FFF-82E0-54C289BB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71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A392-70DD-4AFA-9418-514A9E0D909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8BAA-7BC1-4FFF-82E0-54C289BB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5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A392-70DD-4AFA-9418-514A9E0D909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8BAA-7BC1-4FFF-82E0-54C289BB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76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A392-70DD-4AFA-9418-514A9E0D909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8BAA-7BC1-4FFF-82E0-54C289BB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9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A392-70DD-4AFA-9418-514A9E0D909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8BAA-7BC1-4FFF-82E0-54C289BB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89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A392-70DD-4AFA-9418-514A9E0D909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8BAA-7BC1-4FFF-82E0-54C289BB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6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A392-70DD-4AFA-9418-514A9E0D909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8BAA-7BC1-4FFF-82E0-54C289BB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55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A392-70DD-4AFA-9418-514A9E0D909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8BAA-7BC1-4FFF-82E0-54C289BB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85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A392-70DD-4AFA-9418-514A9E0D909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8BAA-7BC1-4FFF-82E0-54C289BB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86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2A392-70DD-4AFA-9418-514A9E0D909A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8BAA-7BC1-4FFF-82E0-54C289BB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97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73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12E0E-2153-4D9B-A13C-5650B0AE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27A4C-B28A-442E-8865-45EC5C3D0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24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0</Words>
  <Application>Microsoft Office PowerPoint</Application>
  <PresentationFormat>自定义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傅 启晨</dc:creator>
  <cp:lastModifiedBy>傅 启晨</cp:lastModifiedBy>
  <cp:revision>5</cp:revision>
  <dcterms:created xsi:type="dcterms:W3CDTF">2020-05-01T06:58:12Z</dcterms:created>
  <dcterms:modified xsi:type="dcterms:W3CDTF">2020-05-01T08:49:29Z</dcterms:modified>
</cp:coreProperties>
</file>