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ECC52-6068-42A1-9117-2F7CC7E1A50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E746-4B74-405F-A89A-BCA31FB2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EE746-4B74-405F-A89A-BCA31FB29A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AFC02-DF75-4B81-857C-0F7EA281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1B17D-52C4-4433-8861-19EDDEE14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92B87-5B09-4EBA-A97A-810BB61D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6FDCB-0F57-4D18-8E5A-B17EB248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FDC39-EF91-4F83-A33D-4F182E8D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FDE1-DB70-456F-B25B-626197FE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7E06B-B958-4C65-A3D9-81BF0117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F78A5-AE99-46DA-A3CE-28BF505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44F3-9B48-4F57-957F-8AB34082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91F6-5395-4748-9474-591F251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2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5A3F3-D8F9-4ECB-BD58-03EE46BED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2273E-1FFA-497D-A355-D196EC54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7734E-4221-4CE5-B6CD-E9AB1D9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98A32-D2BC-47A7-AAB8-4C83059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64D1C-8785-4118-AAF1-019725C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461E4-6124-41DE-91F2-9C5A86F5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5993-D20E-408E-8272-FB289DEC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CCC9A-8554-491C-8149-CFAC6416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70E09-F014-4F6C-BF4E-F01135F4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CF06D-440E-434E-AE91-2CCC66C0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2F3F4-7A3A-4C11-8DFA-945684FF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2A2B-3200-48E3-8B45-BA9251DF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2D4DF-4C32-4D3E-94FA-53025F88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2360E-55FE-4B60-8AAC-FC15375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7CC1F-0690-4F42-B89D-E2BE6A4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8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963C-934E-415C-9A63-B6CECE14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BA4C3-DEDB-4D42-BA46-8EACA4911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33FBC-0607-4DEE-BA99-204AA7A7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DCC2F-95AD-4487-A174-4CEDD5C9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F62EF-2A29-4585-BD7A-3BEAA82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598DE-4E8F-45AC-AB20-4A2F7184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470B-283A-44DE-B12A-8A24DB26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3F670-1F6F-4308-8024-F16E7A15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AA124-28EF-43F2-9E2A-F597452E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2552E7-8146-4F3B-B738-7B295EF4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4B1B2-A7F7-46D5-A1FB-D8DE4E6D1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F4EDCD-1D90-47EE-9C3F-860543B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95951-9859-4F72-90FC-D722DF6D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80E60-2154-47BA-ABF2-8C5A731E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8E82E-62B1-41DD-848A-659CBF4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1EF69A-FF0A-4278-BB3F-658202D8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CA85B-8971-4466-9172-4136C73C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0D445-0559-47FE-9A9F-7D9259E7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7AFFB-1E0C-47B3-8410-4645ED9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8D058-5FE8-49EB-9169-57FBCA7F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74D0B-1B0D-400A-A9A1-8F92F3C2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1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A30C-7206-4BEC-A619-4BEC334F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C73F1-F950-4204-8C9D-470BC8D0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A1E3D-58BB-49F1-BC80-FCC4992A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74C09-1BC1-467E-8EE2-840F86A5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A755F-758C-4E53-8702-3FAC84ED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610FC-05A7-41B4-BA7E-CF0DD6D7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4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F818-EEF0-48BC-AAED-DBE4BFD7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01396-F7CE-41D9-BCAA-B3335E68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051A3-5ED3-4D3E-BBF1-52DB3A02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73A16-3681-4F51-BE38-B681C7D0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F34D7-E56A-42F1-B075-7846EDF3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094C4-5C28-449A-8AD7-D81EC733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6DC3D7-F8BC-4C98-9D01-EAF8E585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9855C-FA83-4922-8663-30A19FA6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D3727-C3B9-4ACE-8AB4-F0CEB06E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999F-BAFB-43D7-BCC0-62114BFD49A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E1B11-419E-4395-9DDF-754EA60B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9B01E-B06B-4BA3-B3B5-24752741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4535-5302-4A5C-87D9-584F8D079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henFU/SRTP_EM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F2F6-8E40-42C0-96F0-A337425D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Example single cell RNA-sequencing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CF7AB-1492-4D27-A9FD-1983969D7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90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E5C89-6617-4A95-8C48-19FDED1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Code availability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1EC62-D621-4608-AB00-E1B5CB09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QichenFU</a:t>
            </a:r>
            <a:r>
              <a:rPr lang="en-US" dirty="0">
                <a:hlinkClick r:id="rId2"/>
              </a:rPr>
              <a:t>/SRTP_EMI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80DD-FC2F-442D-A8C2-73E1F59C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20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7B4BB-01CE-421D-93CC-63E58D8A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506"/>
            <a:ext cx="10515600" cy="2041061"/>
          </a:xfrm>
        </p:spPr>
        <p:txBody>
          <a:bodyPr/>
          <a:lstStyle/>
          <a:p>
            <a:r>
              <a:rPr lang="en-US" dirty="0"/>
              <a:t>Similar to the EMI project (identifying a new cell population)</a:t>
            </a:r>
          </a:p>
          <a:p>
            <a:r>
              <a:rPr lang="en-US" dirty="0"/>
              <a:t>Similar pipeline that we might used (10x)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F6AD9-BF6D-4FB7-8AEC-D82018CC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5" y="655600"/>
            <a:ext cx="7010400" cy="3343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D6E62-686F-4D59-844B-129FFE64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554" y="655600"/>
            <a:ext cx="3991195" cy="33791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43C7A8-4A13-44D2-A8DA-04A04B479F34}"/>
              </a:ext>
            </a:extLst>
          </p:cNvPr>
          <p:cNvSpPr/>
          <p:nvPr/>
        </p:nvSpPr>
        <p:spPr>
          <a:xfrm>
            <a:off x="9566031" y="3545058"/>
            <a:ext cx="1083212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32E6E-4C2E-49E2-85CD-39B31B3F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68" y="365125"/>
            <a:ext cx="5375031" cy="1325563"/>
          </a:xfrm>
        </p:spPr>
        <p:txBody>
          <a:bodyPr/>
          <a:lstStyle/>
          <a:p>
            <a:r>
              <a:rPr lang="en-US" dirty="0"/>
              <a:t>Data analysis pipeline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31ED0-2F18-40EB-98CA-68845C8A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88" y="1825625"/>
            <a:ext cx="5557911" cy="4351338"/>
          </a:xfrm>
        </p:spPr>
        <p:txBody>
          <a:bodyPr/>
          <a:lstStyle/>
          <a:p>
            <a:r>
              <a:rPr lang="en-US" dirty="0"/>
              <a:t>Following the pipeline that paper proposed. </a:t>
            </a:r>
          </a:p>
          <a:p>
            <a:r>
              <a:rPr lang="en-US" dirty="0"/>
              <a:t>Raw reads -&gt; count matrix (</a:t>
            </a:r>
            <a:r>
              <a:rPr lang="en-US" dirty="0" err="1"/>
              <a:t>cellranger</a:t>
            </a:r>
            <a:r>
              <a:rPr lang="en-US" dirty="0"/>
              <a:t>)</a:t>
            </a:r>
          </a:p>
          <a:p>
            <a:r>
              <a:rPr lang="en-US" dirty="0"/>
              <a:t>Downstream: filter, normalized, merge, scale, PCA, </a:t>
            </a:r>
            <a:r>
              <a:rPr lang="en-US" dirty="0" err="1"/>
              <a:t>tSNE</a:t>
            </a:r>
            <a:r>
              <a:rPr lang="en-US" dirty="0"/>
              <a:t> &amp; markers (Seurat, single cell experiment objects)</a:t>
            </a:r>
          </a:p>
        </p:txBody>
      </p:sp>
      <p:pic>
        <p:nvPicPr>
          <p:cNvPr id="1026" name="Picture 2" descr="Combined Samples &#10;Whole Epithelium &#10;and Crypts &#10;Individual Samples ">
            <a:extLst>
              <a:ext uri="{FF2B5EF4-FFF2-40B4-BE49-F238E27FC236}">
                <a16:creationId xmlns:a16="http://schemas.microsoft.com/office/drawing/2014/main" id="{250E6D14-3695-40A3-82C5-C2184213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3" y="385983"/>
            <a:ext cx="494347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8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99B76-8FAB-4110-AE1C-C8E479FD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reads -&gt; count matrix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8C6FE-3C39-4E35-88C1-B37FEFE1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56D8AB-330F-4F55-9552-00AC067C2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9811" b="12248"/>
          <a:stretch/>
        </p:blipFill>
        <p:spPr>
          <a:xfrm>
            <a:off x="7217185" y="1640608"/>
            <a:ext cx="3379617" cy="19603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55878A6-F883-4BE6-9A7E-5B9719283863}"/>
              </a:ext>
            </a:extLst>
          </p:cNvPr>
          <p:cNvSpPr/>
          <p:nvPr/>
        </p:nvSpPr>
        <p:spPr>
          <a:xfrm>
            <a:off x="5762169" y="3070272"/>
            <a:ext cx="534572" cy="71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39CC7A-6E8A-470F-9123-0E8FF973E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95" y="1640608"/>
            <a:ext cx="3379617" cy="4294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C00671-EE31-4E2D-B31C-1FDBB4571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85" y="3787724"/>
            <a:ext cx="3281820" cy="24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677AE-AE37-495A-94D5-4EE3100D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data quality-wild type crypt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A0172-C963-4ADA-8408-E5DE5028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8BF786-B0B0-44B0-96FD-1F558E73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98" y="1752374"/>
            <a:ext cx="9551604" cy="4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B9E34-212B-4CF5-8F85-B1D7E56E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data quality-irradiated crypt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3061-7A52-42B3-9194-4872A013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0E816A-1676-4192-83E8-73D85B6D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83" y="1690688"/>
            <a:ext cx="9471634" cy="48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0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234C-F42C-4D0F-A8D0-92B33A65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Enriched crypt-normal irradiated merged: my analysis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25ADB-2AC8-4A2A-94A7-9A5C58B4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B21A8A-E57D-4F50-AD12-C99589D5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11" y="2076439"/>
            <a:ext cx="8093177" cy="41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0E16B-72EE-4DA7-AEBF-1729F3F5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Comparison of paper analysis and my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5FA9C-FA4C-4784-B4D6-60B1FDC8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825625"/>
            <a:ext cx="458724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98CF38-0FEF-48C7-92F6-D01497ED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5" t="-1" b="-293"/>
          <a:stretch/>
        </p:blipFill>
        <p:spPr>
          <a:xfrm>
            <a:off x="838200" y="2057645"/>
            <a:ext cx="2687469" cy="3887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088D99-14BD-42DB-A27F-6F418948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53" y="1926896"/>
            <a:ext cx="8093177" cy="41769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FCB45E-20EF-4B7B-8F6D-F84953795772}"/>
              </a:ext>
            </a:extLst>
          </p:cNvPr>
          <p:cNvSpPr/>
          <p:nvPr/>
        </p:nvSpPr>
        <p:spPr>
          <a:xfrm>
            <a:off x="6343679" y="3355865"/>
            <a:ext cx="647113" cy="467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BC47B26-6921-4BB6-AB57-25D2B199A667}"/>
              </a:ext>
            </a:extLst>
          </p:cNvPr>
          <p:cNvCxnSpPr>
            <a:stCxn id="9" idx="2"/>
          </p:cNvCxnSpPr>
          <p:nvPr/>
        </p:nvCxnSpPr>
        <p:spPr>
          <a:xfrm flipH="1">
            <a:off x="3525669" y="3823616"/>
            <a:ext cx="3141567" cy="235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08E3DB7-ADF7-4729-B364-5B7FFBE47984}"/>
              </a:ext>
            </a:extLst>
          </p:cNvPr>
          <p:cNvSpPr txBox="1"/>
          <p:nvPr/>
        </p:nvSpPr>
        <p:spPr>
          <a:xfrm>
            <a:off x="2544424" y="6189480"/>
            <a:ext cx="199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be the </a:t>
            </a:r>
            <a:r>
              <a:rPr lang="en-US" dirty="0" err="1"/>
              <a:t>RevSC</a:t>
            </a:r>
            <a:r>
              <a:rPr lang="en-US" dirty="0"/>
              <a:t> population??</a:t>
            </a:r>
          </a:p>
        </p:txBody>
      </p:sp>
    </p:spTree>
    <p:extLst>
      <p:ext uri="{BB962C8B-B14F-4D97-AF65-F5344CB8AC3E}">
        <p14:creationId xmlns:p14="http://schemas.microsoft.com/office/powerpoint/2010/main" val="92405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10DD-0E66-4D94-8E1D-1E55A473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Current problems of </a:t>
            </a:r>
            <a:r>
              <a:rPr lang="en-US" sz="4000" dirty="0" err="1"/>
              <a:t>scRNA</a:t>
            </a:r>
            <a:r>
              <a:rPr lang="en-US" sz="4000" dirty="0"/>
              <a:t>-seq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BA0BF-2CE4-4C65-9E4F-F18F9E21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88429" cy="4351338"/>
          </a:xfrm>
        </p:spPr>
        <p:txBody>
          <a:bodyPr/>
          <a:lstStyle/>
          <a:p>
            <a:r>
              <a:rPr lang="en-US" dirty="0"/>
              <a:t>Cells are not well clustered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Some unknown parameters (not sure how they filter the cells and features, very undetailed documentation in paper)</a:t>
            </a:r>
          </a:p>
          <a:p>
            <a:endParaRPr lang="en-US" dirty="0"/>
          </a:p>
          <a:p>
            <a:r>
              <a:rPr lang="en-US" dirty="0"/>
              <a:t>Too many markers identified </a:t>
            </a:r>
            <a:r>
              <a:rPr lang="en-US" dirty="0">
                <a:sym typeface="Wingdings" panose="05000000000000000000" pitchFamily="2" charset="2"/>
              </a:rPr>
              <a:t> not sure the exact </a:t>
            </a:r>
            <a:r>
              <a:rPr lang="en-US">
                <a:sym typeface="Wingdings" panose="05000000000000000000" pitchFamily="2" charset="2"/>
              </a:rPr>
              <a:t>reasons of high </a:t>
            </a:r>
            <a:r>
              <a:rPr lang="en-US" dirty="0">
                <a:sym typeface="Wingdings" panose="05000000000000000000" pitchFamily="2" charset="2"/>
              </a:rPr>
              <a:t>false positive rate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B6E50-72B1-4ADA-A32C-B94D62C97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83" r="23583"/>
          <a:stretch/>
        </p:blipFill>
        <p:spPr>
          <a:xfrm>
            <a:off x="6442528" y="2215300"/>
            <a:ext cx="5502729" cy="35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161</Words>
  <Application>Microsoft Office PowerPoint</Application>
  <PresentationFormat>宽屏</PresentationFormat>
  <Paragraphs>20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Example single cell RNA-sequencing data analysis</vt:lpstr>
      <vt:lpstr>PowerPoint 演示文稿</vt:lpstr>
      <vt:lpstr>Data analysis pipeline</vt:lpstr>
      <vt:lpstr>Raw reads -&gt; count matrix</vt:lpstr>
      <vt:lpstr>Overall data quality-wild type crypt</vt:lpstr>
      <vt:lpstr>Overall data quality-irradiated crypt</vt:lpstr>
      <vt:lpstr>Enriched crypt-normal irradiated merged: my analysis </vt:lpstr>
      <vt:lpstr>Comparison of paper analysis and my analysis</vt:lpstr>
      <vt:lpstr>Current problems of scRNA-seq analysis</vt:lpstr>
      <vt:lpstr>Code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启晨</dc:creator>
  <cp:lastModifiedBy>Fu, Qichen</cp:lastModifiedBy>
  <cp:revision>34</cp:revision>
  <dcterms:created xsi:type="dcterms:W3CDTF">2020-11-16T05:55:45Z</dcterms:created>
  <dcterms:modified xsi:type="dcterms:W3CDTF">2021-09-28T09:19:55Z</dcterms:modified>
</cp:coreProperties>
</file>