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6904" autoAdjust="0"/>
  </p:normalViewPr>
  <p:slideViewPr>
    <p:cSldViewPr snapToGrid="0">
      <p:cViewPr varScale="1">
        <p:scale>
          <a:sx n="65" d="100"/>
          <a:sy n="65" d="100"/>
        </p:scale>
        <p:origin x="20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D1791-27CD-45A6-BE4B-11467D767800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3FED-9947-4265-A205-A7AB16AA1E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5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Boost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FFTW3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Doxygen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Tclap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Visit_struct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Graphviz_dot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Base</a:t>
            </a:r>
            <a:r>
              <a:rPr lang="en-GB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Carve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(</a:t>
            </a:r>
            <a:r>
              <a:rPr lang="en-GB" baseline="0" dirty="0" err="1" smtClean="0"/>
              <a:t>Proj</a:t>
            </a:r>
            <a:r>
              <a:rPr lang="en-GB" baseline="0" dirty="0" smtClean="0"/>
              <a:t>?)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(Boost?)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(FFTW3?)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Core: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Qt5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Carve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Eigen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err="1" smtClean="0"/>
              <a:t>IfcGeometryConverter</a:t>
            </a:r>
            <a:r>
              <a:rPr lang="en-GB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Express Binding Lib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Point Cloud Processing: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Liblas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Liblas_c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Qt5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Eigen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CC_CORE_LIB, QCC_DB_LIB, QCC_IO_LIB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Rendering: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Qt5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UI: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Qt5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Zlib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Carve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Rpctr4.lib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Eigen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QtXlsxWriter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QSimpleUpdater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Proj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Unit Tests: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GoogleTest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gtest</a:t>
            </a:r>
            <a:r>
              <a:rPr lang="en-GB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Express Binding Generator: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Flex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Bison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Boost?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Tclap</a:t>
            </a:r>
            <a:r>
              <a:rPr lang="en-GB" baseline="0" dirty="0" smtClean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3FED-9947-4265-A205-A7AB16AA1E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8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Boost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FFTW3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Doxygen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Tclap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Visit_struct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Graphviz_dot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Base</a:t>
            </a:r>
            <a:r>
              <a:rPr lang="en-GB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Carve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(</a:t>
            </a:r>
            <a:r>
              <a:rPr lang="en-GB" baseline="0" dirty="0" err="1" smtClean="0"/>
              <a:t>Proj</a:t>
            </a:r>
            <a:r>
              <a:rPr lang="en-GB" baseline="0" dirty="0" smtClean="0"/>
              <a:t>?)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(Boost?)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(FFTW3?)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Core: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Qt5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Carve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Eigen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err="1" smtClean="0"/>
              <a:t>IfcGeometryConverter</a:t>
            </a:r>
            <a:r>
              <a:rPr lang="en-GB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Express Binding Lib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Point Cloud Processing: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Liblas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Liblas_c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Qt5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Eigen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CC_CORE_LIB, QCC_DB_LIB, QCC_IO_LIB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Rendering: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Qt5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UI: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Qt5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BlueFramework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Zlib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Carve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Rpctr4.lib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Eigen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QtXlsxWriter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QSimpleUpdater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Proj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Unit Tests: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GoogleTest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gtest</a:t>
            </a:r>
            <a:r>
              <a:rPr lang="en-GB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Express Binding Generator: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Flex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Bison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Boost?</a:t>
            </a:r>
          </a:p>
          <a:p>
            <a:pPr marL="171450" indent="-171450">
              <a:buFontTx/>
              <a:buChar char="-"/>
            </a:pPr>
            <a:r>
              <a:rPr lang="en-GB" baseline="0" dirty="0" err="1" smtClean="0"/>
              <a:t>Tclap</a:t>
            </a:r>
            <a:r>
              <a:rPr lang="en-GB" baseline="0" dirty="0" smtClean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3FED-9947-4265-A205-A7AB16AA1E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9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60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8"/>
            <a:ext cx="9144000" cy="2177404"/>
          </a:xfrm>
        </p:spPr>
        <p:txBody>
          <a:bodyPr/>
          <a:lstStyle>
            <a:lvl1pPr marL="0" indent="0" algn="ctr">
              <a:buNone/>
              <a:defRPr sz="3155"/>
            </a:lvl1pPr>
            <a:lvl2pPr marL="601217" indent="0" algn="ctr">
              <a:buNone/>
              <a:defRPr sz="2630"/>
            </a:lvl2pPr>
            <a:lvl3pPr marL="1202434" indent="0" algn="ctr">
              <a:buNone/>
              <a:defRPr sz="2367"/>
            </a:lvl3pPr>
            <a:lvl4pPr marL="1803651" indent="0" algn="ctr">
              <a:buNone/>
              <a:defRPr sz="2104"/>
            </a:lvl4pPr>
            <a:lvl5pPr marL="2404867" indent="0" algn="ctr">
              <a:buNone/>
              <a:defRPr sz="2104"/>
            </a:lvl5pPr>
            <a:lvl6pPr marL="3006084" indent="0" algn="ctr">
              <a:buNone/>
              <a:defRPr sz="2104"/>
            </a:lvl6pPr>
            <a:lvl7pPr marL="3607301" indent="0" algn="ctr">
              <a:buNone/>
              <a:defRPr sz="2104"/>
            </a:lvl7pPr>
            <a:lvl8pPr marL="4208517" indent="0" algn="ctr">
              <a:buNone/>
              <a:defRPr sz="2104"/>
            </a:lvl8pPr>
            <a:lvl9pPr marL="4809734" indent="0" algn="ctr">
              <a:buNone/>
              <a:defRPr sz="2104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9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5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9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60"/>
            <a:ext cx="10515600" cy="1972816"/>
          </a:xfrm>
        </p:spPr>
        <p:txBody>
          <a:bodyPr/>
          <a:lstStyle>
            <a:lvl1pPr marL="0" indent="0">
              <a:buNone/>
              <a:defRPr sz="3155">
                <a:solidFill>
                  <a:schemeClr val="tx1"/>
                </a:solidFill>
              </a:defRPr>
            </a:lvl1pPr>
            <a:lvl2pPr marL="601217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4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1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67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8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1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17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3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9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3"/>
            <a:ext cx="5181600" cy="57222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3"/>
            <a:ext cx="5181600" cy="57222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7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60"/>
            <a:ext cx="10515600" cy="1743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210809"/>
            <a:ext cx="5157787" cy="1083482"/>
          </a:xfrm>
        </p:spPr>
        <p:txBody>
          <a:bodyPr anchor="b"/>
          <a:lstStyle>
            <a:lvl1pPr marL="0" indent="0">
              <a:buNone/>
              <a:defRPr sz="3155" b="1"/>
            </a:lvl1pPr>
            <a:lvl2pPr marL="601217" indent="0">
              <a:buNone/>
              <a:defRPr sz="2630" b="1"/>
            </a:lvl2pPr>
            <a:lvl3pPr marL="1202434" indent="0">
              <a:buNone/>
              <a:defRPr sz="2367" b="1"/>
            </a:lvl3pPr>
            <a:lvl4pPr marL="1803651" indent="0">
              <a:buNone/>
              <a:defRPr sz="2104" b="1"/>
            </a:lvl4pPr>
            <a:lvl5pPr marL="2404867" indent="0">
              <a:buNone/>
              <a:defRPr sz="2104" b="1"/>
            </a:lvl5pPr>
            <a:lvl6pPr marL="3006084" indent="0">
              <a:buNone/>
              <a:defRPr sz="2104" b="1"/>
            </a:lvl6pPr>
            <a:lvl7pPr marL="3607301" indent="0">
              <a:buNone/>
              <a:defRPr sz="2104" b="1"/>
            </a:lvl7pPr>
            <a:lvl8pPr marL="4208517" indent="0">
              <a:buNone/>
              <a:defRPr sz="2104" b="1"/>
            </a:lvl8pPr>
            <a:lvl9pPr marL="4809734" indent="0">
              <a:buNone/>
              <a:defRPr sz="210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294290"/>
            <a:ext cx="5157787" cy="48454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9"/>
            <a:ext cx="5183188" cy="1083482"/>
          </a:xfrm>
        </p:spPr>
        <p:txBody>
          <a:bodyPr anchor="b"/>
          <a:lstStyle>
            <a:lvl1pPr marL="0" indent="0">
              <a:buNone/>
              <a:defRPr sz="3155" b="1"/>
            </a:lvl1pPr>
            <a:lvl2pPr marL="601217" indent="0">
              <a:buNone/>
              <a:defRPr sz="2630" b="1"/>
            </a:lvl2pPr>
            <a:lvl3pPr marL="1202434" indent="0">
              <a:buNone/>
              <a:defRPr sz="2367" b="1"/>
            </a:lvl3pPr>
            <a:lvl4pPr marL="1803651" indent="0">
              <a:buNone/>
              <a:defRPr sz="2104" b="1"/>
            </a:lvl4pPr>
            <a:lvl5pPr marL="2404867" indent="0">
              <a:buNone/>
              <a:defRPr sz="2104" b="1"/>
            </a:lvl5pPr>
            <a:lvl6pPr marL="3006084" indent="0">
              <a:buNone/>
              <a:defRPr sz="2104" b="1"/>
            </a:lvl6pPr>
            <a:lvl7pPr marL="3607301" indent="0">
              <a:buNone/>
              <a:defRPr sz="2104" b="1"/>
            </a:lvl7pPr>
            <a:lvl8pPr marL="4208517" indent="0">
              <a:buNone/>
              <a:defRPr sz="2104" b="1"/>
            </a:lvl8pPr>
            <a:lvl9pPr marL="4809734" indent="0">
              <a:buNone/>
              <a:defRPr sz="210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33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7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601240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3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5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705578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7" indent="0">
              <a:buNone/>
              <a:defRPr sz="1841"/>
            </a:lvl2pPr>
            <a:lvl3pPr marL="1202434" indent="0">
              <a:buNone/>
              <a:defRPr sz="1578"/>
            </a:lvl3pPr>
            <a:lvl4pPr marL="1803651" indent="0">
              <a:buNone/>
              <a:defRPr sz="1315"/>
            </a:lvl4pPr>
            <a:lvl5pPr marL="2404867" indent="0">
              <a:buNone/>
              <a:defRPr sz="1315"/>
            </a:lvl5pPr>
            <a:lvl6pPr marL="3006084" indent="0">
              <a:buNone/>
              <a:defRPr sz="1315"/>
            </a:lvl6pPr>
            <a:lvl7pPr marL="3607301" indent="0">
              <a:buNone/>
              <a:defRPr sz="1315"/>
            </a:lvl7pPr>
            <a:lvl8pPr marL="4208517" indent="0">
              <a:buNone/>
              <a:defRPr sz="1315"/>
            </a:lvl8pPr>
            <a:lvl9pPr marL="4809734" indent="0">
              <a:buNone/>
              <a:defRPr sz="131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601240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3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7" indent="0">
              <a:buNone/>
              <a:defRPr sz="3682"/>
            </a:lvl2pPr>
            <a:lvl3pPr marL="1202434" indent="0">
              <a:buNone/>
              <a:defRPr sz="3155"/>
            </a:lvl3pPr>
            <a:lvl4pPr marL="1803651" indent="0">
              <a:buNone/>
              <a:defRPr sz="2630"/>
            </a:lvl4pPr>
            <a:lvl5pPr marL="2404867" indent="0">
              <a:buNone/>
              <a:defRPr sz="2630"/>
            </a:lvl5pPr>
            <a:lvl6pPr marL="3006084" indent="0">
              <a:buNone/>
              <a:defRPr sz="2630"/>
            </a:lvl6pPr>
            <a:lvl7pPr marL="3607301" indent="0">
              <a:buNone/>
              <a:defRPr sz="2630"/>
            </a:lvl7pPr>
            <a:lvl8pPr marL="4208517" indent="0">
              <a:buNone/>
              <a:defRPr sz="2630"/>
            </a:lvl8pPr>
            <a:lvl9pPr marL="4809734" indent="0">
              <a:buNone/>
              <a:defRPr sz="263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705578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7" indent="0">
              <a:buNone/>
              <a:defRPr sz="1841"/>
            </a:lvl2pPr>
            <a:lvl3pPr marL="1202434" indent="0">
              <a:buNone/>
              <a:defRPr sz="1578"/>
            </a:lvl3pPr>
            <a:lvl4pPr marL="1803651" indent="0">
              <a:buNone/>
              <a:defRPr sz="1315"/>
            </a:lvl4pPr>
            <a:lvl5pPr marL="2404867" indent="0">
              <a:buNone/>
              <a:defRPr sz="1315"/>
            </a:lvl5pPr>
            <a:lvl6pPr marL="3006084" indent="0">
              <a:buNone/>
              <a:defRPr sz="1315"/>
            </a:lvl6pPr>
            <a:lvl7pPr marL="3607301" indent="0">
              <a:buNone/>
              <a:defRPr sz="1315"/>
            </a:lvl7pPr>
            <a:lvl8pPr marL="4208517" indent="0">
              <a:buNone/>
              <a:defRPr sz="1315"/>
            </a:lvl8pPr>
            <a:lvl9pPr marL="4809734" indent="0">
              <a:buNone/>
              <a:defRPr sz="131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60"/>
            <a:ext cx="10515600" cy="1743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3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8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C81E-5032-4A7E-B0CA-6975587453DA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8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8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FFC6-C8F9-4E46-A314-ABAD58C4E3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4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8" indent="-300608" algn="l" defTabSz="1202434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5" indent="-300608" algn="l" defTabSz="1202434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2" indent="-300608" algn="l" defTabSz="1202434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58" indent="-300608" algn="l" defTabSz="1202434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75" indent="-300608" algn="l" defTabSz="1202434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2" indent="-300608" algn="l" defTabSz="1202434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09" indent="-300608" algn="l" defTabSz="1202434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26" indent="-300608" algn="l" defTabSz="1202434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43" indent="-300608" algn="l" defTabSz="1202434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7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4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1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67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84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1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17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34" algn="l" defTabSz="1202434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bgerundetes Rechteck 29"/>
          <p:cNvSpPr/>
          <p:nvPr/>
        </p:nvSpPr>
        <p:spPr>
          <a:xfrm>
            <a:off x="6116595" y="556055"/>
            <a:ext cx="5379521" cy="2163410"/>
          </a:xfrm>
          <a:prstGeom prst="roundRect">
            <a:avLst>
              <a:gd name="adj" fmla="val 67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bgerundetes Rechteck 1"/>
          <p:cNvSpPr/>
          <p:nvPr/>
        </p:nvSpPr>
        <p:spPr>
          <a:xfrm>
            <a:off x="3143970" y="6839562"/>
            <a:ext cx="8352149" cy="1121790"/>
          </a:xfrm>
          <a:prstGeom prst="roundRect">
            <a:avLst>
              <a:gd name="adj" fmla="val 234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bgerundetes Rechteck 2"/>
          <p:cNvSpPr/>
          <p:nvPr/>
        </p:nvSpPr>
        <p:spPr>
          <a:xfrm>
            <a:off x="7729725" y="7450125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FFTW3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9508660" y="7450125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Doxygen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558746" y="69462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174527" y="6721726"/>
            <a:ext cx="11764651" cy="471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143970" y="3652122"/>
            <a:ext cx="5024487" cy="2956482"/>
          </a:xfrm>
          <a:prstGeom prst="roundRect">
            <a:avLst>
              <a:gd name="adj" fmla="val 120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3558746" y="3785275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Core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8385274" y="3652122"/>
            <a:ext cx="3110845" cy="2956482"/>
          </a:xfrm>
          <a:prstGeom prst="roundRect">
            <a:avLst>
              <a:gd name="adj" fmla="val 78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bgerundetes Rechteck 12"/>
          <p:cNvSpPr/>
          <p:nvPr/>
        </p:nvSpPr>
        <p:spPr>
          <a:xfrm>
            <a:off x="3332503" y="4963632"/>
            <a:ext cx="2234152" cy="1517715"/>
          </a:xfrm>
          <a:prstGeom prst="roundRect">
            <a:avLst>
              <a:gd name="adj" fmla="val 1198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bgerundetes Rechteck 13"/>
          <p:cNvSpPr/>
          <p:nvPr/>
        </p:nvSpPr>
        <p:spPr>
          <a:xfrm>
            <a:off x="5750478" y="4963628"/>
            <a:ext cx="2234152" cy="1517714"/>
          </a:xfrm>
          <a:prstGeom prst="roundRect">
            <a:avLst>
              <a:gd name="adj" fmla="val 2012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174526" y="3536645"/>
            <a:ext cx="11764651" cy="471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583237" y="3782588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Point Cloud Processing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9503185" y="6076274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Compare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9503185" y="5572081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Eigen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9503185" y="5069801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Liblas</a:t>
            </a:r>
            <a:endParaRPr lang="en-GB" dirty="0"/>
          </a:p>
        </p:txBody>
      </p:sp>
      <p:sp>
        <p:nvSpPr>
          <p:cNvPr id="20" name="Abgerundetes Rechteck 19"/>
          <p:cNvSpPr/>
          <p:nvPr/>
        </p:nvSpPr>
        <p:spPr>
          <a:xfrm>
            <a:off x="9503185" y="4572417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Qt5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6283229" y="3850697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Eigen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6283229" y="4346569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Qt5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3418289" y="5944017"/>
            <a:ext cx="2062587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Express Binding Lib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143970" y="2843102"/>
            <a:ext cx="8352149" cy="547338"/>
          </a:xfrm>
          <a:prstGeom prst="roundRect">
            <a:avLst>
              <a:gd name="adj" fmla="val 5379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/>
          <p:cNvSpPr txBox="1"/>
          <p:nvPr/>
        </p:nvSpPr>
        <p:spPr>
          <a:xfrm>
            <a:off x="3558750" y="2927185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Rendering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3418289" y="5073211"/>
            <a:ext cx="146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IFC Geometry</a:t>
            </a:r>
          </a:p>
          <a:p>
            <a:r>
              <a:rPr lang="en-GB" dirty="0"/>
              <a:t>Converter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853489" y="507320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OFF 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143966" y="556054"/>
            <a:ext cx="2806823" cy="2148000"/>
          </a:xfrm>
          <a:prstGeom prst="roundRect">
            <a:avLst>
              <a:gd name="adj" fmla="val 1135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feld 28"/>
          <p:cNvSpPr txBox="1"/>
          <p:nvPr/>
        </p:nvSpPr>
        <p:spPr>
          <a:xfrm>
            <a:off x="3397734" y="6989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GUI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283228" y="1530453"/>
            <a:ext cx="4984791" cy="1076858"/>
          </a:xfrm>
          <a:prstGeom prst="roundRect">
            <a:avLst>
              <a:gd name="adj" fmla="val 289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feld 31"/>
          <p:cNvSpPr txBox="1"/>
          <p:nvPr/>
        </p:nvSpPr>
        <p:spPr>
          <a:xfrm>
            <a:off x="6327968" y="1580226"/>
            <a:ext cx="271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 Test Base</a:t>
            </a:r>
          </a:p>
          <a:p>
            <a:r>
              <a:rPr lang="en-GB" dirty="0"/>
              <a:t>Geometry Model Renderer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6278522" y="664132"/>
            <a:ext cx="776164" cy="733943"/>
          </a:xfrm>
          <a:prstGeom prst="roundRect">
            <a:avLst>
              <a:gd name="adj" fmla="val 1514"/>
            </a:avLst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bgerundetes Rechteck 35"/>
          <p:cNvSpPr/>
          <p:nvPr/>
        </p:nvSpPr>
        <p:spPr>
          <a:xfrm>
            <a:off x="9998297" y="664131"/>
            <a:ext cx="1269721" cy="733943"/>
          </a:xfrm>
          <a:prstGeom prst="roundRect">
            <a:avLst>
              <a:gd name="adj" fmla="val 3198"/>
            </a:avLst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/>
          <p:cNvSpPr txBox="1"/>
          <p:nvPr/>
        </p:nvSpPr>
        <p:spPr>
          <a:xfrm>
            <a:off x="6385918" y="84643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UT1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318561" y="85340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UT2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9279357" y="8475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0018950" y="707936"/>
            <a:ext cx="122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Screenshot</a:t>
            </a:r>
          </a:p>
          <a:p>
            <a:pPr algn="ctr"/>
            <a:r>
              <a:rPr lang="en-GB" dirty="0"/>
              <a:t>Maker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938432" y="6970046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Boost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7717368" y="6974427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BlueFramework</a:t>
            </a:r>
            <a:endParaRPr lang="en-GB" dirty="0"/>
          </a:p>
        </p:txBody>
      </p:sp>
      <p:sp>
        <p:nvSpPr>
          <p:cNvPr id="43" name="Abgerundetes Rechteck 42"/>
          <p:cNvSpPr/>
          <p:nvPr/>
        </p:nvSpPr>
        <p:spPr>
          <a:xfrm>
            <a:off x="5950789" y="7454991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Tclap</a:t>
            </a:r>
            <a:endParaRPr lang="en-GB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090333" y="1594802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Zlib</a:t>
            </a:r>
            <a:endParaRPr lang="en-GB" dirty="0"/>
          </a:p>
        </p:txBody>
      </p:sp>
      <p:sp>
        <p:nvSpPr>
          <p:cNvPr id="45" name="Abgerundetes Rechteck 44"/>
          <p:cNvSpPr/>
          <p:nvPr/>
        </p:nvSpPr>
        <p:spPr>
          <a:xfrm>
            <a:off x="4090333" y="2137862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Proj</a:t>
            </a:r>
            <a:endParaRPr lang="en-GB" dirty="0"/>
          </a:p>
        </p:txBody>
      </p:sp>
      <p:sp>
        <p:nvSpPr>
          <p:cNvPr id="46" name="Abgerundetes Rechteck 45"/>
          <p:cNvSpPr/>
          <p:nvPr/>
        </p:nvSpPr>
        <p:spPr>
          <a:xfrm>
            <a:off x="9451039" y="2078955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Google Test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9503185" y="6970047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Carve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1037013" y="498638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Modules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85886" y="1806019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91372" y="7215791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Fundaments</a:t>
            </a:r>
            <a:endParaRPr lang="en-GB" dirty="0"/>
          </a:p>
        </p:txBody>
      </p:sp>
      <p:sp>
        <p:nvSpPr>
          <p:cNvPr id="51" name="Abgerundetes Rechteck 50"/>
          <p:cNvSpPr/>
          <p:nvPr/>
        </p:nvSpPr>
        <p:spPr>
          <a:xfrm>
            <a:off x="7208466" y="664132"/>
            <a:ext cx="776164" cy="733943"/>
          </a:xfrm>
          <a:prstGeom prst="roundRect">
            <a:avLst>
              <a:gd name="adj" fmla="val 1514"/>
            </a:avLst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bgerundetes Rechteck 51"/>
          <p:cNvSpPr/>
          <p:nvPr/>
        </p:nvSpPr>
        <p:spPr>
          <a:xfrm>
            <a:off x="8138410" y="665813"/>
            <a:ext cx="776164" cy="733943"/>
          </a:xfrm>
          <a:prstGeom prst="roundRect">
            <a:avLst>
              <a:gd name="adj" fmla="val 1514"/>
            </a:avLst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bgerundetes Rechteck 52"/>
          <p:cNvSpPr/>
          <p:nvPr/>
        </p:nvSpPr>
        <p:spPr>
          <a:xfrm>
            <a:off x="9062957" y="665142"/>
            <a:ext cx="776164" cy="733943"/>
          </a:xfrm>
          <a:prstGeom prst="roundRect">
            <a:avLst>
              <a:gd name="adj" fmla="val 1514"/>
            </a:avLst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feld 53"/>
          <p:cNvSpPr txBox="1"/>
          <p:nvPr/>
        </p:nvSpPr>
        <p:spPr>
          <a:xfrm>
            <a:off x="8240410" y="85889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UT3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2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bgerundetes Rechteck 58"/>
          <p:cNvSpPr/>
          <p:nvPr/>
        </p:nvSpPr>
        <p:spPr>
          <a:xfrm>
            <a:off x="3162135" y="3314686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bgerundetes Rechteck 43"/>
          <p:cNvSpPr/>
          <p:nvPr/>
        </p:nvSpPr>
        <p:spPr>
          <a:xfrm>
            <a:off x="4602592" y="3317079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bgerundetes Rechteck 44"/>
          <p:cNvSpPr/>
          <p:nvPr/>
        </p:nvSpPr>
        <p:spPr>
          <a:xfrm>
            <a:off x="6043049" y="3317078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bgerundetes Rechteck 45"/>
          <p:cNvSpPr/>
          <p:nvPr/>
        </p:nvSpPr>
        <p:spPr>
          <a:xfrm>
            <a:off x="7480673" y="3310273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bgerundetes Rechteck 46"/>
          <p:cNvSpPr/>
          <p:nvPr/>
        </p:nvSpPr>
        <p:spPr>
          <a:xfrm>
            <a:off x="8918297" y="3310272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bgerundetes Rechteck 50"/>
          <p:cNvSpPr/>
          <p:nvPr/>
        </p:nvSpPr>
        <p:spPr>
          <a:xfrm>
            <a:off x="10355921" y="3310271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bgerundetes Rechteck 70"/>
          <p:cNvSpPr/>
          <p:nvPr/>
        </p:nvSpPr>
        <p:spPr>
          <a:xfrm>
            <a:off x="3162135" y="1687439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bgerundetes Rechteck 71"/>
          <p:cNvSpPr/>
          <p:nvPr/>
        </p:nvSpPr>
        <p:spPr>
          <a:xfrm>
            <a:off x="4602592" y="1689832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bgerundetes Rechteck 72"/>
          <p:cNvSpPr/>
          <p:nvPr/>
        </p:nvSpPr>
        <p:spPr>
          <a:xfrm>
            <a:off x="6043049" y="1689831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bgerundetes Rechteck 73"/>
          <p:cNvSpPr/>
          <p:nvPr/>
        </p:nvSpPr>
        <p:spPr>
          <a:xfrm>
            <a:off x="7480673" y="1683026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bgerundetes Rechteck 74"/>
          <p:cNvSpPr/>
          <p:nvPr/>
        </p:nvSpPr>
        <p:spPr>
          <a:xfrm>
            <a:off x="8918297" y="1683025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bgerundetes Rechteck 75"/>
          <p:cNvSpPr/>
          <p:nvPr/>
        </p:nvSpPr>
        <p:spPr>
          <a:xfrm>
            <a:off x="10355921" y="1683024"/>
            <a:ext cx="1281827" cy="1389787"/>
          </a:xfrm>
          <a:prstGeom prst="roundRect">
            <a:avLst>
              <a:gd name="adj" fmla="val 15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bgerundetes Rechteck 1"/>
          <p:cNvSpPr/>
          <p:nvPr/>
        </p:nvSpPr>
        <p:spPr>
          <a:xfrm>
            <a:off x="3168682" y="4974623"/>
            <a:ext cx="8469066" cy="1637174"/>
          </a:xfrm>
          <a:prstGeom prst="roundRect">
            <a:avLst>
              <a:gd name="adj" fmla="val 157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3489634" y="5134625"/>
            <a:ext cx="26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Express Binding Generator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200052" y="4820845"/>
            <a:ext cx="11764651" cy="471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156981" y="3389724"/>
            <a:ext cx="126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Generate</a:t>
            </a:r>
          </a:p>
          <a:p>
            <a:pPr algn="ctr"/>
            <a:r>
              <a:rPr lang="en-GB" dirty="0" smtClean="0"/>
              <a:t>IFC2x3_TC1</a:t>
            </a:r>
            <a:endParaRPr lang="en-GB" dirty="0"/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200053" y="3193600"/>
            <a:ext cx="11764651" cy="471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051530" y="382050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810598" y="2085664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Early Binding Lib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1004337" y="5565742"/>
            <a:ext cx="12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Executables</a:t>
            </a:r>
            <a:endParaRPr lang="en-GB" dirty="0"/>
          </a:p>
        </p:txBody>
      </p:sp>
      <p:sp>
        <p:nvSpPr>
          <p:cNvPr id="3" name="Abgerundetes Rechteck 2"/>
          <p:cNvSpPr/>
          <p:nvPr/>
        </p:nvSpPr>
        <p:spPr>
          <a:xfrm>
            <a:off x="7874994" y="6043757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Tclap</a:t>
            </a:r>
            <a:endParaRPr lang="en-GB" dirty="0"/>
          </a:p>
        </p:txBody>
      </p:sp>
      <p:sp>
        <p:nvSpPr>
          <p:cNvPr id="4" name="Abgerundetes Rechteck 3"/>
          <p:cNvSpPr/>
          <p:nvPr/>
        </p:nvSpPr>
        <p:spPr>
          <a:xfrm>
            <a:off x="9724285" y="6031399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Boost</a:t>
            </a:r>
            <a:endParaRPr lang="en-GB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176412" y="6043757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Flex</a:t>
            </a:r>
            <a:endParaRPr lang="en-GB" dirty="0"/>
          </a:p>
        </p:txBody>
      </p:sp>
      <p:sp>
        <p:nvSpPr>
          <p:cNvPr id="43" name="Abgerundetes Rechteck 42"/>
          <p:cNvSpPr/>
          <p:nvPr/>
        </p:nvSpPr>
        <p:spPr>
          <a:xfrm>
            <a:off x="6025703" y="6043757"/>
            <a:ext cx="1690538" cy="391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Bison</a:t>
            </a:r>
            <a:endParaRPr lang="en-GB" dirty="0"/>
          </a:p>
        </p:txBody>
      </p:sp>
      <p:sp>
        <p:nvSpPr>
          <p:cNvPr id="54" name="Textfeld 53"/>
          <p:cNvSpPr txBox="1"/>
          <p:nvPr/>
        </p:nvSpPr>
        <p:spPr>
          <a:xfrm>
            <a:off x="6062434" y="3389724"/>
            <a:ext cx="123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Generate</a:t>
            </a:r>
          </a:p>
          <a:p>
            <a:pPr algn="ctr"/>
            <a:r>
              <a:rPr lang="en-GB" dirty="0" smtClean="0"/>
              <a:t>IFC4_ADD2</a:t>
            </a:r>
            <a:endParaRPr lang="en-GB" dirty="0"/>
          </a:p>
        </p:txBody>
      </p:sp>
      <p:sp>
        <p:nvSpPr>
          <p:cNvPr id="56" name="Textfeld 55"/>
          <p:cNvSpPr txBox="1"/>
          <p:nvPr/>
        </p:nvSpPr>
        <p:spPr>
          <a:xfrm>
            <a:off x="7454224" y="3388783"/>
            <a:ext cx="133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Generate</a:t>
            </a:r>
          </a:p>
          <a:p>
            <a:pPr algn="ctr"/>
            <a:r>
              <a:rPr lang="en-GB" dirty="0" smtClean="0"/>
              <a:t>IFC4x1_RC3 </a:t>
            </a:r>
            <a:endParaRPr lang="en-GB" dirty="0"/>
          </a:p>
        </p:txBody>
      </p:sp>
      <p:sp>
        <p:nvSpPr>
          <p:cNvPr id="58" name="Textfeld 57"/>
          <p:cNvSpPr txBox="1"/>
          <p:nvPr/>
        </p:nvSpPr>
        <p:spPr>
          <a:xfrm>
            <a:off x="8859699" y="3382939"/>
            <a:ext cx="1370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Generate</a:t>
            </a:r>
          </a:p>
          <a:p>
            <a:pPr algn="ctr"/>
            <a:r>
              <a:rPr lang="en-GB" dirty="0" smtClean="0"/>
              <a:t>IFC4x2</a:t>
            </a:r>
          </a:p>
          <a:p>
            <a:pPr algn="ctr"/>
            <a:r>
              <a:rPr lang="en-GB" dirty="0" smtClean="0"/>
              <a:t>(BIM4ROAD)</a:t>
            </a:r>
          </a:p>
          <a:p>
            <a:pPr algn="ctr"/>
            <a:r>
              <a:rPr lang="en-GB" dirty="0" smtClean="0"/>
              <a:t>(DRAFT_1)</a:t>
            </a:r>
            <a:endParaRPr lang="en-GB" dirty="0"/>
          </a:p>
        </p:txBody>
      </p:sp>
      <p:sp>
        <p:nvSpPr>
          <p:cNvPr id="60" name="Textfeld 59"/>
          <p:cNvSpPr txBox="1"/>
          <p:nvPr/>
        </p:nvSpPr>
        <p:spPr>
          <a:xfrm>
            <a:off x="10468356" y="3389724"/>
            <a:ext cx="1056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Generate</a:t>
            </a:r>
          </a:p>
          <a:p>
            <a:pPr algn="ctr"/>
            <a:r>
              <a:rPr lang="en-GB" dirty="0" smtClean="0"/>
              <a:t>IFC4x3</a:t>
            </a:r>
          </a:p>
          <a:p>
            <a:pPr algn="ctr"/>
            <a:r>
              <a:rPr lang="en-GB" dirty="0" smtClean="0"/>
              <a:t>(RC1)</a:t>
            </a:r>
          </a:p>
          <a:p>
            <a:pPr algn="ctr"/>
            <a:r>
              <a:rPr lang="en-GB" dirty="0" smtClean="0"/>
              <a:t>(RC4)</a:t>
            </a:r>
            <a:endParaRPr lang="en-GB" dirty="0"/>
          </a:p>
        </p:txBody>
      </p:sp>
      <p:sp>
        <p:nvSpPr>
          <p:cNvPr id="62" name="Textfeld 61"/>
          <p:cNvSpPr txBox="1"/>
          <p:nvPr/>
        </p:nvSpPr>
        <p:spPr>
          <a:xfrm>
            <a:off x="3401561" y="1767306"/>
            <a:ext cx="8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IFC2x3</a:t>
            </a:r>
            <a:endParaRPr lang="en-GB" dirty="0"/>
          </a:p>
        </p:txBody>
      </p:sp>
      <p:sp>
        <p:nvSpPr>
          <p:cNvPr id="64" name="Textfeld 63"/>
          <p:cNvSpPr txBox="1"/>
          <p:nvPr/>
        </p:nvSpPr>
        <p:spPr>
          <a:xfrm>
            <a:off x="4840878" y="1767306"/>
            <a:ext cx="8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IFC2x4</a:t>
            </a:r>
            <a:endParaRPr lang="en-GB" dirty="0"/>
          </a:p>
        </p:txBody>
      </p:sp>
      <p:sp>
        <p:nvSpPr>
          <p:cNvPr id="66" name="Textfeld 65"/>
          <p:cNvSpPr txBox="1"/>
          <p:nvPr/>
        </p:nvSpPr>
        <p:spPr>
          <a:xfrm>
            <a:off x="6369974" y="1767596"/>
            <a:ext cx="63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IFC4 </a:t>
            </a:r>
            <a:endParaRPr lang="en-GB" dirty="0"/>
          </a:p>
        </p:txBody>
      </p:sp>
      <p:sp>
        <p:nvSpPr>
          <p:cNvPr id="68" name="Textfeld 67"/>
          <p:cNvSpPr txBox="1"/>
          <p:nvPr/>
        </p:nvSpPr>
        <p:spPr>
          <a:xfrm>
            <a:off x="7720097" y="1767306"/>
            <a:ext cx="8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IFC4x1</a:t>
            </a:r>
            <a:endParaRPr lang="en-GB" dirty="0"/>
          </a:p>
        </p:txBody>
      </p:sp>
      <p:sp>
        <p:nvSpPr>
          <p:cNvPr id="70" name="Textfeld 69"/>
          <p:cNvSpPr txBox="1"/>
          <p:nvPr/>
        </p:nvSpPr>
        <p:spPr>
          <a:xfrm>
            <a:off x="10595345" y="1769811"/>
            <a:ext cx="8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IFC4x3</a:t>
            </a:r>
            <a:endParaRPr lang="en-GB" dirty="0"/>
          </a:p>
        </p:txBody>
      </p:sp>
      <p:sp>
        <p:nvSpPr>
          <p:cNvPr id="35" name="Textfeld 34"/>
          <p:cNvSpPr txBox="1"/>
          <p:nvPr/>
        </p:nvSpPr>
        <p:spPr>
          <a:xfrm>
            <a:off x="4607747" y="3389724"/>
            <a:ext cx="1281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Generate</a:t>
            </a:r>
          </a:p>
          <a:p>
            <a:pPr algn="ctr"/>
            <a:r>
              <a:rPr lang="en-GB" dirty="0" smtClean="0"/>
              <a:t>IFC2x4_RC3</a:t>
            </a:r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143654" y="1767306"/>
            <a:ext cx="8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IFC4x2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</Words>
  <Application>Microsoft Office PowerPoint</Application>
  <PresentationFormat>Benutzerdefiniert</PresentationFormat>
  <Paragraphs>177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TUBGUCIP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Schlenger, Jonas Urs</dc:creator>
  <cp:lastModifiedBy>Schlenger, Jonas Urs</cp:lastModifiedBy>
  <cp:revision>17</cp:revision>
  <dcterms:created xsi:type="dcterms:W3CDTF">2021-07-20T11:08:19Z</dcterms:created>
  <dcterms:modified xsi:type="dcterms:W3CDTF">2021-07-26T15:48:54Z</dcterms:modified>
</cp:coreProperties>
</file>