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20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72B1-7B6C-E24E-9E5D-B51D4E896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9B23-B102-A14B-AB4E-2D2F2B799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Qifan Guo</a:t>
            </a:r>
          </a:p>
        </p:txBody>
      </p:sp>
    </p:spTree>
    <p:extLst>
      <p:ext uri="{BB962C8B-B14F-4D97-AF65-F5344CB8AC3E}">
        <p14:creationId xmlns:p14="http://schemas.microsoft.com/office/powerpoint/2010/main" val="90782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A655-2DAF-D74C-8B65-F390E468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4657-415E-7D40-A8F2-000CF23B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Basic user Credentials </a:t>
            </a:r>
          </a:p>
          <a:p>
            <a:pPr marL="0" indent="0">
              <a:buNone/>
            </a:pPr>
            <a:r>
              <a:rPr lang="en-US" dirty="0"/>
              <a:t>   Check , if Admin and Password are in the System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they are not in the system , Page will display that log in unsuccessful;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4EF2-07BD-A343-8F48-96DF2001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787E-6F91-3F4A-951F-E9CD60A1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35756"/>
          </a:xfrm>
        </p:spPr>
        <p:txBody>
          <a:bodyPr>
            <a:normAutofit/>
          </a:bodyPr>
          <a:lstStyle/>
          <a:p>
            <a:r>
              <a:rPr lang="en-US" dirty="0"/>
              <a:t>Player start at the Starting Cell, with $1500 in cash; </a:t>
            </a:r>
          </a:p>
          <a:p>
            <a:r>
              <a:rPr lang="en-US" dirty="0"/>
              <a:t>Each Player takes term to roll the dice. </a:t>
            </a:r>
          </a:p>
          <a:p>
            <a:r>
              <a:rPr lang="en-US" dirty="0"/>
              <a:t>Each Cell are attach with corresponding values ; </a:t>
            </a:r>
          </a:p>
          <a:p>
            <a:r>
              <a:rPr lang="en-US" dirty="0"/>
              <a:t>EX:  property’s to buy , and if you lend on other peoples property you pay rent.    </a:t>
            </a:r>
            <a:r>
              <a:rPr lang="en-US" dirty="0" err="1"/>
              <a:t>Chest&amp;Chance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. </a:t>
            </a:r>
          </a:p>
          <a:p>
            <a:pPr marL="0" indent="0">
              <a:buNone/>
            </a:pPr>
            <a:r>
              <a:rPr lang="en-US" dirty="0"/>
              <a:t>  Each Cell has a Position value , player will move the specific cell base off the dice  roll, Positions are saved in SESSION.</a:t>
            </a:r>
          </a:p>
          <a:p>
            <a:r>
              <a:rPr lang="en-US" dirty="0"/>
              <a:t>Scoreboard to keep all the properties players bought , and the current cash the user has .</a:t>
            </a:r>
          </a:p>
        </p:txBody>
      </p:sp>
    </p:spTree>
    <p:extLst>
      <p:ext uri="{BB962C8B-B14F-4D97-AF65-F5344CB8AC3E}">
        <p14:creationId xmlns:p14="http://schemas.microsoft.com/office/powerpoint/2010/main" val="272727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5EB-D990-C247-BDFC-BFD9BF3D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89AB1-2AFC-054C-A303-AB8AD1442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50" y="2506662"/>
            <a:ext cx="7073900" cy="179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8BDE0-B067-1F47-89A5-06C74435F63B}"/>
              </a:ext>
            </a:extLst>
          </p:cNvPr>
          <p:cNvSpPr txBox="1"/>
          <p:nvPr/>
        </p:nvSpPr>
        <p:spPr>
          <a:xfrm>
            <a:off x="2231136" y="4650612"/>
            <a:ext cx="823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tricky part of this project was that in order to roll the dice or buying property , PHP will use POST to achieve this function. However , each time that stuff gets POST , the page is refresh. So it was tricky to initialize the value since it gets refresh every time the dice gets roll. </a:t>
            </a:r>
          </a:p>
        </p:txBody>
      </p:sp>
    </p:spTree>
    <p:extLst>
      <p:ext uri="{BB962C8B-B14F-4D97-AF65-F5344CB8AC3E}">
        <p14:creationId xmlns:p14="http://schemas.microsoft.com/office/powerpoint/2010/main" val="405555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7216-0036-E841-9619-651C961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42B9-FA7D-2B44-8473-7A04BCC8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Array that is store in SESSION and append to array as player buys the property. </a:t>
            </a:r>
          </a:p>
          <a:p>
            <a:r>
              <a:rPr lang="en-US" dirty="0"/>
              <a:t>Update the money amount and property each player has dynamically;</a:t>
            </a:r>
          </a:p>
          <a:p>
            <a:r>
              <a:rPr lang="en-US" dirty="0"/>
              <a:t>As the amount of one player goes to zero , then the game is over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841C-8475-B848-A206-6834518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0847-D198-A744-99AC-F4398560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better to have visual representation of each players current position on board .</a:t>
            </a:r>
          </a:p>
          <a:p>
            <a:r>
              <a:rPr lang="en-US" dirty="0"/>
              <a:t>Adding more Chance and Chest Cards  to make game more fun to play .</a:t>
            </a:r>
          </a:p>
          <a:p>
            <a:r>
              <a:rPr lang="en-US" dirty="0"/>
              <a:t>A dice simulator .</a:t>
            </a:r>
          </a:p>
          <a:p>
            <a:r>
              <a:rPr lang="en-US" dirty="0"/>
              <a:t>More detail rules about mortgage instead of simple adding and </a:t>
            </a:r>
            <a:r>
              <a:rPr lang="en-US" dirty="0" err="1"/>
              <a:t>substracting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44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58</TotalTime>
  <Words>290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Monopoly</vt:lpstr>
      <vt:lpstr>First Page </vt:lpstr>
      <vt:lpstr>Game </vt:lpstr>
      <vt:lpstr>obstacles</vt:lpstr>
      <vt:lpstr>Scoreboard </vt:lpstr>
      <vt:lpstr>What could be Improve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Qifan Guo</dc:creator>
  <cp:lastModifiedBy>Qifan Guo</cp:lastModifiedBy>
  <cp:revision>4</cp:revision>
  <dcterms:created xsi:type="dcterms:W3CDTF">2018-07-09T18:20:18Z</dcterms:created>
  <dcterms:modified xsi:type="dcterms:W3CDTF">2018-07-09T19:18:26Z</dcterms:modified>
</cp:coreProperties>
</file>