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5"/>
    <p:restoredTop sz="94677"/>
  </p:normalViewPr>
  <p:slideViewPr>
    <p:cSldViewPr snapToGrid="0" snapToObjects="1">
      <p:cViewPr varScale="1">
        <p:scale>
          <a:sx n="81" d="100"/>
          <a:sy n="81" d="100"/>
        </p:scale>
        <p:origin x="200" y="1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6/19/18</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6/19/18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6/19/18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6/19/18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6/19/18</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6/19/18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6/19/18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6/19/18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6/19/18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6/19/18</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6/19/18</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6/19/18</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odd.cs.gsu.edu/~qguo6/Project1/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odd.cs.gsu.edu/~qguo6/Project1/secondPage/schilthorn.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0D40-8069-0648-B1B0-A2AD0D80CB76}"/>
              </a:ext>
            </a:extLst>
          </p:cNvPr>
          <p:cNvSpPr>
            <a:spLocks noGrp="1"/>
          </p:cNvSpPr>
          <p:nvPr>
            <p:ph type="ctrTitle"/>
          </p:nvPr>
        </p:nvSpPr>
        <p:spPr/>
        <p:txBody>
          <a:bodyPr/>
          <a:lstStyle/>
          <a:p>
            <a:r>
              <a:rPr lang="en-US" dirty="0"/>
              <a:t>interlaken Switzerland</a:t>
            </a:r>
          </a:p>
        </p:txBody>
      </p:sp>
      <p:sp>
        <p:nvSpPr>
          <p:cNvPr id="3" name="Subtitle 2">
            <a:extLst>
              <a:ext uri="{FF2B5EF4-FFF2-40B4-BE49-F238E27FC236}">
                <a16:creationId xmlns:a16="http://schemas.microsoft.com/office/drawing/2014/main" id="{2D61B266-7166-094A-BCD5-671BD56A6C2A}"/>
              </a:ext>
            </a:extLst>
          </p:cNvPr>
          <p:cNvSpPr>
            <a:spLocks noGrp="1"/>
          </p:cNvSpPr>
          <p:nvPr>
            <p:ph type="subTitle" idx="1"/>
          </p:nvPr>
        </p:nvSpPr>
        <p:spPr/>
        <p:txBody>
          <a:bodyPr/>
          <a:lstStyle/>
          <a:p>
            <a:r>
              <a:rPr lang="en-US" dirty="0"/>
              <a:t>Qifan Guo, Jinah Lee</a:t>
            </a:r>
          </a:p>
        </p:txBody>
      </p:sp>
    </p:spTree>
    <p:extLst>
      <p:ext uri="{BB962C8B-B14F-4D97-AF65-F5344CB8AC3E}">
        <p14:creationId xmlns:p14="http://schemas.microsoft.com/office/powerpoint/2010/main" val="257165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2007-9DB2-024D-9E68-4CA0FC3EBBD4}"/>
              </a:ext>
            </a:extLst>
          </p:cNvPr>
          <p:cNvSpPr>
            <a:spLocks noGrp="1"/>
          </p:cNvSpPr>
          <p:nvPr>
            <p:ph type="title"/>
          </p:nvPr>
        </p:nvSpPr>
        <p:spPr/>
        <p:txBody>
          <a:bodyPr/>
          <a:lstStyle/>
          <a:p>
            <a:r>
              <a:rPr lang="en-US" dirty="0"/>
              <a:t>Problem and Solution</a:t>
            </a:r>
          </a:p>
        </p:txBody>
      </p:sp>
      <p:sp>
        <p:nvSpPr>
          <p:cNvPr id="3" name="Content Placeholder 2">
            <a:extLst>
              <a:ext uri="{FF2B5EF4-FFF2-40B4-BE49-F238E27FC236}">
                <a16:creationId xmlns:a16="http://schemas.microsoft.com/office/drawing/2014/main" id="{CEED211C-B8E9-994E-B5A1-6F72A5D3516A}"/>
              </a:ext>
            </a:extLst>
          </p:cNvPr>
          <p:cNvSpPr>
            <a:spLocks noGrp="1"/>
          </p:cNvSpPr>
          <p:nvPr>
            <p:ph idx="1"/>
          </p:nvPr>
        </p:nvSpPr>
        <p:spPr/>
        <p:txBody>
          <a:bodyPr/>
          <a:lstStyle/>
          <a:p>
            <a:r>
              <a:rPr lang="en-US" dirty="0"/>
              <a:t>Interlaken is one of the most beautiful place on earth, however it could be rather overwhelming to navigate for the first timer, since there are so many tourist attraction. We list out few most see place for the users to select from. </a:t>
            </a:r>
          </a:p>
          <a:p>
            <a:r>
              <a:rPr lang="en-US" dirty="0"/>
              <a:t>Hiking to the summit can be rather dangerous in these snowy mountains, and rookies better be inform before they headed up to the mountain half way and realize that he/she has no stamina to last the whole journey.  We rank the mountain’s difficulties and distances, So user knows what they getting themselves into.</a:t>
            </a:r>
          </a:p>
          <a:p>
            <a:r>
              <a:rPr lang="en-US" dirty="0"/>
              <a:t>Mountain has some specific views that tourist do not want to miss, and we pin point these must see views on each mountain’s hiking path.</a:t>
            </a:r>
          </a:p>
        </p:txBody>
      </p:sp>
    </p:spTree>
    <p:extLst>
      <p:ext uri="{BB962C8B-B14F-4D97-AF65-F5344CB8AC3E}">
        <p14:creationId xmlns:p14="http://schemas.microsoft.com/office/powerpoint/2010/main" val="988604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AE4086-18BC-B44E-B432-F420BB687900}"/>
              </a:ext>
            </a:extLst>
          </p:cNvPr>
          <p:cNvSpPr txBox="1"/>
          <p:nvPr/>
        </p:nvSpPr>
        <p:spPr>
          <a:xfrm>
            <a:off x="1513489" y="882869"/>
            <a:ext cx="8686800" cy="2862322"/>
          </a:xfrm>
          <a:prstGeom prst="rect">
            <a:avLst/>
          </a:prstGeom>
          <a:noFill/>
        </p:spPr>
        <p:txBody>
          <a:bodyPr wrap="square" rtlCol="0">
            <a:spAutoFit/>
          </a:bodyPr>
          <a:lstStyle/>
          <a:p>
            <a:r>
              <a:rPr lang="en-US" dirty="0">
                <a:hlinkClick r:id="rId2"/>
              </a:rPr>
              <a:t>http://codd.cs.gsu.edu/~qguo6/Project1/index.html</a:t>
            </a:r>
            <a:endParaRPr lang="en-US" dirty="0"/>
          </a:p>
          <a:p>
            <a:endParaRPr lang="en-US" dirty="0"/>
          </a:p>
          <a:p>
            <a:r>
              <a:rPr lang="en-US" dirty="0"/>
              <a:t>Link to our Homepage. </a:t>
            </a:r>
          </a:p>
          <a:p>
            <a:r>
              <a:rPr lang="en-US" dirty="0"/>
              <a:t>Beautifully design with easy drop down menu to Navigate the Site</a:t>
            </a:r>
            <a:r>
              <a:rPr lang="zh-CN" altLang="en-US" dirty="0"/>
              <a:t>。</a:t>
            </a:r>
            <a:endParaRPr lang="en-US" altLang="zh-CN" dirty="0"/>
          </a:p>
          <a:p>
            <a:endParaRPr lang="en-US" dirty="0"/>
          </a:p>
          <a:p>
            <a:endParaRPr lang="en-US" dirty="0"/>
          </a:p>
          <a:p>
            <a:r>
              <a:rPr lang="en-US" dirty="0"/>
              <a:t>Key Feature:</a:t>
            </a:r>
          </a:p>
          <a:p>
            <a:endParaRPr lang="en-US" dirty="0"/>
          </a:p>
          <a:p>
            <a:r>
              <a:rPr lang="en-US" dirty="0"/>
              <a:t>Text block over Image , precise placement.</a:t>
            </a:r>
          </a:p>
          <a:p>
            <a:r>
              <a:rPr lang="en-US" dirty="0"/>
              <a:t>Dropdown Menu with hover effect.</a:t>
            </a:r>
          </a:p>
        </p:txBody>
      </p:sp>
    </p:spTree>
    <p:extLst>
      <p:ext uri="{BB962C8B-B14F-4D97-AF65-F5344CB8AC3E}">
        <p14:creationId xmlns:p14="http://schemas.microsoft.com/office/powerpoint/2010/main" val="176396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93AB24-CBB9-9B43-9DBA-F6A492D8A467}"/>
              </a:ext>
            </a:extLst>
          </p:cNvPr>
          <p:cNvSpPr txBox="1"/>
          <p:nvPr/>
        </p:nvSpPr>
        <p:spPr>
          <a:xfrm>
            <a:off x="1513489" y="882869"/>
            <a:ext cx="8686800" cy="2862322"/>
          </a:xfrm>
          <a:prstGeom prst="rect">
            <a:avLst/>
          </a:prstGeom>
          <a:noFill/>
        </p:spPr>
        <p:txBody>
          <a:bodyPr wrap="square" rtlCol="0">
            <a:spAutoFit/>
          </a:bodyPr>
          <a:lstStyle/>
          <a:p>
            <a:r>
              <a:rPr lang="en-US" dirty="0">
                <a:hlinkClick r:id="rId2"/>
              </a:rPr>
              <a:t>http://codd.cs.gsu.edu/~qguo6/Project1/secondPage/schilthorn.html</a:t>
            </a:r>
            <a:endParaRPr lang="en-US" dirty="0"/>
          </a:p>
          <a:p>
            <a:endParaRPr lang="en-US" dirty="0"/>
          </a:p>
          <a:p>
            <a:r>
              <a:rPr lang="en-US" dirty="0"/>
              <a:t>Link to Second page. </a:t>
            </a:r>
          </a:p>
          <a:p>
            <a:endParaRPr lang="en-US" dirty="0"/>
          </a:p>
          <a:p>
            <a:endParaRPr lang="en-US" dirty="0"/>
          </a:p>
          <a:p>
            <a:r>
              <a:rPr lang="en-US" dirty="0"/>
              <a:t>Key Feature:</a:t>
            </a:r>
          </a:p>
          <a:p>
            <a:r>
              <a:rPr lang="en-US" dirty="0"/>
              <a:t>Sticky Navigation Bar</a:t>
            </a:r>
          </a:p>
          <a:p>
            <a:r>
              <a:rPr lang="en-US" dirty="0"/>
              <a:t>Difficulties and Distance Label </a:t>
            </a:r>
          </a:p>
          <a:p>
            <a:r>
              <a:rPr lang="en-US" dirty="0"/>
              <a:t>Brief Description</a:t>
            </a:r>
          </a:p>
          <a:p>
            <a:r>
              <a:rPr lang="en-US" dirty="0"/>
              <a:t>Google Map Screenshot</a:t>
            </a:r>
          </a:p>
        </p:txBody>
      </p:sp>
    </p:spTree>
    <p:extLst>
      <p:ext uri="{BB962C8B-B14F-4D97-AF65-F5344CB8AC3E}">
        <p14:creationId xmlns:p14="http://schemas.microsoft.com/office/powerpoint/2010/main" val="2973985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8FCC95-73D8-DA40-ACCF-7A8871FC99CF}"/>
              </a:ext>
            </a:extLst>
          </p:cNvPr>
          <p:cNvSpPr txBox="1"/>
          <p:nvPr/>
        </p:nvSpPr>
        <p:spPr>
          <a:xfrm>
            <a:off x="2522482" y="961696"/>
            <a:ext cx="8686800" cy="2585323"/>
          </a:xfrm>
          <a:prstGeom prst="rect">
            <a:avLst/>
          </a:prstGeom>
          <a:noFill/>
        </p:spPr>
        <p:txBody>
          <a:bodyPr wrap="square" rtlCol="0">
            <a:spAutoFit/>
          </a:bodyPr>
          <a:lstStyle/>
          <a:p>
            <a:r>
              <a:rPr lang="en-US" dirty="0"/>
              <a:t>http://</a:t>
            </a:r>
            <a:r>
              <a:rPr lang="en-US" dirty="0" err="1"/>
              <a:t>codd.cs.gsu.edu</a:t>
            </a:r>
            <a:r>
              <a:rPr lang="en-US" dirty="0"/>
              <a:t>/~qguo6/Project1/</a:t>
            </a:r>
            <a:r>
              <a:rPr lang="en-US" dirty="0" err="1"/>
              <a:t>schilthorn-map.html</a:t>
            </a:r>
            <a:endParaRPr lang="en-US" dirty="0"/>
          </a:p>
          <a:p>
            <a:endParaRPr lang="en-US" dirty="0"/>
          </a:p>
          <a:p>
            <a:r>
              <a:rPr lang="en-US" dirty="0"/>
              <a:t>Link to third page. </a:t>
            </a:r>
          </a:p>
          <a:p>
            <a:endParaRPr lang="en-US" dirty="0"/>
          </a:p>
          <a:p>
            <a:endParaRPr lang="en-US" dirty="0"/>
          </a:p>
          <a:p>
            <a:r>
              <a:rPr lang="en-US" dirty="0"/>
              <a:t>Key Feature:</a:t>
            </a:r>
          </a:p>
          <a:p>
            <a:r>
              <a:rPr lang="en-US" dirty="0"/>
              <a:t>Pinpoint the must see views on the trail. </a:t>
            </a:r>
          </a:p>
          <a:p>
            <a:r>
              <a:rPr lang="en-US" dirty="0"/>
              <a:t>Hover Tooltip effect to display more information.</a:t>
            </a:r>
          </a:p>
          <a:p>
            <a:r>
              <a:rPr lang="en-US" dirty="0" err="1"/>
              <a:t>Nav</a:t>
            </a:r>
            <a:r>
              <a:rPr lang="en-US" dirty="0"/>
              <a:t> Bar</a:t>
            </a:r>
          </a:p>
        </p:txBody>
      </p:sp>
    </p:spTree>
    <p:extLst>
      <p:ext uri="{BB962C8B-B14F-4D97-AF65-F5344CB8AC3E}">
        <p14:creationId xmlns:p14="http://schemas.microsoft.com/office/powerpoint/2010/main" val="4275150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24</TotalTime>
  <Words>276</Words>
  <Application>Microsoft Macintosh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宋体</vt:lpstr>
      <vt:lpstr>Century Gothic</vt:lpstr>
      <vt:lpstr>Garamond</vt:lpstr>
      <vt:lpstr>Savon</vt:lpstr>
      <vt:lpstr>interlaken Switzerland</vt:lpstr>
      <vt:lpstr>Problem and Solution</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interlaken Switzerland</dc:title>
  <dc:creator>Qifan Guo</dc:creator>
  <cp:lastModifiedBy>Qifan Guo</cp:lastModifiedBy>
  <cp:revision>3</cp:revision>
  <dcterms:created xsi:type="dcterms:W3CDTF">2018-06-19T23:08:09Z</dcterms:created>
  <dcterms:modified xsi:type="dcterms:W3CDTF">2018-06-19T23:32:49Z</dcterms:modified>
</cp:coreProperties>
</file>