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handoutMasterIdLst>
    <p:handoutMasterId r:id="rId19"/>
  </p:handoutMasterIdLst>
  <p:sldIdLst>
    <p:sldId id="358" r:id="rId2"/>
    <p:sldId id="262" r:id="rId3"/>
    <p:sldId id="359" r:id="rId4"/>
    <p:sldId id="362" r:id="rId5"/>
    <p:sldId id="361" r:id="rId6"/>
    <p:sldId id="360" r:id="rId7"/>
    <p:sldId id="363" r:id="rId8"/>
    <p:sldId id="366" r:id="rId9"/>
    <p:sldId id="367" r:id="rId10"/>
    <p:sldId id="368" r:id="rId11"/>
    <p:sldId id="369" r:id="rId12"/>
    <p:sldId id="365" r:id="rId13"/>
    <p:sldId id="364" r:id="rId14"/>
    <p:sldId id="372" r:id="rId15"/>
    <p:sldId id="373" r:id="rId16"/>
    <p:sldId id="327" r:id="rId17"/>
  </p:sldIdLst>
  <p:sldSz cx="9144000" cy="5143500" type="screen16x9"/>
  <p:notesSz cx="9144000" cy="6858000"/>
  <p:embeddedFontLst>
    <p:embeddedFont>
      <p:font typeface="Cambria Math" panose="02040503050406030204" pitchFamily="18" charset="0"/>
      <p:regular r:id="rId20"/>
    </p:embeddedFont>
    <p:embeddedFont>
      <p:font typeface="Georgia" panose="02040502050405020303" pitchFamily="18" charset="0"/>
      <p:regular r:id="rId21"/>
      <p:bold r:id="rId22"/>
      <p:italic r:id="rId23"/>
      <p:boldItalic r:id="rId24"/>
    </p:embeddedFont>
  </p:embeddedFontLst>
  <p:defaultTextStyle>
    <a:defPPr>
      <a:defRPr lang="en-GB"/>
    </a:defPPr>
    <a:lvl1pPr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8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8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58">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489E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0B883E-A266-445A-8102-34F4759A2961}" v="1221" dt="2024-01-14T23:33:22.824"/>
  </p1510:revLst>
</p1510:revInfo>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0" autoAdjust="0"/>
  </p:normalViewPr>
  <p:slideViewPr>
    <p:cSldViewPr snapToGrid="0">
      <p:cViewPr varScale="1">
        <p:scale>
          <a:sx n="114" d="100"/>
          <a:sy n="114" d="100"/>
        </p:scale>
        <p:origin x="270" y="108"/>
      </p:cViewPr>
      <p:guideLst>
        <p:guide orient="horz" pos="158"/>
        <p:guide pos="288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zheng Wan (Computer Science)" userId="02e35b87-44bd-4455-aecc-56042df92991" providerId="ADAL" clId="{2913A356-E8D9-47DE-8322-4033B310D6E9}"/>
    <pc:docChg chg="modSld">
      <pc:chgData name="Jizheng Wan (Computer Science)" userId="02e35b87-44bd-4455-aecc-56042df92991" providerId="ADAL" clId="{2913A356-E8D9-47DE-8322-4033B310D6E9}" dt="2022-03-22T15:01:28.333" v="0"/>
      <pc:docMkLst>
        <pc:docMk/>
      </pc:docMkLst>
      <pc:sldChg chg="addSp">
        <pc:chgData name="Jizheng Wan (Computer Science)" userId="02e35b87-44bd-4455-aecc-56042df92991" providerId="ADAL" clId="{2913A356-E8D9-47DE-8322-4033B310D6E9}" dt="2022-03-22T15:01:28.333" v="0"/>
        <pc:sldMkLst>
          <pc:docMk/>
          <pc:sldMk cId="4240852669" sldId="320"/>
        </pc:sldMkLst>
        <pc:inkChg chg="add">
          <ac:chgData name="Jizheng Wan (Computer Science)" userId="02e35b87-44bd-4455-aecc-56042df92991" providerId="ADAL" clId="{2913A356-E8D9-47DE-8322-4033B310D6E9}" dt="2022-03-22T15:01:28.333" v="0"/>
          <ac:inkMkLst>
            <pc:docMk/>
            <pc:sldMk cId="4240852669" sldId="320"/>
            <ac:inkMk id="4" creationId="{5AC9E16B-5CF2-42A8-9419-CACFAD954E37}"/>
          </ac:inkMkLst>
        </pc:inkChg>
      </pc:sldChg>
      <pc:sldChg chg="addSp">
        <pc:chgData name="Jizheng Wan (Computer Science)" userId="02e35b87-44bd-4455-aecc-56042df92991" providerId="ADAL" clId="{2913A356-E8D9-47DE-8322-4033B310D6E9}" dt="2022-03-22T15:01:28.333" v="0"/>
        <pc:sldMkLst>
          <pc:docMk/>
          <pc:sldMk cId="121302661" sldId="330"/>
        </pc:sldMkLst>
        <pc:inkChg chg="add">
          <ac:chgData name="Jizheng Wan (Computer Science)" userId="02e35b87-44bd-4455-aecc-56042df92991" providerId="ADAL" clId="{2913A356-E8D9-47DE-8322-4033B310D6E9}" dt="2022-03-22T15:01:28.333" v="0"/>
          <ac:inkMkLst>
            <pc:docMk/>
            <pc:sldMk cId="121302661" sldId="330"/>
            <ac:inkMk id="10" creationId="{95849DD9-73C3-459C-986D-6D70FB09D67B}"/>
          </ac:inkMkLst>
        </pc:inkChg>
      </pc:sldChg>
    </pc:docChg>
  </pc:docChgLst>
  <pc:docChgLst>
    <pc:chgData name="Jizheng Wan (Computer Science)" userId="02e35b87-44bd-4455-aecc-56042df92991" providerId="ADAL" clId="{870B883E-A266-445A-8102-34F4759A2961}"/>
    <pc:docChg chg="undo redo custSel addSld delSld modSld">
      <pc:chgData name="Jizheng Wan (Computer Science)" userId="02e35b87-44bd-4455-aecc-56042df92991" providerId="ADAL" clId="{870B883E-A266-445A-8102-34F4759A2961}" dt="2024-01-14T23:34:57.676" v="2876" actId="21"/>
      <pc:docMkLst>
        <pc:docMk/>
      </pc:docMkLst>
      <pc:sldChg chg="modSp mod">
        <pc:chgData name="Jizheng Wan (Computer Science)" userId="02e35b87-44bd-4455-aecc-56042df92991" providerId="ADAL" clId="{870B883E-A266-445A-8102-34F4759A2961}" dt="2024-01-14T13:50:14.244" v="6" actId="20577"/>
        <pc:sldMkLst>
          <pc:docMk/>
          <pc:sldMk cId="3855887011" sldId="262"/>
        </pc:sldMkLst>
        <pc:spChg chg="mod">
          <ac:chgData name="Jizheng Wan (Computer Science)" userId="02e35b87-44bd-4455-aecc-56042df92991" providerId="ADAL" clId="{870B883E-A266-445A-8102-34F4759A2961}" dt="2024-01-14T13:50:07.870" v="1" actId="20577"/>
          <ac:spMkLst>
            <pc:docMk/>
            <pc:sldMk cId="3855887011" sldId="262"/>
            <ac:spMk id="5" creationId="{00000000-0000-0000-0000-000000000000}"/>
          </ac:spMkLst>
        </pc:spChg>
        <pc:spChg chg="mod">
          <ac:chgData name="Jizheng Wan (Computer Science)" userId="02e35b87-44bd-4455-aecc-56042df92991" providerId="ADAL" clId="{870B883E-A266-445A-8102-34F4759A2961}" dt="2024-01-14T13:50:14.244" v="6" actId="20577"/>
          <ac:spMkLst>
            <pc:docMk/>
            <pc:sldMk cId="3855887011" sldId="262"/>
            <ac:spMk id="6" creationId="{00000000-0000-0000-0000-000000000000}"/>
          </ac:spMkLst>
        </pc:spChg>
      </pc:sldChg>
      <pc:sldChg chg="del">
        <pc:chgData name="Jizheng Wan (Computer Science)" userId="02e35b87-44bd-4455-aecc-56042df92991" providerId="ADAL" clId="{870B883E-A266-445A-8102-34F4759A2961}" dt="2024-01-14T23:29:25.679" v="2823" actId="47"/>
        <pc:sldMkLst>
          <pc:docMk/>
          <pc:sldMk cId="4157836636" sldId="339"/>
        </pc:sldMkLst>
      </pc:sldChg>
      <pc:sldChg chg="del">
        <pc:chgData name="Jizheng Wan (Computer Science)" userId="02e35b87-44bd-4455-aecc-56042df92991" providerId="ADAL" clId="{870B883E-A266-445A-8102-34F4759A2961}" dt="2024-01-14T23:29:25.679" v="2823" actId="47"/>
        <pc:sldMkLst>
          <pc:docMk/>
          <pc:sldMk cId="1020696256" sldId="340"/>
        </pc:sldMkLst>
      </pc:sldChg>
      <pc:sldChg chg="del">
        <pc:chgData name="Jizheng Wan (Computer Science)" userId="02e35b87-44bd-4455-aecc-56042df92991" providerId="ADAL" clId="{870B883E-A266-445A-8102-34F4759A2961}" dt="2024-01-14T23:29:25.679" v="2823" actId="47"/>
        <pc:sldMkLst>
          <pc:docMk/>
          <pc:sldMk cId="2888143861" sldId="341"/>
        </pc:sldMkLst>
      </pc:sldChg>
      <pc:sldChg chg="del">
        <pc:chgData name="Jizheng Wan (Computer Science)" userId="02e35b87-44bd-4455-aecc-56042df92991" providerId="ADAL" clId="{870B883E-A266-445A-8102-34F4759A2961}" dt="2024-01-14T23:29:25.679" v="2823" actId="47"/>
        <pc:sldMkLst>
          <pc:docMk/>
          <pc:sldMk cId="2421019203" sldId="342"/>
        </pc:sldMkLst>
      </pc:sldChg>
      <pc:sldChg chg="del">
        <pc:chgData name="Jizheng Wan (Computer Science)" userId="02e35b87-44bd-4455-aecc-56042df92991" providerId="ADAL" clId="{870B883E-A266-445A-8102-34F4759A2961}" dt="2024-01-14T23:29:25.679" v="2823" actId="47"/>
        <pc:sldMkLst>
          <pc:docMk/>
          <pc:sldMk cId="4185808716" sldId="343"/>
        </pc:sldMkLst>
      </pc:sldChg>
      <pc:sldChg chg="del">
        <pc:chgData name="Jizheng Wan (Computer Science)" userId="02e35b87-44bd-4455-aecc-56042df92991" providerId="ADAL" clId="{870B883E-A266-445A-8102-34F4759A2961}" dt="2024-01-14T23:29:25.679" v="2823" actId="47"/>
        <pc:sldMkLst>
          <pc:docMk/>
          <pc:sldMk cId="777275981" sldId="344"/>
        </pc:sldMkLst>
      </pc:sldChg>
      <pc:sldChg chg="del">
        <pc:chgData name="Jizheng Wan (Computer Science)" userId="02e35b87-44bd-4455-aecc-56042df92991" providerId="ADAL" clId="{870B883E-A266-445A-8102-34F4759A2961}" dt="2024-01-14T23:29:25.679" v="2823" actId="47"/>
        <pc:sldMkLst>
          <pc:docMk/>
          <pc:sldMk cId="3774180421" sldId="345"/>
        </pc:sldMkLst>
      </pc:sldChg>
      <pc:sldChg chg="del">
        <pc:chgData name="Jizheng Wan (Computer Science)" userId="02e35b87-44bd-4455-aecc-56042df92991" providerId="ADAL" clId="{870B883E-A266-445A-8102-34F4759A2961}" dt="2024-01-14T23:29:25.679" v="2823" actId="47"/>
        <pc:sldMkLst>
          <pc:docMk/>
          <pc:sldMk cId="2120682816" sldId="346"/>
        </pc:sldMkLst>
      </pc:sldChg>
      <pc:sldChg chg="del">
        <pc:chgData name="Jizheng Wan (Computer Science)" userId="02e35b87-44bd-4455-aecc-56042df92991" providerId="ADAL" clId="{870B883E-A266-445A-8102-34F4759A2961}" dt="2024-01-14T23:29:25.679" v="2823" actId="47"/>
        <pc:sldMkLst>
          <pc:docMk/>
          <pc:sldMk cId="997948690" sldId="347"/>
        </pc:sldMkLst>
      </pc:sldChg>
      <pc:sldChg chg="del">
        <pc:chgData name="Jizheng Wan (Computer Science)" userId="02e35b87-44bd-4455-aecc-56042df92991" providerId="ADAL" clId="{870B883E-A266-445A-8102-34F4759A2961}" dt="2024-01-14T23:29:25.679" v="2823" actId="47"/>
        <pc:sldMkLst>
          <pc:docMk/>
          <pc:sldMk cId="722694864" sldId="348"/>
        </pc:sldMkLst>
      </pc:sldChg>
      <pc:sldChg chg="del">
        <pc:chgData name="Jizheng Wan (Computer Science)" userId="02e35b87-44bd-4455-aecc-56042df92991" providerId="ADAL" clId="{870B883E-A266-445A-8102-34F4759A2961}" dt="2024-01-14T23:29:25.679" v="2823" actId="47"/>
        <pc:sldMkLst>
          <pc:docMk/>
          <pc:sldMk cId="2613545800" sldId="351"/>
        </pc:sldMkLst>
      </pc:sldChg>
      <pc:sldChg chg="del">
        <pc:chgData name="Jizheng Wan (Computer Science)" userId="02e35b87-44bd-4455-aecc-56042df92991" providerId="ADAL" clId="{870B883E-A266-445A-8102-34F4759A2961}" dt="2024-01-14T23:29:25.679" v="2823" actId="47"/>
        <pc:sldMkLst>
          <pc:docMk/>
          <pc:sldMk cId="278696993" sldId="352"/>
        </pc:sldMkLst>
      </pc:sldChg>
      <pc:sldChg chg="del">
        <pc:chgData name="Jizheng Wan (Computer Science)" userId="02e35b87-44bd-4455-aecc-56042df92991" providerId="ADAL" clId="{870B883E-A266-445A-8102-34F4759A2961}" dt="2024-01-14T23:29:25.679" v="2823" actId="47"/>
        <pc:sldMkLst>
          <pc:docMk/>
          <pc:sldMk cId="450791775" sldId="353"/>
        </pc:sldMkLst>
      </pc:sldChg>
      <pc:sldChg chg="del">
        <pc:chgData name="Jizheng Wan (Computer Science)" userId="02e35b87-44bd-4455-aecc-56042df92991" providerId="ADAL" clId="{870B883E-A266-445A-8102-34F4759A2961}" dt="2024-01-14T23:29:25.679" v="2823" actId="47"/>
        <pc:sldMkLst>
          <pc:docMk/>
          <pc:sldMk cId="1384002991" sldId="354"/>
        </pc:sldMkLst>
      </pc:sldChg>
      <pc:sldChg chg="del">
        <pc:chgData name="Jizheng Wan (Computer Science)" userId="02e35b87-44bd-4455-aecc-56042df92991" providerId="ADAL" clId="{870B883E-A266-445A-8102-34F4759A2961}" dt="2024-01-14T23:29:25.679" v="2823" actId="47"/>
        <pc:sldMkLst>
          <pc:docMk/>
          <pc:sldMk cId="1655221422" sldId="355"/>
        </pc:sldMkLst>
      </pc:sldChg>
      <pc:sldChg chg="del">
        <pc:chgData name="Jizheng Wan (Computer Science)" userId="02e35b87-44bd-4455-aecc-56042df92991" providerId="ADAL" clId="{870B883E-A266-445A-8102-34F4759A2961}" dt="2024-01-14T23:29:25.679" v="2823" actId="47"/>
        <pc:sldMkLst>
          <pc:docMk/>
          <pc:sldMk cId="1282101217" sldId="356"/>
        </pc:sldMkLst>
      </pc:sldChg>
      <pc:sldChg chg="del">
        <pc:chgData name="Jizheng Wan (Computer Science)" userId="02e35b87-44bd-4455-aecc-56042df92991" providerId="ADAL" clId="{870B883E-A266-445A-8102-34F4759A2961}" dt="2024-01-14T23:29:25.679" v="2823" actId="47"/>
        <pc:sldMkLst>
          <pc:docMk/>
          <pc:sldMk cId="776307194" sldId="357"/>
        </pc:sldMkLst>
      </pc:sldChg>
      <pc:sldChg chg="modSp mod">
        <pc:chgData name="Jizheng Wan (Computer Science)" userId="02e35b87-44bd-4455-aecc-56042df92991" providerId="ADAL" clId="{870B883E-A266-445A-8102-34F4759A2961}" dt="2024-01-14T23:34:57.676" v="2876" actId="21"/>
        <pc:sldMkLst>
          <pc:docMk/>
          <pc:sldMk cId="963079487" sldId="358"/>
        </pc:sldMkLst>
        <pc:spChg chg="mod">
          <ac:chgData name="Jizheng Wan (Computer Science)" userId="02e35b87-44bd-4455-aecc-56042df92991" providerId="ADAL" clId="{870B883E-A266-445A-8102-34F4759A2961}" dt="2024-01-14T23:34:57.676" v="2876" actId="21"/>
          <ac:spMkLst>
            <pc:docMk/>
            <pc:sldMk cId="963079487" sldId="358"/>
            <ac:spMk id="2" creationId="{E881D571-0981-9554-8D95-8FEEA785CCD3}"/>
          </ac:spMkLst>
        </pc:spChg>
      </pc:sldChg>
      <pc:sldChg chg="modSp new mod">
        <pc:chgData name="Jizheng Wan (Computer Science)" userId="02e35b87-44bd-4455-aecc-56042df92991" providerId="ADAL" clId="{870B883E-A266-445A-8102-34F4759A2961}" dt="2024-01-14T22:05:57.071" v="1721" actId="20578"/>
        <pc:sldMkLst>
          <pc:docMk/>
          <pc:sldMk cId="2497412554" sldId="359"/>
        </pc:sldMkLst>
        <pc:spChg chg="mod">
          <ac:chgData name="Jizheng Wan (Computer Science)" userId="02e35b87-44bd-4455-aecc-56042df92991" providerId="ADAL" clId="{870B883E-A266-445A-8102-34F4759A2961}" dt="2024-01-14T14:32:40.702" v="40" actId="20577"/>
          <ac:spMkLst>
            <pc:docMk/>
            <pc:sldMk cId="2497412554" sldId="359"/>
            <ac:spMk id="2" creationId="{4BCDC640-0A5B-4EC5-AA72-D50E8AAC640A}"/>
          </ac:spMkLst>
        </pc:spChg>
        <pc:spChg chg="mod">
          <ac:chgData name="Jizheng Wan (Computer Science)" userId="02e35b87-44bd-4455-aecc-56042df92991" providerId="ADAL" clId="{870B883E-A266-445A-8102-34F4759A2961}" dt="2024-01-14T22:05:57.071" v="1721" actId="20578"/>
          <ac:spMkLst>
            <pc:docMk/>
            <pc:sldMk cId="2497412554" sldId="359"/>
            <ac:spMk id="3" creationId="{36178F7D-53CB-1F15-ACF7-78EFE6590794}"/>
          </ac:spMkLst>
        </pc:spChg>
      </pc:sldChg>
      <pc:sldChg chg="addSp delSp modSp new mod">
        <pc:chgData name="Jizheng Wan (Computer Science)" userId="02e35b87-44bd-4455-aecc-56042df92991" providerId="ADAL" clId="{870B883E-A266-445A-8102-34F4759A2961}" dt="2024-01-14T18:39:23.477" v="798" actId="1076"/>
        <pc:sldMkLst>
          <pc:docMk/>
          <pc:sldMk cId="381601161" sldId="360"/>
        </pc:sldMkLst>
        <pc:spChg chg="mod">
          <ac:chgData name="Jizheng Wan (Computer Science)" userId="02e35b87-44bd-4455-aecc-56042df92991" providerId="ADAL" clId="{870B883E-A266-445A-8102-34F4759A2961}" dt="2024-01-14T18:19:49.311" v="778" actId="20577"/>
          <ac:spMkLst>
            <pc:docMk/>
            <pc:sldMk cId="381601161" sldId="360"/>
            <ac:spMk id="2" creationId="{900C488E-BE4A-BB0D-BA63-A2286BD4CC49}"/>
          </ac:spMkLst>
        </pc:spChg>
        <pc:spChg chg="add del">
          <ac:chgData name="Jizheng Wan (Computer Science)" userId="02e35b87-44bd-4455-aecc-56042df92991" providerId="ADAL" clId="{870B883E-A266-445A-8102-34F4759A2961}" dt="2024-01-14T18:20:48.419" v="781"/>
          <ac:spMkLst>
            <pc:docMk/>
            <pc:sldMk cId="381601161" sldId="360"/>
            <ac:spMk id="3" creationId="{57756061-795F-9700-8A69-2B637E0DCEE8}"/>
          </ac:spMkLst>
        </pc:spChg>
        <pc:spChg chg="add del mod">
          <ac:chgData name="Jizheng Wan (Computer Science)" userId="02e35b87-44bd-4455-aecc-56042df92991" providerId="ADAL" clId="{870B883E-A266-445A-8102-34F4759A2961}" dt="2024-01-14T18:38:55.710" v="790" actId="478"/>
          <ac:spMkLst>
            <pc:docMk/>
            <pc:sldMk cId="381601161" sldId="360"/>
            <ac:spMk id="8" creationId="{7A0058AA-997B-3CD4-4095-DC9357754E2D}"/>
          </ac:spMkLst>
        </pc:spChg>
        <pc:graphicFrameChg chg="add del modGraphic">
          <ac:chgData name="Jizheng Wan (Computer Science)" userId="02e35b87-44bd-4455-aecc-56042df92991" providerId="ADAL" clId="{870B883E-A266-445A-8102-34F4759A2961}" dt="2024-01-14T18:20:20.960" v="780" actId="1032"/>
          <ac:graphicFrameMkLst>
            <pc:docMk/>
            <pc:sldMk cId="381601161" sldId="360"/>
            <ac:graphicFrameMk id="4" creationId="{0A5CB66C-F45C-3AA8-87A1-EDC153C80A06}"/>
          </ac:graphicFrameMkLst>
        </pc:graphicFrameChg>
        <pc:graphicFrameChg chg="add mod">
          <ac:chgData name="Jizheng Wan (Computer Science)" userId="02e35b87-44bd-4455-aecc-56042df92991" providerId="ADAL" clId="{870B883E-A266-445A-8102-34F4759A2961}" dt="2024-01-14T18:39:23.477" v="798" actId="1076"/>
          <ac:graphicFrameMkLst>
            <pc:docMk/>
            <pc:sldMk cId="381601161" sldId="360"/>
            <ac:graphicFrameMk id="9" creationId="{3F2FA411-AA3D-2EB6-66A9-345B169B7F54}"/>
          </ac:graphicFrameMkLst>
        </pc:graphicFrameChg>
        <pc:picChg chg="add del mod">
          <ac:chgData name="Jizheng Wan (Computer Science)" userId="02e35b87-44bd-4455-aecc-56042df92991" providerId="ADAL" clId="{870B883E-A266-445A-8102-34F4759A2961}" dt="2024-01-14T18:38:50.671" v="788" actId="478"/>
          <ac:picMkLst>
            <pc:docMk/>
            <pc:sldMk cId="381601161" sldId="360"/>
            <ac:picMk id="6" creationId="{ACAAAADC-86AE-B867-F8D9-4B2C79BBCA6B}"/>
          </ac:picMkLst>
        </pc:picChg>
      </pc:sldChg>
      <pc:sldChg chg="addSp delSp modSp new mod">
        <pc:chgData name="Jizheng Wan (Computer Science)" userId="02e35b87-44bd-4455-aecc-56042df92991" providerId="ADAL" clId="{870B883E-A266-445A-8102-34F4759A2961}" dt="2024-01-14T18:10:55.977" v="776" actId="20577"/>
        <pc:sldMkLst>
          <pc:docMk/>
          <pc:sldMk cId="719130404" sldId="361"/>
        </pc:sldMkLst>
        <pc:spChg chg="mod">
          <ac:chgData name="Jizheng Wan (Computer Science)" userId="02e35b87-44bd-4455-aecc-56042df92991" providerId="ADAL" clId="{870B883E-A266-445A-8102-34F4759A2961}" dt="2024-01-14T17:23:42.670" v="587"/>
          <ac:spMkLst>
            <pc:docMk/>
            <pc:sldMk cId="719130404" sldId="361"/>
            <ac:spMk id="2" creationId="{3AB6E35B-F06E-AF79-276C-FBA862E558D8}"/>
          </ac:spMkLst>
        </pc:spChg>
        <pc:spChg chg="del">
          <ac:chgData name="Jizheng Wan (Computer Science)" userId="02e35b87-44bd-4455-aecc-56042df92991" providerId="ADAL" clId="{870B883E-A266-445A-8102-34F4759A2961}" dt="2024-01-14T17:24:00.056" v="588" actId="1032"/>
          <ac:spMkLst>
            <pc:docMk/>
            <pc:sldMk cId="719130404" sldId="361"/>
            <ac:spMk id="3" creationId="{DF0511D7-7DB6-B099-C5FF-8681357AEBE0}"/>
          </ac:spMkLst>
        </pc:spChg>
        <pc:spChg chg="add del mod">
          <ac:chgData name="Jizheng Wan (Computer Science)" userId="02e35b87-44bd-4455-aecc-56042df92991" providerId="ADAL" clId="{870B883E-A266-445A-8102-34F4759A2961}" dt="2024-01-14T17:24:55.069" v="593" actId="478"/>
          <ac:spMkLst>
            <pc:docMk/>
            <pc:sldMk cId="719130404" sldId="361"/>
            <ac:spMk id="6" creationId="{96F577CC-D066-B9E7-24DA-31638E914791}"/>
          </ac:spMkLst>
        </pc:spChg>
        <pc:graphicFrameChg chg="add del modGraphic">
          <ac:chgData name="Jizheng Wan (Computer Science)" userId="02e35b87-44bd-4455-aecc-56042df92991" providerId="ADAL" clId="{870B883E-A266-445A-8102-34F4759A2961}" dt="2024-01-14T17:24:01.801" v="589" actId="21"/>
          <ac:graphicFrameMkLst>
            <pc:docMk/>
            <pc:sldMk cId="719130404" sldId="361"/>
            <ac:graphicFrameMk id="4" creationId="{0F6EC96E-D710-BC4B-2ADF-2AAEC945F4DB}"/>
          </ac:graphicFrameMkLst>
        </pc:graphicFrameChg>
        <pc:graphicFrameChg chg="add mod">
          <ac:chgData name="Jizheng Wan (Computer Science)" userId="02e35b87-44bd-4455-aecc-56042df92991" providerId="ADAL" clId="{870B883E-A266-445A-8102-34F4759A2961}" dt="2024-01-14T18:10:55.977" v="776" actId="20577"/>
          <ac:graphicFrameMkLst>
            <pc:docMk/>
            <pc:sldMk cId="719130404" sldId="361"/>
            <ac:graphicFrameMk id="7" creationId="{D8C6710E-8A8B-0F67-6D77-BBE5B973B751}"/>
          </ac:graphicFrameMkLst>
        </pc:graphicFrameChg>
        <pc:graphicFrameChg chg="add mod">
          <ac:chgData name="Jizheng Wan (Computer Science)" userId="02e35b87-44bd-4455-aecc-56042df92991" providerId="ADAL" clId="{870B883E-A266-445A-8102-34F4759A2961}" dt="2024-01-14T17:24:50.938" v="591"/>
          <ac:graphicFrameMkLst>
            <pc:docMk/>
            <pc:sldMk cId="719130404" sldId="361"/>
            <ac:graphicFrameMk id="10" creationId="{0F6EC96E-D710-BC4B-2ADF-2AAEC945F4DB}"/>
          </ac:graphicFrameMkLst>
        </pc:graphicFrameChg>
      </pc:sldChg>
      <pc:sldChg chg="addSp delSp modSp new mod">
        <pc:chgData name="Jizheng Wan (Computer Science)" userId="02e35b87-44bd-4455-aecc-56042df92991" providerId="ADAL" clId="{870B883E-A266-445A-8102-34F4759A2961}" dt="2024-01-14T17:08:53.142" v="586" actId="20577"/>
        <pc:sldMkLst>
          <pc:docMk/>
          <pc:sldMk cId="602269822" sldId="362"/>
        </pc:sldMkLst>
        <pc:spChg chg="mod">
          <ac:chgData name="Jizheng Wan (Computer Science)" userId="02e35b87-44bd-4455-aecc-56042df92991" providerId="ADAL" clId="{870B883E-A266-445A-8102-34F4759A2961}" dt="2024-01-14T14:54:49.903" v="268" actId="20577"/>
          <ac:spMkLst>
            <pc:docMk/>
            <pc:sldMk cId="602269822" sldId="362"/>
            <ac:spMk id="2" creationId="{408C6FB1-C910-AAE9-6741-209EEA869F05}"/>
          </ac:spMkLst>
        </pc:spChg>
        <pc:spChg chg="del">
          <ac:chgData name="Jizheng Wan (Computer Science)" userId="02e35b87-44bd-4455-aecc-56042df92991" providerId="ADAL" clId="{870B883E-A266-445A-8102-34F4759A2961}" dt="2024-01-14T14:56:07.873" v="269" actId="1032"/>
          <ac:spMkLst>
            <pc:docMk/>
            <pc:sldMk cId="602269822" sldId="362"/>
            <ac:spMk id="3" creationId="{531E795F-CE09-13D3-0105-4B7B00D5833E}"/>
          </ac:spMkLst>
        </pc:spChg>
        <pc:spChg chg="add del mod">
          <ac:chgData name="Jizheng Wan (Computer Science)" userId="02e35b87-44bd-4455-aecc-56042df92991" providerId="ADAL" clId="{870B883E-A266-445A-8102-34F4759A2961}" dt="2024-01-14T14:56:39.469" v="274" actId="478"/>
          <ac:spMkLst>
            <pc:docMk/>
            <pc:sldMk cId="602269822" sldId="362"/>
            <ac:spMk id="6" creationId="{073BDABA-20DF-92E5-63C7-82740ECB5B2A}"/>
          </ac:spMkLst>
        </pc:spChg>
        <pc:spChg chg="add mod">
          <ac:chgData name="Jizheng Wan (Computer Science)" userId="02e35b87-44bd-4455-aecc-56042df92991" providerId="ADAL" clId="{870B883E-A266-445A-8102-34F4759A2961}" dt="2024-01-14T17:08:53.142" v="586" actId="20577"/>
          <ac:spMkLst>
            <pc:docMk/>
            <pc:sldMk cId="602269822" sldId="362"/>
            <ac:spMk id="9" creationId="{D2D70436-87C5-A82D-AB75-48404385A7B1}"/>
          </ac:spMkLst>
        </pc:spChg>
        <pc:spChg chg="add mod">
          <ac:chgData name="Jizheng Wan (Computer Science)" userId="02e35b87-44bd-4455-aecc-56042df92991" providerId="ADAL" clId="{870B883E-A266-445A-8102-34F4759A2961}" dt="2024-01-14T17:06:21.126" v="552" actId="207"/>
          <ac:spMkLst>
            <pc:docMk/>
            <pc:sldMk cId="602269822" sldId="362"/>
            <ac:spMk id="11" creationId="{F8DF2382-A3AF-3468-5906-2C79EFB9D384}"/>
          </ac:spMkLst>
        </pc:spChg>
        <pc:spChg chg="add mod">
          <ac:chgData name="Jizheng Wan (Computer Science)" userId="02e35b87-44bd-4455-aecc-56042df92991" providerId="ADAL" clId="{870B883E-A266-445A-8102-34F4759A2961}" dt="2024-01-14T17:06:21.126" v="552" actId="207"/>
          <ac:spMkLst>
            <pc:docMk/>
            <pc:sldMk cId="602269822" sldId="362"/>
            <ac:spMk id="12" creationId="{25CF5936-18C0-DD1D-E34E-4744D42F64BD}"/>
          </ac:spMkLst>
        </pc:spChg>
        <pc:spChg chg="add mod">
          <ac:chgData name="Jizheng Wan (Computer Science)" userId="02e35b87-44bd-4455-aecc-56042df92991" providerId="ADAL" clId="{870B883E-A266-445A-8102-34F4759A2961}" dt="2024-01-14T17:06:21.126" v="552" actId="207"/>
          <ac:spMkLst>
            <pc:docMk/>
            <pc:sldMk cId="602269822" sldId="362"/>
            <ac:spMk id="13" creationId="{44E46E5D-907A-E006-A996-AE682D7FAD18}"/>
          </ac:spMkLst>
        </pc:spChg>
        <pc:spChg chg="add mod">
          <ac:chgData name="Jizheng Wan (Computer Science)" userId="02e35b87-44bd-4455-aecc-56042df92991" providerId="ADAL" clId="{870B883E-A266-445A-8102-34F4759A2961}" dt="2024-01-14T17:06:21.126" v="552" actId="207"/>
          <ac:spMkLst>
            <pc:docMk/>
            <pc:sldMk cId="602269822" sldId="362"/>
            <ac:spMk id="14" creationId="{8290A269-F672-5C7F-7DB6-A96A9C56D4D3}"/>
          </ac:spMkLst>
        </pc:spChg>
        <pc:spChg chg="add mod">
          <ac:chgData name="Jizheng Wan (Computer Science)" userId="02e35b87-44bd-4455-aecc-56042df92991" providerId="ADAL" clId="{870B883E-A266-445A-8102-34F4759A2961}" dt="2024-01-14T17:07:28.211" v="581" actId="207"/>
          <ac:spMkLst>
            <pc:docMk/>
            <pc:sldMk cId="602269822" sldId="362"/>
            <ac:spMk id="15" creationId="{6F6EBBAA-72DA-4205-E500-25D3B650F6D4}"/>
          </ac:spMkLst>
        </pc:spChg>
        <pc:spChg chg="add mod">
          <ac:chgData name="Jizheng Wan (Computer Science)" userId="02e35b87-44bd-4455-aecc-56042df92991" providerId="ADAL" clId="{870B883E-A266-445A-8102-34F4759A2961}" dt="2024-01-14T17:07:34.988" v="582" actId="207"/>
          <ac:spMkLst>
            <pc:docMk/>
            <pc:sldMk cId="602269822" sldId="362"/>
            <ac:spMk id="16" creationId="{7D16CF16-0404-2BA9-F6B6-4F21B32EC72C}"/>
          </ac:spMkLst>
        </pc:spChg>
        <pc:spChg chg="add mod">
          <ac:chgData name="Jizheng Wan (Computer Science)" userId="02e35b87-44bd-4455-aecc-56042df92991" providerId="ADAL" clId="{870B883E-A266-445A-8102-34F4759A2961}" dt="2024-01-14T17:07:40.959" v="583" actId="207"/>
          <ac:spMkLst>
            <pc:docMk/>
            <pc:sldMk cId="602269822" sldId="362"/>
            <ac:spMk id="17" creationId="{D3EFE851-6FFD-B297-6A6B-D3C9ED99B7F2}"/>
          </ac:spMkLst>
        </pc:spChg>
        <pc:graphicFrameChg chg="add del modGraphic">
          <ac:chgData name="Jizheng Wan (Computer Science)" userId="02e35b87-44bd-4455-aecc-56042df92991" providerId="ADAL" clId="{870B883E-A266-445A-8102-34F4759A2961}" dt="2024-01-14T14:56:12.815" v="270" actId="21"/>
          <ac:graphicFrameMkLst>
            <pc:docMk/>
            <pc:sldMk cId="602269822" sldId="362"/>
            <ac:graphicFrameMk id="4" creationId="{56DE2DC0-04E4-CC2B-8338-B50EA8F16579}"/>
          </ac:graphicFrameMkLst>
        </pc:graphicFrameChg>
        <pc:graphicFrameChg chg="add mod">
          <ac:chgData name="Jizheng Wan (Computer Science)" userId="02e35b87-44bd-4455-aecc-56042df92991" providerId="ADAL" clId="{870B883E-A266-445A-8102-34F4759A2961}" dt="2024-01-14T14:56:31.044" v="271"/>
          <ac:graphicFrameMkLst>
            <pc:docMk/>
            <pc:sldMk cId="602269822" sldId="362"/>
            <ac:graphicFrameMk id="7" creationId="{56DE2DC0-04E4-CC2B-8338-B50EA8F16579}"/>
          </ac:graphicFrameMkLst>
        </pc:graphicFrameChg>
        <pc:graphicFrameChg chg="add del mod">
          <ac:chgData name="Jizheng Wan (Computer Science)" userId="02e35b87-44bd-4455-aecc-56042df92991" providerId="ADAL" clId="{870B883E-A266-445A-8102-34F4759A2961}" dt="2024-01-14T14:58:33.162" v="412" actId="478"/>
          <ac:graphicFrameMkLst>
            <pc:docMk/>
            <pc:sldMk cId="602269822" sldId="362"/>
            <ac:graphicFrameMk id="8" creationId="{8A7CF335-EBBA-6710-F4AE-EFE2C203999F}"/>
          </ac:graphicFrameMkLst>
        </pc:graphicFrameChg>
        <pc:graphicFrameChg chg="add mod">
          <ac:chgData name="Jizheng Wan (Computer Science)" userId="02e35b87-44bd-4455-aecc-56042df92991" providerId="ADAL" clId="{870B883E-A266-445A-8102-34F4759A2961}" dt="2024-01-14T15:16:25.273" v="525" actId="1076"/>
          <ac:graphicFrameMkLst>
            <pc:docMk/>
            <pc:sldMk cId="602269822" sldId="362"/>
            <ac:graphicFrameMk id="10" creationId="{D3AE4B28-66CD-C6F5-FE63-DAE942FCCA56}"/>
          </ac:graphicFrameMkLst>
        </pc:graphicFrameChg>
      </pc:sldChg>
      <pc:sldChg chg="addSp delSp modSp new mod delAnim modAnim">
        <pc:chgData name="Jizheng Wan (Computer Science)" userId="02e35b87-44bd-4455-aecc-56042df92991" providerId="ADAL" clId="{870B883E-A266-445A-8102-34F4759A2961}" dt="2024-01-14T19:49:02.328" v="1415" actId="20577"/>
        <pc:sldMkLst>
          <pc:docMk/>
          <pc:sldMk cId="323720991" sldId="363"/>
        </pc:sldMkLst>
        <pc:spChg chg="mod">
          <ac:chgData name="Jizheng Wan (Computer Science)" userId="02e35b87-44bd-4455-aecc-56042df92991" providerId="ADAL" clId="{870B883E-A266-445A-8102-34F4759A2961}" dt="2024-01-14T19:49:02.328" v="1415" actId="20577"/>
          <ac:spMkLst>
            <pc:docMk/>
            <pc:sldMk cId="323720991" sldId="363"/>
            <ac:spMk id="2" creationId="{60B7942B-C77C-8361-4F40-54B7941442E0}"/>
          </ac:spMkLst>
        </pc:spChg>
        <pc:spChg chg="mod">
          <ac:chgData name="Jizheng Wan (Computer Science)" userId="02e35b87-44bd-4455-aecc-56042df92991" providerId="ADAL" clId="{870B883E-A266-445A-8102-34F4759A2961}" dt="2024-01-14T18:58:13.969" v="1005" actId="5793"/>
          <ac:spMkLst>
            <pc:docMk/>
            <pc:sldMk cId="323720991" sldId="363"/>
            <ac:spMk id="3" creationId="{948AA035-6D6E-E5D0-05BD-FF368F4871E6}"/>
          </ac:spMkLst>
        </pc:spChg>
        <pc:spChg chg="mod">
          <ac:chgData name="Jizheng Wan (Computer Science)" userId="02e35b87-44bd-4455-aecc-56042df92991" providerId="ADAL" clId="{870B883E-A266-445A-8102-34F4759A2961}" dt="2024-01-14T18:51:01.130" v="930"/>
          <ac:spMkLst>
            <pc:docMk/>
            <pc:sldMk cId="323720991" sldId="363"/>
            <ac:spMk id="5" creationId="{AAB92AA2-F1F7-391F-A757-0FCC27AEFDD7}"/>
          </ac:spMkLst>
        </pc:spChg>
        <pc:spChg chg="mod">
          <ac:chgData name="Jizheng Wan (Computer Science)" userId="02e35b87-44bd-4455-aecc-56042df92991" providerId="ADAL" clId="{870B883E-A266-445A-8102-34F4759A2961}" dt="2024-01-14T18:51:01.130" v="930"/>
          <ac:spMkLst>
            <pc:docMk/>
            <pc:sldMk cId="323720991" sldId="363"/>
            <ac:spMk id="11" creationId="{F16038AE-7476-2EBD-3316-C786F2BF6965}"/>
          </ac:spMkLst>
        </pc:spChg>
        <pc:spChg chg="mod">
          <ac:chgData name="Jizheng Wan (Computer Science)" userId="02e35b87-44bd-4455-aecc-56042df92991" providerId="ADAL" clId="{870B883E-A266-445A-8102-34F4759A2961}" dt="2024-01-14T18:51:01.130" v="930"/>
          <ac:spMkLst>
            <pc:docMk/>
            <pc:sldMk cId="323720991" sldId="363"/>
            <ac:spMk id="13" creationId="{BCAFB250-87F8-7BD0-5F10-22FA23BC17D7}"/>
          </ac:spMkLst>
        </pc:spChg>
        <pc:spChg chg="mod">
          <ac:chgData name="Jizheng Wan (Computer Science)" userId="02e35b87-44bd-4455-aecc-56042df92991" providerId="ADAL" clId="{870B883E-A266-445A-8102-34F4759A2961}" dt="2024-01-14T18:51:01.130" v="930"/>
          <ac:spMkLst>
            <pc:docMk/>
            <pc:sldMk cId="323720991" sldId="363"/>
            <ac:spMk id="14" creationId="{331355C9-57E3-C6BE-BCD1-5BEC614D1910}"/>
          </ac:spMkLst>
        </pc:spChg>
        <pc:spChg chg="mod">
          <ac:chgData name="Jizheng Wan (Computer Science)" userId="02e35b87-44bd-4455-aecc-56042df92991" providerId="ADAL" clId="{870B883E-A266-445A-8102-34F4759A2961}" dt="2024-01-14T18:51:01.130" v="930"/>
          <ac:spMkLst>
            <pc:docMk/>
            <pc:sldMk cId="323720991" sldId="363"/>
            <ac:spMk id="15" creationId="{28DA2521-64F2-8532-2E2A-8807679ED756}"/>
          </ac:spMkLst>
        </pc:spChg>
        <pc:spChg chg="mod">
          <ac:chgData name="Jizheng Wan (Computer Science)" userId="02e35b87-44bd-4455-aecc-56042df92991" providerId="ADAL" clId="{870B883E-A266-445A-8102-34F4759A2961}" dt="2024-01-14T18:51:01.130" v="930"/>
          <ac:spMkLst>
            <pc:docMk/>
            <pc:sldMk cId="323720991" sldId="363"/>
            <ac:spMk id="16" creationId="{9445443A-30E8-077E-8DA2-F33D7DF213AD}"/>
          </ac:spMkLst>
        </pc:spChg>
        <pc:spChg chg="mod">
          <ac:chgData name="Jizheng Wan (Computer Science)" userId="02e35b87-44bd-4455-aecc-56042df92991" providerId="ADAL" clId="{870B883E-A266-445A-8102-34F4759A2961}" dt="2024-01-14T18:51:01.130" v="930"/>
          <ac:spMkLst>
            <pc:docMk/>
            <pc:sldMk cId="323720991" sldId="363"/>
            <ac:spMk id="17" creationId="{454E50B2-B18D-3C85-EA82-55B212A3E4F0}"/>
          </ac:spMkLst>
        </pc:spChg>
        <pc:spChg chg="mod">
          <ac:chgData name="Jizheng Wan (Computer Science)" userId="02e35b87-44bd-4455-aecc-56042df92991" providerId="ADAL" clId="{870B883E-A266-445A-8102-34F4759A2961}" dt="2024-01-14T18:51:01.130" v="930"/>
          <ac:spMkLst>
            <pc:docMk/>
            <pc:sldMk cId="323720991" sldId="363"/>
            <ac:spMk id="19" creationId="{629F43CE-FBCA-2F78-6502-55B37642DB70}"/>
          </ac:spMkLst>
        </pc:spChg>
        <pc:spChg chg="mod">
          <ac:chgData name="Jizheng Wan (Computer Science)" userId="02e35b87-44bd-4455-aecc-56042df92991" providerId="ADAL" clId="{870B883E-A266-445A-8102-34F4759A2961}" dt="2024-01-14T18:51:01.130" v="930"/>
          <ac:spMkLst>
            <pc:docMk/>
            <pc:sldMk cId="323720991" sldId="363"/>
            <ac:spMk id="20" creationId="{378673CB-1858-8564-DECD-637C5EA0DC48}"/>
          </ac:spMkLst>
        </pc:spChg>
        <pc:spChg chg="mod">
          <ac:chgData name="Jizheng Wan (Computer Science)" userId="02e35b87-44bd-4455-aecc-56042df92991" providerId="ADAL" clId="{870B883E-A266-445A-8102-34F4759A2961}" dt="2024-01-14T18:51:01.130" v="930"/>
          <ac:spMkLst>
            <pc:docMk/>
            <pc:sldMk cId="323720991" sldId="363"/>
            <ac:spMk id="21" creationId="{B4843192-B44B-0820-C0F6-A2EA83D8A214}"/>
          </ac:spMkLst>
        </pc:spChg>
        <pc:spChg chg="mod">
          <ac:chgData name="Jizheng Wan (Computer Science)" userId="02e35b87-44bd-4455-aecc-56042df92991" providerId="ADAL" clId="{870B883E-A266-445A-8102-34F4759A2961}" dt="2024-01-14T18:51:01.130" v="930"/>
          <ac:spMkLst>
            <pc:docMk/>
            <pc:sldMk cId="323720991" sldId="363"/>
            <ac:spMk id="22" creationId="{8C21A5B4-9BCA-9AEC-52DB-BD683C7F1FD7}"/>
          </ac:spMkLst>
        </pc:spChg>
        <pc:spChg chg="mod">
          <ac:chgData name="Jizheng Wan (Computer Science)" userId="02e35b87-44bd-4455-aecc-56042df92991" providerId="ADAL" clId="{870B883E-A266-445A-8102-34F4759A2961}" dt="2024-01-14T18:51:01.130" v="930"/>
          <ac:spMkLst>
            <pc:docMk/>
            <pc:sldMk cId="323720991" sldId="363"/>
            <ac:spMk id="23" creationId="{519686E2-5D00-209C-AAF8-E35DC8FFE8ED}"/>
          </ac:spMkLst>
        </pc:spChg>
        <pc:spChg chg="mod">
          <ac:chgData name="Jizheng Wan (Computer Science)" userId="02e35b87-44bd-4455-aecc-56042df92991" providerId="ADAL" clId="{870B883E-A266-445A-8102-34F4759A2961}" dt="2024-01-14T18:51:01.130" v="930"/>
          <ac:spMkLst>
            <pc:docMk/>
            <pc:sldMk cId="323720991" sldId="363"/>
            <ac:spMk id="24" creationId="{EE823248-2065-E84A-F383-AAC2C5466260}"/>
          </ac:spMkLst>
        </pc:spChg>
        <pc:spChg chg="mod">
          <ac:chgData name="Jizheng Wan (Computer Science)" userId="02e35b87-44bd-4455-aecc-56042df92991" providerId="ADAL" clId="{870B883E-A266-445A-8102-34F4759A2961}" dt="2024-01-14T18:51:01.130" v="930"/>
          <ac:spMkLst>
            <pc:docMk/>
            <pc:sldMk cId="323720991" sldId="363"/>
            <ac:spMk id="26" creationId="{D61DE33D-24F9-2FB3-2290-725CD7AFD375}"/>
          </ac:spMkLst>
        </pc:spChg>
        <pc:spChg chg="mod">
          <ac:chgData name="Jizheng Wan (Computer Science)" userId="02e35b87-44bd-4455-aecc-56042df92991" providerId="ADAL" clId="{870B883E-A266-445A-8102-34F4759A2961}" dt="2024-01-14T18:51:01.130" v="930"/>
          <ac:spMkLst>
            <pc:docMk/>
            <pc:sldMk cId="323720991" sldId="363"/>
            <ac:spMk id="27" creationId="{B7682B71-B8A1-2EA5-0022-3DA7172FAD43}"/>
          </ac:spMkLst>
        </pc:spChg>
        <pc:spChg chg="mod">
          <ac:chgData name="Jizheng Wan (Computer Science)" userId="02e35b87-44bd-4455-aecc-56042df92991" providerId="ADAL" clId="{870B883E-A266-445A-8102-34F4759A2961}" dt="2024-01-14T18:51:01.130" v="930"/>
          <ac:spMkLst>
            <pc:docMk/>
            <pc:sldMk cId="323720991" sldId="363"/>
            <ac:spMk id="28" creationId="{C97D35C1-F8F2-0DE4-F660-2D718945430B}"/>
          </ac:spMkLst>
        </pc:spChg>
        <pc:spChg chg="mod">
          <ac:chgData name="Jizheng Wan (Computer Science)" userId="02e35b87-44bd-4455-aecc-56042df92991" providerId="ADAL" clId="{870B883E-A266-445A-8102-34F4759A2961}" dt="2024-01-14T18:51:01.130" v="930"/>
          <ac:spMkLst>
            <pc:docMk/>
            <pc:sldMk cId="323720991" sldId="363"/>
            <ac:spMk id="29" creationId="{145CEC70-5EC1-EF1E-C517-E6528DABE35C}"/>
          </ac:spMkLst>
        </pc:spChg>
        <pc:spChg chg="mod">
          <ac:chgData name="Jizheng Wan (Computer Science)" userId="02e35b87-44bd-4455-aecc-56042df92991" providerId="ADAL" clId="{870B883E-A266-445A-8102-34F4759A2961}" dt="2024-01-14T18:51:01.130" v="930"/>
          <ac:spMkLst>
            <pc:docMk/>
            <pc:sldMk cId="323720991" sldId="363"/>
            <ac:spMk id="30" creationId="{E62BB7C3-8030-05B9-62CA-1A804D69B6B6}"/>
          </ac:spMkLst>
        </pc:spChg>
        <pc:spChg chg="mod">
          <ac:chgData name="Jizheng Wan (Computer Science)" userId="02e35b87-44bd-4455-aecc-56042df92991" providerId="ADAL" clId="{870B883E-A266-445A-8102-34F4759A2961}" dt="2024-01-14T18:51:01.130" v="930"/>
          <ac:spMkLst>
            <pc:docMk/>
            <pc:sldMk cId="323720991" sldId="363"/>
            <ac:spMk id="31" creationId="{DAAA5C14-6239-86FA-0A6D-CACF93909925}"/>
          </ac:spMkLst>
        </pc:spChg>
        <pc:spChg chg="mod">
          <ac:chgData name="Jizheng Wan (Computer Science)" userId="02e35b87-44bd-4455-aecc-56042df92991" providerId="ADAL" clId="{870B883E-A266-445A-8102-34F4759A2961}" dt="2024-01-14T18:51:01.130" v="930"/>
          <ac:spMkLst>
            <pc:docMk/>
            <pc:sldMk cId="323720991" sldId="363"/>
            <ac:spMk id="33" creationId="{BC0A0F3B-E0E4-5E66-9F6B-3EA7C7BBB7CF}"/>
          </ac:spMkLst>
        </pc:spChg>
        <pc:grpChg chg="add del mod">
          <ac:chgData name="Jizheng Wan (Computer Science)" userId="02e35b87-44bd-4455-aecc-56042df92991" providerId="ADAL" clId="{870B883E-A266-445A-8102-34F4759A2961}" dt="2024-01-14T18:51:08.696" v="933" actId="21"/>
          <ac:grpSpMkLst>
            <pc:docMk/>
            <pc:sldMk cId="323720991" sldId="363"/>
            <ac:grpSpMk id="4" creationId="{0C4BE266-13F3-2B65-BDE7-07F3B1C8B3E1}"/>
          </ac:grpSpMkLst>
        </pc:grpChg>
        <pc:grpChg chg="mod">
          <ac:chgData name="Jizheng Wan (Computer Science)" userId="02e35b87-44bd-4455-aecc-56042df92991" providerId="ADAL" clId="{870B883E-A266-445A-8102-34F4759A2961}" dt="2024-01-14T18:51:01.130" v="930"/>
          <ac:grpSpMkLst>
            <pc:docMk/>
            <pc:sldMk cId="323720991" sldId="363"/>
            <ac:grpSpMk id="7" creationId="{A8486CDF-4947-FA45-C985-DB7AD5F03D44}"/>
          </ac:grpSpMkLst>
        </pc:grpChg>
        <pc:grpChg chg="mod">
          <ac:chgData name="Jizheng Wan (Computer Science)" userId="02e35b87-44bd-4455-aecc-56042df92991" providerId="ADAL" clId="{870B883E-A266-445A-8102-34F4759A2961}" dt="2024-01-14T18:51:01.130" v="930"/>
          <ac:grpSpMkLst>
            <pc:docMk/>
            <pc:sldMk cId="323720991" sldId="363"/>
            <ac:grpSpMk id="8" creationId="{7EB53027-F9E5-484A-2DF1-F4582D18867F}"/>
          </ac:grpSpMkLst>
        </pc:grpChg>
        <pc:grpChg chg="mod">
          <ac:chgData name="Jizheng Wan (Computer Science)" userId="02e35b87-44bd-4455-aecc-56042df92991" providerId="ADAL" clId="{870B883E-A266-445A-8102-34F4759A2961}" dt="2024-01-14T18:51:01.130" v="930"/>
          <ac:grpSpMkLst>
            <pc:docMk/>
            <pc:sldMk cId="323720991" sldId="363"/>
            <ac:grpSpMk id="9" creationId="{A7E828C2-14B5-A10D-1779-CD5652DD6B33}"/>
          </ac:grpSpMkLst>
        </pc:grpChg>
        <pc:grpChg chg="mod">
          <ac:chgData name="Jizheng Wan (Computer Science)" userId="02e35b87-44bd-4455-aecc-56042df92991" providerId="ADAL" clId="{870B883E-A266-445A-8102-34F4759A2961}" dt="2024-01-14T18:51:01.130" v="930"/>
          <ac:grpSpMkLst>
            <pc:docMk/>
            <pc:sldMk cId="323720991" sldId="363"/>
            <ac:grpSpMk id="10" creationId="{133C0CE3-DEEA-8954-DEC4-7AC606AF546B}"/>
          </ac:grpSpMkLst>
        </pc:grpChg>
        <pc:picChg chg="mod">
          <ac:chgData name="Jizheng Wan (Computer Science)" userId="02e35b87-44bd-4455-aecc-56042df92991" providerId="ADAL" clId="{870B883E-A266-445A-8102-34F4759A2961}" dt="2024-01-14T18:51:01.130" v="930"/>
          <ac:picMkLst>
            <pc:docMk/>
            <pc:sldMk cId="323720991" sldId="363"/>
            <ac:picMk id="12" creationId="{648E501B-C5FF-8A81-6CF7-BFA904DD5425}"/>
          </ac:picMkLst>
        </pc:picChg>
        <pc:picChg chg="add mod">
          <ac:chgData name="Jizheng Wan (Computer Science)" userId="02e35b87-44bd-4455-aecc-56042df92991" providerId="ADAL" clId="{870B883E-A266-445A-8102-34F4759A2961}" dt="2024-01-14T18:52:29.350" v="946" actId="14100"/>
          <ac:picMkLst>
            <pc:docMk/>
            <pc:sldMk cId="323720991" sldId="363"/>
            <ac:picMk id="34" creationId="{068CB5F3-DB60-8461-2535-059B3D7B13C4}"/>
          </ac:picMkLst>
        </pc:picChg>
        <pc:picChg chg="add mod">
          <ac:chgData name="Jizheng Wan (Computer Science)" userId="02e35b87-44bd-4455-aecc-56042df92991" providerId="ADAL" clId="{870B883E-A266-445A-8102-34F4759A2961}" dt="2024-01-14T18:52:38.630" v="950" actId="1076"/>
          <ac:picMkLst>
            <pc:docMk/>
            <pc:sldMk cId="323720991" sldId="363"/>
            <ac:picMk id="35" creationId="{565E1701-BAC0-1D19-B346-D6AF100D2F2F}"/>
          </ac:picMkLst>
        </pc:picChg>
        <pc:picChg chg="add mod">
          <ac:chgData name="Jizheng Wan (Computer Science)" userId="02e35b87-44bd-4455-aecc-56042df92991" providerId="ADAL" clId="{870B883E-A266-445A-8102-34F4759A2961}" dt="2024-01-14T18:53:47.274" v="956" actId="1076"/>
          <ac:picMkLst>
            <pc:docMk/>
            <pc:sldMk cId="323720991" sldId="363"/>
            <ac:picMk id="37" creationId="{ACA085CC-8A81-DF5E-9A40-E8F89F71C400}"/>
          </ac:picMkLst>
        </pc:picChg>
        <pc:cxnChg chg="mod">
          <ac:chgData name="Jizheng Wan (Computer Science)" userId="02e35b87-44bd-4455-aecc-56042df92991" providerId="ADAL" clId="{870B883E-A266-445A-8102-34F4759A2961}" dt="2024-01-14T18:51:08.696" v="933" actId="21"/>
          <ac:cxnSpMkLst>
            <pc:docMk/>
            <pc:sldMk cId="323720991" sldId="363"/>
            <ac:cxnSpMk id="6" creationId="{9618A7A5-146F-5C98-9F1C-B34DA8374F46}"/>
          </ac:cxnSpMkLst>
        </pc:cxnChg>
        <pc:cxnChg chg="mod">
          <ac:chgData name="Jizheng Wan (Computer Science)" userId="02e35b87-44bd-4455-aecc-56042df92991" providerId="ADAL" clId="{870B883E-A266-445A-8102-34F4759A2961}" dt="2024-01-14T18:51:08.696" v="933" actId="21"/>
          <ac:cxnSpMkLst>
            <pc:docMk/>
            <pc:sldMk cId="323720991" sldId="363"/>
            <ac:cxnSpMk id="18" creationId="{7A188744-EEA0-CD35-A5AA-6A1E60AE4F1D}"/>
          </ac:cxnSpMkLst>
        </pc:cxnChg>
        <pc:cxnChg chg="mod">
          <ac:chgData name="Jizheng Wan (Computer Science)" userId="02e35b87-44bd-4455-aecc-56042df92991" providerId="ADAL" clId="{870B883E-A266-445A-8102-34F4759A2961}" dt="2024-01-14T18:51:08.696" v="933" actId="21"/>
          <ac:cxnSpMkLst>
            <pc:docMk/>
            <pc:sldMk cId="323720991" sldId="363"/>
            <ac:cxnSpMk id="25" creationId="{37E5B095-0EB3-BD10-8770-99F98BF7760F}"/>
          </ac:cxnSpMkLst>
        </pc:cxnChg>
        <pc:cxnChg chg="mod">
          <ac:chgData name="Jizheng Wan (Computer Science)" userId="02e35b87-44bd-4455-aecc-56042df92991" providerId="ADAL" clId="{870B883E-A266-445A-8102-34F4759A2961}" dt="2024-01-14T18:51:08.696" v="933" actId="21"/>
          <ac:cxnSpMkLst>
            <pc:docMk/>
            <pc:sldMk cId="323720991" sldId="363"/>
            <ac:cxnSpMk id="32" creationId="{3D8D76AA-B67E-0212-CF13-45EE9146EA1B}"/>
          </ac:cxnSpMkLst>
        </pc:cxnChg>
      </pc:sldChg>
      <pc:sldChg chg="addSp modSp new mod modAnim">
        <pc:chgData name="Jizheng Wan (Computer Science)" userId="02e35b87-44bd-4455-aecc-56042df92991" providerId="ADAL" clId="{870B883E-A266-445A-8102-34F4759A2961}" dt="2024-01-14T22:55:40.726" v="2721" actId="404"/>
        <pc:sldMkLst>
          <pc:docMk/>
          <pc:sldMk cId="3562945220" sldId="364"/>
        </pc:sldMkLst>
        <pc:spChg chg="mod">
          <ac:chgData name="Jizheng Wan (Computer Science)" userId="02e35b87-44bd-4455-aecc-56042df92991" providerId="ADAL" clId="{870B883E-A266-445A-8102-34F4759A2961}" dt="2024-01-14T22:41:47.294" v="2479"/>
          <ac:spMkLst>
            <pc:docMk/>
            <pc:sldMk cId="3562945220" sldId="364"/>
            <ac:spMk id="2" creationId="{F13CA468-8402-B2FA-5D6D-B2F4798640C1}"/>
          </ac:spMkLst>
        </pc:spChg>
        <pc:spChg chg="mod">
          <ac:chgData name="Jizheng Wan (Computer Science)" userId="02e35b87-44bd-4455-aecc-56042df92991" providerId="ADAL" clId="{870B883E-A266-445A-8102-34F4759A2961}" dt="2024-01-14T22:55:40.726" v="2721" actId="404"/>
          <ac:spMkLst>
            <pc:docMk/>
            <pc:sldMk cId="3562945220" sldId="364"/>
            <ac:spMk id="3" creationId="{1C84225B-80FC-6A38-92C2-3DADF3C655E9}"/>
          </ac:spMkLst>
        </pc:spChg>
        <pc:spChg chg="add mod">
          <ac:chgData name="Jizheng Wan (Computer Science)" userId="02e35b87-44bd-4455-aecc-56042df92991" providerId="ADAL" clId="{870B883E-A266-445A-8102-34F4759A2961}" dt="2024-01-14T22:43:17.884" v="2504" actId="1076"/>
          <ac:spMkLst>
            <pc:docMk/>
            <pc:sldMk cId="3562945220" sldId="364"/>
            <ac:spMk id="4" creationId="{1CB3062C-840B-A125-56F4-9121B0C9C46C}"/>
          </ac:spMkLst>
        </pc:spChg>
        <pc:spChg chg="add mod">
          <ac:chgData name="Jizheng Wan (Computer Science)" userId="02e35b87-44bd-4455-aecc-56042df92991" providerId="ADAL" clId="{870B883E-A266-445A-8102-34F4759A2961}" dt="2024-01-14T22:43:17.884" v="2504" actId="1076"/>
          <ac:spMkLst>
            <pc:docMk/>
            <pc:sldMk cId="3562945220" sldId="364"/>
            <ac:spMk id="5" creationId="{AC96B61E-3122-2DCF-AB16-43F02FE88CE0}"/>
          </ac:spMkLst>
        </pc:spChg>
        <pc:spChg chg="add mod">
          <ac:chgData name="Jizheng Wan (Computer Science)" userId="02e35b87-44bd-4455-aecc-56042df92991" providerId="ADAL" clId="{870B883E-A266-445A-8102-34F4759A2961}" dt="2024-01-14T22:43:17.884" v="2504" actId="1076"/>
          <ac:spMkLst>
            <pc:docMk/>
            <pc:sldMk cId="3562945220" sldId="364"/>
            <ac:spMk id="6" creationId="{1FABDB32-4C72-55E3-0847-30A2F04CEDAD}"/>
          </ac:spMkLst>
        </pc:spChg>
        <pc:spChg chg="add mod">
          <ac:chgData name="Jizheng Wan (Computer Science)" userId="02e35b87-44bd-4455-aecc-56042df92991" providerId="ADAL" clId="{870B883E-A266-445A-8102-34F4759A2961}" dt="2024-01-14T22:43:17.884" v="2504" actId="1076"/>
          <ac:spMkLst>
            <pc:docMk/>
            <pc:sldMk cId="3562945220" sldId="364"/>
            <ac:spMk id="7" creationId="{481B25A7-1895-02AE-0E09-53CF3F16A6E6}"/>
          </ac:spMkLst>
        </pc:spChg>
        <pc:spChg chg="add mod">
          <ac:chgData name="Jizheng Wan (Computer Science)" userId="02e35b87-44bd-4455-aecc-56042df92991" providerId="ADAL" clId="{870B883E-A266-445A-8102-34F4759A2961}" dt="2024-01-14T22:43:17.884" v="2504" actId="1076"/>
          <ac:spMkLst>
            <pc:docMk/>
            <pc:sldMk cId="3562945220" sldId="364"/>
            <ac:spMk id="8" creationId="{F9806EFD-FD9A-9DE2-9F05-42EB98747566}"/>
          </ac:spMkLst>
        </pc:spChg>
        <pc:spChg chg="add mod">
          <ac:chgData name="Jizheng Wan (Computer Science)" userId="02e35b87-44bd-4455-aecc-56042df92991" providerId="ADAL" clId="{870B883E-A266-445A-8102-34F4759A2961}" dt="2024-01-14T22:43:17.884" v="2504" actId="1076"/>
          <ac:spMkLst>
            <pc:docMk/>
            <pc:sldMk cId="3562945220" sldId="364"/>
            <ac:spMk id="9" creationId="{51880B0F-ADCF-239F-9455-FF7E0F479DB6}"/>
          </ac:spMkLst>
        </pc:spChg>
        <pc:spChg chg="add mod">
          <ac:chgData name="Jizheng Wan (Computer Science)" userId="02e35b87-44bd-4455-aecc-56042df92991" providerId="ADAL" clId="{870B883E-A266-445A-8102-34F4759A2961}" dt="2024-01-14T22:43:17.884" v="2504" actId="1076"/>
          <ac:spMkLst>
            <pc:docMk/>
            <pc:sldMk cId="3562945220" sldId="364"/>
            <ac:spMk id="10" creationId="{72ED0596-05DA-DD80-8823-7ABD4209FA3A}"/>
          </ac:spMkLst>
        </pc:spChg>
        <pc:spChg chg="add mod">
          <ac:chgData name="Jizheng Wan (Computer Science)" userId="02e35b87-44bd-4455-aecc-56042df92991" providerId="ADAL" clId="{870B883E-A266-445A-8102-34F4759A2961}" dt="2024-01-14T22:43:17.884" v="2504" actId="1076"/>
          <ac:spMkLst>
            <pc:docMk/>
            <pc:sldMk cId="3562945220" sldId="364"/>
            <ac:spMk id="11" creationId="{4275533A-B649-E238-4886-A633DC17A606}"/>
          </ac:spMkLst>
        </pc:spChg>
        <pc:spChg chg="add mod">
          <ac:chgData name="Jizheng Wan (Computer Science)" userId="02e35b87-44bd-4455-aecc-56042df92991" providerId="ADAL" clId="{870B883E-A266-445A-8102-34F4759A2961}" dt="2024-01-14T22:43:17.884" v="2504" actId="1076"/>
          <ac:spMkLst>
            <pc:docMk/>
            <pc:sldMk cId="3562945220" sldId="364"/>
            <ac:spMk id="12" creationId="{67159106-FDCE-2B81-1267-0CD4C3821A48}"/>
          </ac:spMkLst>
        </pc:spChg>
        <pc:spChg chg="add mod">
          <ac:chgData name="Jizheng Wan (Computer Science)" userId="02e35b87-44bd-4455-aecc-56042df92991" providerId="ADAL" clId="{870B883E-A266-445A-8102-34F4759A2961}" dt="2024-01-14T22:43:17.884" v="2504" actId="1076"/>
          <ac:spMkLst>
            <pc:docMk/>
            <pc:sldMk cId="3562945220" sldId="364"/>
            <ac:spMk id="13" creationId="{4261D1C6-A6D7-5BF5-97C6-F1EFDF2562D0}"/>
          </ac:spMkLst>
        </pc:spChg>
        <pc:spChg chg="add mod">
          <ac:chgData name="Jizheng Wan (Computer Science)" userId="02e35b87-44bd-4455-aecc-56042df92991" providerId="ADAL" clId="{870B883E-A266-445A-8102-34F4759A2961}" dt="2024-01-14T22:43:17.884" v="2504" actId="1076"/>
          <ac:spMkLst>
            <pc:docMk/>
            <pc:sldMk cId="3562945220" sldId="364"/>
            <ac:spMk id="14" creationId="{A72E14E4-3C69-3333-398D-1B9F0CAD1409}"/>
          </ac:spMkLst>
        </pc:spChg>
        <pc:spChg chg="add mod">
          <ac:chgData name="Jizheng Wan (Computer Science)" userId="02e35b87-44bd-4455-aecc-56042df92991" providerId="ADAL" clId="{870B883E-A266-445A-8102-34F4759A2961}" dt="2024-01-14T22:43:17.884" v="2504" actId="1076"/>
          <ac:spMkLst>
            <pc:docMk/>
            <pc:sldMk cId="3562945220" sldId="364"/>
            <ac:spMk id="15" creationId="{A87DC632-F315-EEFD-48B0-6DF51E7490DF}"/>
          </ac:spMkLst>
        </pc:spChg>
        <pc:spChg chg="add mod">
          <ac:chgData name="Jizheng Wan (Computer Science)" userId="02e35b87-44bd-4455-aecc-56042df92991" providerId="ADAL" clId="{870B883E-A266-445A-8102-34F4759A2961}" dt="2024-01-14T22:43:17.884" v="2504" actId="1076"/>
          <ac:spMkLst>
            <pc:docMk/>
            <pc:sldMk cId="3562945220" sldId="364"/>
            <ac:spMk id="16" creationId="{04E372E9-4A60-CB8E-B29D-E20074C79C85}"/>
          </ac:spMkLst>
        </pc:spChg>
        <pc:spChg chg="add mod">
          <ac:chgData name="Jizheng Wan (Computer Science)" userId="02e35b87-44bd-4455-aecc-56042df92991" providerId="ADAL" clId="{870B883E-A266-445A-8102-34F4759A2961}" dt="2024-01-14T22:43:17.884" v="2504" actId="1076"/>
          <ac:spMkLst>
            <pc:docMk/>
            <pc:sldMk cId="3562945220" sldId="364"/>
            <ac:spMk id="17" creationId="{8A329787-3002-3D76-D790-C9D624CD4408}"/>
          </ac:spMkLst>
        </pc:spChg>
        <pc:spChg chg="add mod">
          <ac:chgData name="Jizheng Wan (Computer Science)" userId="02e35b87-44bd-4455-aecc-56042df92991" providerId="ADAL" clId="{870B883E-A266-445A-8102-34F4759A2961}" dt="2024-01-14T22:43:17.884" v="2504" actId="1076"/>
          <ac:spMkLst>
            <pc:docMk/>
            <pc:sldMk cId="3562945220" sldId="364"/>
            <ac:spMk id="18" creationId="{2434C744-F421-40BD-98D4-0A7902BF2A6F}"/>
          </ac:spMkLst>
        </pc:spChg>
      </pc:sldChg>
      <pc:sldChg chg="addSp delSp modSp new mod modAnim">
        <pc:chgData name="Jizheng Wan (Computer Science)" userId="02e35b87-44bd-4455-aecc-56042df92991" providerId="ADAL" clId="{870B883E-A266-445A-8102-34F4759A2961}" dt="2024-01-14T22:33:59.924" v="2090"/>
        <pc:sldMkLst>
          <pc:docMk/>
          <pc:sldMk cId="629702927" sldId="365"/>
        </pc:sldMkLst>
        <pc:spChg chg="mod">
          <ac:chgData name="Jizheng Wan (Computer Science)" userId="02e35b87-44bd-4455-aecc-56042df92991" providerId="ADAL" clId="{870B883E-A266-445A-8102-34F4759A2961}" dt="2024-01-14T22:06:05.929" v="1723" actId="20577"/>
          <ac:spMkLst>
            <pc:docMk/>
            <pc:sldMk cId="629702927" sldId="365"/>
            <ac:spMk id="2" creationId="{66E0FD3A-9344-5661-EC09-2D8E0CA2E651}"/>
          </ac:spMkLst>
        </pc:spChg>
        <pc:spChg chg="mod">
          <ac:chgData name="Jizheng Wan (Computer Science)" userId="02e35b87-44bd-4455-aecc-56042df92991" providerId="ADAL" clId="{870B883E-A266-445A-8102-34F4759A2961}" dt="2024-01-14T22:32:48.174" v="2088" actId="20577"/>
          <ac:spMkLst>
            <pc:docMk/>
            <pc:sldMk cId="629702927" sldId="365"/>
            <ac:spMk id="3" creationId="{EAD11B0C-3949-A513-2E7E-797B456BBE2A}"/>
          </ac:spMkLst>
        </pc:spChg>
        <pc:spChg chg="add del mod">
          <ac:chgData name="Jizheng Wan (Computer Science)" userId="02e35b87-44bd-4455-aecc-56042df92991" providerId="ADAL" clId="{870B883E-A266-445A-8102-34F4759A2961}" dt="2024-01-14T22:12:45.787" v="1758" actId="478"/>
          <ac:spMkLst>
            <pc:docMk/>
            <pc:sldMk cId="629702927" sldId="365"/>
            <ac:spMk id="4" creationId="{AA6EDF1C-0A36-F541-E510-C3BF905A95DB}"/>
          </ac:spMkLst>
        </pc:spChg>
        <pc:spChg chg="add del mod">
          <ac:chgData name="Jizheng Wan (Computer Science)" userId="02e35b87-44bd-4455-aecc-56042df92991" providerId="ADAL" clId="{870B883E-A266-445A-8102-34F4759A2961}" dt="2024-01-14T22:12:45.787" v="1758" actId="478"/>
          <ac:spMkLst>
            <pc:docMk/>
            <pc:sldMk cId="629702927" sldId="365"/>
            <ac:spMk id="5" creationId="{4B16752E-2BAD-7B96-560B-AD736702F8B1}"/>
          </ac:spMkLst>
        </pc:spChg>
        <pc:spChg chg="add del mod">
          <ac:chgData name="Jizheng Wan (Computer Science)" userId="02e35b87-44bd-4455-aecc-56042df92991" providerId="ADAL" clId="{870B883E-A266-445A-8102-34F4759A2961}" dt="2024-01-14T22:12:45.787" v="1758" actId="478"/>
          <ac:spMkLst>
            <pc:docMk/>
            <pc:sldMk cId="629702927" sldId="365"/>
            <ac:spMk id="6" creationId="{17B79AB8-142A-34B3-E4E7-582CF62F4E8E}"/>
          </ac:spMkLst>
        </pc:spChg>
        <pc:spChg chg="add del mod">
          <ac:chgData name="Jizheng Wan (Computer Science)" userId="02e35b87-44bd-4455-aecc-56042df92991" providerId="ADAL" clId="{870B883E-A266-445A-8102-34F4759A2961}" dt="2024-01-14T22:12:45.787" v="1758" actId="478"/>
          <ac:spMkLst>
            <pc:docMk/>
            <pc:sldMk cId="629702927" sldId="365"/>
            <ac:spMk id="7" creationId="{AA254E0F-278F-7D77-DCBF-AE450B476664}"/>
          </ac:spMkLst>
        </pc:spChg>
        <pc:spChg chg="add del mod">
          <ac:chgData name="Jizheng Wan (Computer Science)" userId="02e35b87-44bd-4455-aecc-56042df92991" providerId="ADAL" clId="{870B883E-A266-445A-8102-34F4759A2961}" dt="2024-01-14T22:12:45.787" v="1758" actId="478"/>
          <ac:spMkLst>
            <pc:docMk/>
            <pc:sldMk cId="629702927" sldId="365"/>
            <ac:spMk id="8" creationId="{550D809E-A3E7-FBE1-DF53-249441EBB789}"/>
          </ac:spMkLst>
        </pc:spChg>
        <pc:spChg chg="add del mod">
          <ac:chgData name="Jizheng Wan (Computer Science)" userId="02e35b87-44bd-4455-aecc-56042df92991" providerId="ADAL" clId="{870B883E-A266-445A-8102-34F4759A2961}" dt="2024-01-14T22:12:45.787" v="1758" actId="478"/>
          <ac:spMkLst>
            <pc:docMk/>
            <pc:sldMk cId="629702927" sldId="365"/>
            <ac:spMk id="9" creationId="{AA7F020E-254E-B085-D39A-C479EC116DE0}"/>
          </ac:spMkLst>
        </pc:spChg>
        <pc:spChg chg="add del mod">
          <ac:chgData name="Jizheng Wan (Computer Science)" userId="02e35b87-44bd-4455-aecc-56042df92991" providerId="ADAL" clId="{870B883E-A266-445A-8102-34F4759A2961}" dt="2024-01-14T22:12:45.787" v="1758" actId="478"/>
          <ac:spMkLst>
            <pc:docMk/>
            <pc:sldMk cId="629702927" sldId="365"/>
            <ac:spMk id="10" creationId="{AA0556CE-B408-34A9-754A-D1B1A87A837D}"/>
          </ac:spMkLst>
        </pc:spChg>
        <pc:spChg chg="mod topLvl">
          <ac:chgData name="Jizheng Wan (Computer Science)" userId="02e35b87-44bd-4455-aecc-56042df92991" providerId="ADAL" clId="{870B883E-A266-445A-8102-34F4759A2961}" dt="2024-01-14T22:14:57.518" v="1790" actId="20577"/>
          <ac:spMkLst>
            <pc:docMk/>
            <pc:sldMk cId="629702927" sldId="365"/>
            <ac:spMk id="12" creationId="{5BCFD160-0A3F-A9B9-D6FA-D9302688611F}"/>
          </ac:spMkLst>
        </pc:spChg>
        <pc:spChg chg="mod topLvl">
          <ac:chgData name="Jizheng Wan (Computer Science)" userId="02e35b87-44bd-4455-aecc-56042df92991" providerId="ADAL" clId="{870B883E-A266-445A-8102-34F4759A2961}" dt="2024-01-14T22:14:52.776" v="1789" actId="20577"/>
          <ac:spMkLst>
            <pc:docMk/>
            <pc:sldMk cId="629702927" sldId="365"/>
            <ac:spMk id="13" creationId="{0033DD7D-59AB-7D87-0A3C-3AE7E677213D}"/>
          </ac:spMkLst>
        </pc:spChg>
        <pc:spChg chg="mod topLvl">
          <ac:chgData name="Jizheng Wan (Computer Science)" userId="02e35b87-44bd-4455-aecc-56042df92991" providerId="ADAL" clId="{870B883E-A266-445A-8102-34F4759A2961}" dt="2024-01-14T22:14:50.712" v="1788" actId="20577"/>
          <ac:spMkLst>
            <pc:docMk/>
            <pc:sldMk cId="629702927" sldId="365"/>
            <ac:spMk id="14" creationId="{879CBD84-41B6-9A2B-D600-83D32E2448E1}"/>
          </ac:spMkLst>
        </pc:spChg>
        <pc:spChg chg="mod topLvl">
          <ac:chgData name="Jizheng Wan (Computer Science)" userId="02e35b87-44bd-4455-aecc-56042df92991" providerId="ADAL" clId="{870B883E-A266-445A-8102-34F4759A2961}" dt="2024-01-14T22:13:39.389" v="1765" actId="1076"/>
          <ac:spMkLst>
            <pc:docMk/>
            <pc:sldMk cId="629702927" sldId="365"/>
            <ac:spMk id="15" creationId="{E11E9947-D118-BAFD-27AA-43980E4AEE74}"/>
          </ac:spMkLst>
        </pc:spChg>
        <pc:spChg chg="mod topLvl">
          <ac:chgData name="Jizheng Wan (Computer Science)" userId="02e35b87-44bd-4455-aecc-56042df92991" providerId="ADAL" clId="{870B883E-A266-445A-8102-34F4759A2961}" dt="2024-01-14T22:13:45.261" v="1766" actId="1076"/>
          <ac:spMkLst>
            <pc:docMk/>
            <pc:sldMk cId="629702927" sldId="365"/>
            <ac:spMk id="16" creationId="{615E057A-203C-993C-7681-F4DF27788453}"/>
          </ac:spMkLst>
        </pc:spChg>
        <pc:spChg chg="mod topLvl">
          <ac:chgData name="Jizheng Wan (Computer Science)" userId="02e35b87-44bd-4455-aecc-56042df92991" providerId="ADAL" clId="{870B883E-A266-445A-8102-34F4759A2961}" dt="2024-01-14T22:14:22.809" v="1773" actId="1076"/>
          <ac:spMkLst>
            <pc:docMk/>
            <pc:sldMk cId="629702927" sldId="365"/>
            <ac:spMk id="17" creationId="{0FEDFEFF-4D67-4214-DD37-094CC39799FE}"/>
          </ac:spMkLst>
        </pc:spChg>
        <pc:spChg chg="mod topLvl">
          <ac:chgData name="Jizheng Wan (Computer Science)" userId="02e35b87-44bd-4455-aecc-56042df92991" providerId="ADAL" clId="{870B883E-A266-445A-8102-34F4759A2961}" dt="2024-01-14T22:12:58.453" v="1761" actId="165"/>
          <ac:spMkLst>
            <pc:docMk/>
            <pc:sldMk cId="629702927" sldId="365"/>
            <ac:spMk id="18" creationId="{2BF375D3-BEBF-104A-8EC2-B75FBA7AD758}"/>
          </ac:spMkLst>
        </pc:spChg>
        <pc:spChg chg="mod topLvl">
          <ac:chgData name="Jizheng Wan (Computer Science)" userId="02e35b87-44bd-4455-aecc-56042df92991" providerId="ADAL" clId="{870B883E-A266-445A-8102-34F4759A2961}" dt="2024-01-14T22:13:11.351" v="1762" actId="1076"/>
          <ac:spMkLst>
            <pc:docMk/>
            <pc:sldMk cId="629702927" sldId="365"/>
            <ac:spMk id="19" creationId="{9AA3E8B2-1A7B-5E13-9CE3-3E099C65938C}"/>
          </ac:spMkLst>
        </pc:spChg>
        <pc:spChg chg="mod topLvl">
          <ac:chgData name="Jizheng Wan (Computer Science)" userId="02e35b87-44bd-4455-aecc-56042df92991" providerId="ADAL" clId="{870B883E-A266-445A-8102-34F4759A2961}" dt="2024-01-14T22:13:24.518" v="1763" actId="1076"/>
          <ac:spMkLst>
            <pc:docMk/>
            <pc:sldMk cId="629702927" sldId="365"/>
            <ac:spMk id="20" creationId="{BADEFF07-FEF7-6710-03FE-D2756D9326EF}"/>
          </ac:spMkLst>
        </pc:spChg>
        <pc:spChg chg="mod topLvl">
          <ac:chgData name="Jizheng Wan (Computer Science)" userId="02e35b87-44bd-4455-aecc-56042df92991" providerId="ADAL" clId="{870B883E-A266-445A-8102-34F4759A2961}" dt="2024-01-14T22:13:39.389" v="1765" actId="1076"/>
          <ac:spMkLst>
            <pc:docMk/>
            <pc:sldMk cId="629702927" sldId="365"/>
            <ac:spMk id="21" creationId="{2487D95B-BDEA-6C92-7D23-A6041B313CD0}"/>
          </ac:spMkLst>
        </pc:spChg>
        <pc:spChg chg="mod topLvl">
          <ac:chgData name="Jizheng Wan (Computer Science)" userId="02e35b87-44bd-4455-aecc-56042df92991" providerId="ADAL" clId="{870B883E-A266-445A-8102-34F4759A2961}" dt="2024-01-14T22:13:45.261" v="1766" actId="1076"/>
          <ac:spMkLst>
            <pc:docMk/>
            <pc:sldMk cId="629702927" sldId="365"/>
            <ac:spMk id="22" creationId="{441F8B95-2035-B9D4-2BDB-AFC675CCB087}"/>
          </ac:spMkLst>
        </pc:spChg>
        <pc:spChg chg="mod topLvl">
          <ac:chgData name="Jizheng Wan (Computer Science)" userId="02e35b87-44bd-4455-aecc-56042df92991" providerId="ADAL" clId="{870B883E-A266-445A-8102-34F4759A2961}" dt="2024-01-14T22:14:05.330" v="1770" actId="1076"/>
          <ac:spMkLst>
            <pc:docMk/>
            <pc:sldMk cId="629702927" sldId="365"/>
            <ac:spMk id="23" creationId="{8735AFC3-6346-5BE9-6D52-0AD23DBEDFDD}"/>
          </ac:spMkLst>
        </pc:spChg>
        <pc:spChg chg="add mod">
          <ac:chgData name="Jizheng Wan (Computer Science)" userId="02e35b87-44bd-4455-aecc-56042df92991" providerId="ADAL" clId="{870B883E-A266-445A-8102-34F4759A2961}" dt="2024-01-14T22:14:22.809" v="1773" actId="1076"/>
          <ac:spMkLst>
            <pc:docMk/>
            <pc:sldMk cId="629702927" sldId="365"/>
            <ac:spMk id="24" creationId="{C607248A-6553-DF89-AF72-21060B652D45}"/>
          </ac:spMkLst>
        </pc:spChg>
        <pc:spChg chg="add mod">
          <ac:chgData name="Jizheng Wan (Computer Science)" userId="02e35b87-44bd-4455-aecc-56042df92991" providerId="ADAL" clId="{870B883E-A266-445A-8102-34F4759A2961}" dt="2024-01-14T22:15:00.120" v="1792" actId="20577"/>
          <ac:spMkLst>
            <pc:docMk/>
            <pc:sldMk cId="629702927" sldId="365"/>
            <ac:spMk id="25" creationId="{1BF791BB-75A9-13CC-1E34-1607E6244538}"/>
          </ac:spMkLst>
        </pc:spChg>
        <pc:spChg chg="add mod">
          <ac:chgData name="Jizheng Wan (Computer Science)" userId="02e35b87-44bd-4455-aecc-56042df92991" providerId="ADAL" clId="{870B883E-A266-445A-8102-34F4759A2961}" dt="2024-01-14T22:27:24.232" v="1837" actId="1076"/>
          <ac:spMkLst>
            <pc:docMk/>
            <pc:sldMk cId="629702927" sldId="365"/>
            <ac:spMk id="26" creationId="{CFC60A3D-4951-C765-D50D-751767B63CC6}"/>
          </ac:spMkLst>
        </pc:spChg>
        <pc:grpChg chg="add del mod">
          <ac:chgData name="Jizheng Wan (Computer Science)" userId="02e35b87-44bd-4455-aecc-56042df92991" providerId="ADAL" clId="{870B883E-A266-445A-8102-34F4759A2961}" dt="2024-01-14T22:12:58.453" v="1761" actId="165"/>
          <ac:grpSpMkLst>
            <pc:docMk/>
            <pc:sldMk cId="629702927" sldId="365"/>
            <ac:grpSpMk id="11" creationId="{552A9B8E-C1A1-32BC-E796-09012ADBD21D}"/>
          </ac:grpSpMkLst>
        </pc:grpChg>
      </pc:sldChg>
      <pc:sldChg chg="modSp new mod modAnim">
        <pc:chgData name="Jizheng Wan (Computer Science)" userId="02e35b87-44bd-4455-aecc-56042df92991" providerId="ADAL" clId="{870B883E-A266-445A-8102-34F4759A2961}" dt="2024-01-14T22:51:11.382" v="2595" actId="404"/>
        <pc:sldMkLst>
          <pc:docMk/>
          <pc:sldMk cId="3770734727" sldId="366"/>
        </pc:sldMkLst>
        <pc:spChg chg="mod">
          <ac:chgData name="Jizheng Wan (Computer Science)" userId="02e35b87-44bd-4455-aecc-56042df92991" providerId="ADAL" clId="{870B883E-A266-445A-8102-34F4759A2961}" dt="2024-01-14T19:49:07.754" v="1419" actId="20577"/>
          <ac:spMkLst>
            <pc:docMk/>
            <pc:sldMk cId="3770734727" sldId="366"/>
            <ac:spMk id="2" creationId="{6B79A3D8-E06A-885D-72DB-3460CD27F131}"/>
          </ac:spMkLst>
        </pc:spChg>
        <pc:spChg chg="mod">
          <ac:chgData name="Jizheng Wan (Computer Science)" userId="02e35b87-44bd-4455-aecc-56042df92991" providerId="ADAL" clId="{870B883E-A266-445A-8102-34F4759A2961}" dt="2024-01-14T22:51:11.382" v="2595" actId="404"/>
          <ac:spMkLst>
            <pc:docMk/>
            <pc:sldMk cId="3770734727" sldId="366"/>
            <ac:spMk id="3" creationId="{AD585E49-01A8-5755-1E8C-3FB273A45B30}"/>
          </ac:spMkLst>
        </pc:spChg>
      </pc:sldChg>
      <pc:sldChg chg="modSp add modAnim">
        <pc:chgData name="Jizheng Wan (Computer Science)" userId="02e35b87-44bd-4455-aecc-56042df92991" providerId="ADAL" clId="{870B883E-A266-445A-8102-34F4759A2961}" dt="2024-01-14T23:00:06.555" v="2728" actId="20577"/>
        <pc:sldMkLst>
          <pc:docMk/>
          <pc:sldMk cId="28065663" sldId="367"/>
        </pc:sldMkLst>
        <pc:spChg chg="mod">
          <ac:chgData name="Jizheng Wan (Computer Science)" userId="02e35b87-44bd-4455-aecc-56042df92991" providerId="ADAL" clId="{870B883E-A266-445A-8102-34F4759A2961}" dt="2024-01-14T19:49:11.228" v="1423" actId="20577"/>
          <ac:spMkLst>
            <pc:docMk/>
            <pc:sldMk cId="28065663" sldId="367"/>
            <ac:spMk id="2" creationId="{6B79A3D8-E06A-885D-72DB-3460CD27F131}"/>
          </ac:spMkLst>
        </pc:spChg>
        <pc:spChg chg="mod">
          <ac:chgData name="Jizheng Wan (Computer Science)" userId="02e35b87-44bd-4455-aecc-56042df92991" providerId="ADAL" clId="{870B883E-A266-445A-8102-34F4759A2961}" dt="2024-01-14T23:00:06.555" v="2728" actId="20577"/>
          <ac:spMkLst>
            <pc:docMk/>
            <pc:sldMk cId="28065663" sldId="367"/>
            <ac:spMk id="3" creationId="{AD585E49-01A8-5755-1E8C-3FB273A45B30}"/>
          </ac:spMkLst>
        </pc:spChg>
      </pc:sldChg>
      <pc:sldChg chg="modSp add mod modAnim">
        <pc:chgData name="Jizheng Wan (Computer Science)" userId="02e35b87-44bd-4455-aecc-56042df92991" providerId="ADAL" clId="{870B883E-A266-445A-8102-34F4759A2961}" dt="2024-01-14T22:50:46.896" v="2592" actId="404"/>
        <pc:sldMkLst>
          <pc:docMk/>
          <pc:sldMk cId="632905027" sldId="368"/>
        </pc:sldMkLst>
        <pc:spChg chg="mod">
          <ac:chgData name="Jizheng Wan (Computer Science)" userId="02e35b87-44bd-4455-aecc-56042df92991" providerId="ADAL" clId="{870B883E-A266-445A-8102-34F4759A2961}" dt="2024-01-14T22:50:46.896" v="2592" actId="404"/>
          <ac:spMkLst>
            <pc:docMk/>
            <pc:sldMk cId="632905027" sldId="368"/>
            <ac:spMk id="3" creationId="{AD585E49-01A8-5755-1E8C-3FB273A45B30}"/>
          </ac:spMkLst>
        </pc:spChg>
      </pc:sldChg>
      <pc:sldChg chg="modSp new mod">
        <pc:chgData name="Jizheng Wan (Computer Science)" userId="02e35b87-44bd-4455-aecc-56042df92991" providerId="ADAL" clId="{870B883E-A266-445A-8102-34F4759A2961}" dt="2024-01-14T22:41:01.755" v="2478" actId="20577"/>
        <pc:sldMkLst>
          <pc:docMk/>
          <pc:sldMk cId="3876214879" sldId="369"/>
        </pc:sldMkLst>
        <pc:spChg chg="mod">
          <ac:chgData name="Jizheng Wan (Computer Science)" userId="02e35b87-44bd-4455-aecc-56042df92991" providerId="ADAL" clId="{870B883E-A266-445A-8102-34F4759A2961}" dt="2024-01-14T22:41:01.755" v="2478" actId="20577"/>
          <ac:spMkLst>
            <pc:docMk/>
            <pc:sldMk cId="3876214879" sldId="369"/>
            <ac:spMk id="2" creationId="{9F9E1634-A01C-3F73-5315-24819FA2FBAC}"/>
          </ac:spMkLst>
        </pc:spChg>
        <pc:spChg chg="mod">
          <ac:chgData name="Jizheng Wan (Computer Science)" userId="02e35b87-44bd-4455-aecc-56042df92991" providerId="ADAL" clId="{870B883E-A266-445A-8102-34F4759A2961}" dt="2024-01-14T22:40:43.081" v="2464" actId="20577"/>
          <ac:spMkLst>
            <pc:docMk/>
            <pc:sldMk cId="3876214879" sldId="369"/>
            <ac:spMk id="3" creationId="{226507AE-2A3D-F6BE-F0CB-9F0666156082}"/>
          </ac:spMkLst>
        </pc:spChg>
      </pc:sldChg>
      <pc:sldChg chg="new del">
        <pc:chgData name="Jizheng Wan (Computer Science)" userId="02e35b87-44bd-4455-aecc-56042df92991" providerId="ADAL" clId="{870B883E-A266-445A-8102-34F4759A2961}" dt="2024-01-14T23:29:25.679" v="2823" actId="47"/>
        <pc:sldMkLst>
          <pc:docMk/>
          <pc:sldMk cId="3100579446" sldId="370"/>
        </pc:sldMkLst>
      </pc:sldChg>
      <pc:sldChg chg="new del">
        <pc:chgData name="Jizheng Wan (Computer Science)" userId="02e35b87-44bd-4455-aecc-56042df92991" providerId="ADAL" clId="{870B883E-A266-445A-8102-34F4759A2961}" dt="2024-01-14T23:29:25.679" v="2823" actId="47"/>
        <pc:sldMkLst>
          <pc:docMk/>
          <pc:sldMk cId="2111506943" sldId="371"/>
        </pc:sldMkLst>
      </pc:sldChg>
      <pc:sldChg chg="modSp add mod modAnim">
        <pc:chgData name="Jizheng Wan (Computer Science)" userId="02e35b87-44bd-4455-aecc-56042df92991" providerId="ADAL" clId="{870B883E-A266-445A-8102-34F4759A2961}" dt="2024-01-14T23:29:54.318" v="2826"/>
        <pc:sldMkLst>
          <pc:docMk/>
          <pc:sldMk cId="2657551289" sldId="372"/>
        </pc:sldMkLst>
        <pc:spChg chg="mod">
          <ac:chgData name="Jizheng Wan (Computer Science)" userId="02e35b87-44bd-4455-aecc-56042df92991" providerId="ADAL" clId="{870B883E-A266-445A-8102-34F4759A2961}" dt="2024-01-14T22:55:24.697" v="2720" actId="20577"/>
          <ac:spMkLst>
            <pc:docMk/>
            <pc:sldMk cId="2657551289" sldId="372"/>
            <ac:spMk id="3" creationId="{1C84225B-80FC-6A38-92C2-3DADF3C655E9}"/>
          </ac:spMkLst>
        </pc:spChg>
      </pc:sldChg>
      <pc:sldChg chg="addSp modSp add mod modAnim">
        <pc:chgData name="Jizheng Wan (Computer Science)" userId="02e35b87-44bd-4455-aecc-56042df92991" providerId="ADAL" clId="{870B883E-A266-445A-8102-34F4759A2961}" dt="2024-01-14T23:33:22.824" v="2873"/>
        <pc:sldMkLst>
          <pc:docMk/>
          <pc:sldMk cId="1198463407" sldId="373"/>
        </pc:sldMkLst>
        <pc:spChg chg="mod">
          <ac:chgData name="Jizheng Wan (Computer Science)" userId="02e35b87-44bd-4455-aecc-56042df92991" providerId="ADAL" clId="{870B883E-A266-445A-8102-34F4759A2961}" dt="2024-01-14T23:32:10.390" v="2856" actId="14100"/>
          <ac:spMkLst>
            <pc:docMk/>
            <pc:sldMk cId="1198463407" sldId="373"/>
            <ac:spMk id="3" creationId="{1C84225B-80FC-6A38-92C2-3DADF3C655E9}"/>
          </ac:spMkLst>
        </pc:spChg>
        <pc:spChg chg="add">
          <ac:chgData name="Jizheng Wan (Computer Science)" userId="02e35b87-44bd-4455-aecc-56042df92991" providerId="ADAL" clId="{870B883E-A266-445A-8102-34F4759A2961}" dt="2024-01-14T23:31:47.292" v="2855"/>
          <ac:spMkLst>
            <pc:docMk/>
            <pc:sldMk cId="1198463407" sldId="373"/>
            <ac:spMk id="19" creationId="{ABECA427-B9AA-306A-DE45-425C3A6FDB71}"/>
          </ac:spMkLst>
        </pc:spChg>
        <pc:spChg chg="add mod">
          <ac:chgData name="Jizheng Wan (Computer Science)" userId="02e35b87-44bd-4455-aecc-56042df92991" providerId="ADAL" clId="{870B883E-A266-445A-8102-34F4759A2961}" dt="2024-01-14T23:33:09.082" v="2871" actId="1076"/>
          <ac:spMkLst>
            <pc:docMk/>
            <pc:sldMk cId="1198463407" sldId="373"/>
            <ac:spMk id="20" creationId="{B1255B27-1C4A-34DE-F9FF-C8F9336A0730}"/>
          </ac:spMkLst>
        </pc:spChg>
      </pc:sldChg>
    </pc:docChg>
  </pc:docChgLst>
  <pc:docChgLst>
    <pc:chgData name="Jizheng Wan (Computer Science)" userId="02e35b87-44bd-4455-aecc-56042df92991" providerId="ADAL" clId="{5383BBCF-B10D-4E18-A733-A030CCA7BA4C}"/>
    <pc:docChg chg="modSld">
      <pc:chgData name="Jizheng Wan (Computer Science)" userId="02e35b87-44bd-4455-aecc-56042df92991" providerId="ADAL" clId="{5383BBCF-B10D-4E18-A733-A030CCA7BA4C}" dt="2023-03-01T19:11:24.722" v="10" actId="20577"/>
      <pc:docMkLst>
        <pc:docMk/>
      </pc:docMkLst>
      <pc:sldChg chg="modSp mod">
        <pc:chgData name="Jizheng Wan (Computer Science)" userId="02e35b87-44bd-4455-aecc-56042df92991" providerId="ADAL" clId="{5383BBCF-B10D-4E18-A733-A030CCA7BA4C}" dt="2023-03-01T19:11:24.722" v="10" actId="20577"/>
        <pc:sldMkLst>
          <pc:docMk/>
          <pc:sldMk cId="3855887011" sldId="262"/>
        </pc:sldMkLst>
        <pc:spChg chg="mod">
          <ac:chgData name="Jizheng Wan (Computer Science)" userId="02e35b87-44bd-4455-aecc-56042df92991" providerId="ADAL" clId="{5383BBCF-B10D-4E18-A733-A030CCA7BA4C}" dt="2023-03-01T19:11:24.722" v="10" actId="20577"/>
          <ac:spMkLst>
            <pc:docMk/>
            <pc:sldMk cId="3855887011" sldId="262"/>
            <ac:spMk id="5" creationId="{00000000-0000-0000-0000-000000000000}"/>
          </ac:spMkLst>
        </pc:spChg>
        <pc:spChg chg="mod">
          <ac:chgData name="Jizheng Wan (Computer Science)" userId="02e35b87-44bd-4455-aecc-56042df92991" providerId="ADAL" clId="{5383BBCF-B10D-4E18-A733-A030CCA7BA4C}" dt="2023-03-01T19:10:46.750" v="2" actId="20577"/>
          <ac:spMkLst>
            <pc:docMk/>
            <pc:sldMk cId="3855887011" sldId="262"/>
            <ac:spMk id="6" creationId="{00000000-0000-0000-0000-000000000000}"/>
          </ac:spMkLst>
        </pc:spChg>
      </pc:sldChg>
    </pc:docChg>
  </pc:docChgLst>
  <pc:docChgLst>
    <pc:chgData name="Jizheng Wan" userId="02e35b87-44bd-4455-aecc-56042df92991" providerId="ADAL" clId="{5383BBCF-B10D-4E18-A733-A030CCA7BA4C}"/>
    <pc:docChg chg="undo custSel addSld delSld modSld">
      <pc:chgData name="Jizheng Wan" userId="02e35b87-44bd-4455-aecc-56042df92991" providerId="ADAL" clId="{5383BBCF-B10D-4E18-A733-A030CCA7BA4C}" dt="2023-03-15T11:25:26.575" v="1022" actId="20577"/>
      <pc:docMkLst>
        <pc:docMk/>
      </pc:docMkLst>
      <pc:sldChg chg="del">
        <pc:chgData name="Jizheng Wan" userId="02e35b87-44bd-4455-aecc-56042df92991" providerId="ADAL" clId="{5383BBCF-B10D-4E18-A733-A030CCA7BA4C}" dt="2023-03-12T15:47:20.249" v="456" actId="47"/>
        <pc:sldMkLst>
          <pc:docMk/>
          <pc:sldMk cId="978461468" sldId="267"/>
        </pc:sldMkLst>
      </pc:sldChg>
      <pc:sldChg chg="del">
        <pc:chgData name="Jizheng Wan" userId="02e35b87-44bd-4455-aecc-56042df92991" providerId="ADAL" clId="{5383BBCF-B10D-4E18-A733-A030CCA7BA4C}" dt="2023-03-12T15:47:25.980" v="457" actId="47"/>
        <pc:sldMkLst>
          <pc:docMk/>
          <pc:sldMk cId="3617754147" sldId="319"/>
        </pc:sldMkLst>
      </pc:sldChg>
      <pc:sldChg chg="del">
        <pc:chgData name="Jizheng Wan" userId="02e35b87-44bd-4455-aecc-56042df92991" providerId="ADAL" clId="{5383BBCF-B10D-4E18-A733-A030CCA7BA4C}" dt="2023-03-12T15:47:25.980" v="457" actId="47"/>
        <pc:sldMkLst>
          <pc:docMk/>
          <pc:sldMk cId="4240852669" sldId="320"/>
        </pc:sldMkLst>
      </pc:sldChg>
      <pc:sldChg chg="del">
        <pc:chgData name="Jizheng Wan" userId="02e35b87-44bd-4455-aecc-56042df92991" providerId="ADAL" clId="{5383BBCF-B10D-4E18-A733-A030CCA7BA4C}" dt="2023-03-12T15:47:25.980" v="457" actId="47"/>
        <pc:sldMkLst>
          <pc:docMk/>
          <pc:sldMk cId="4234922987" sldId="321"/>
        </pc:sldMkLst>
      </pc:sldChg>
      <pc:sldChg chg="del">
        <pc:chgData name="Jizheng Wan" userId="02e35b87-44bd-4455-aecc-56042df92991" providerId="ADAL" clId="{5383BBCF-B10D-4E18-A733-A030CCA7BA4C}" dt="2023-03-12T15:47:25.980" v="457" actId="47"/>
        <pc:sldMkLst>
          <pc:docMk/>
          <pc:sldMk cId="461470098" sldId="322"/>
        </pc:sldMkLst>
      </pc:sldChg>
      <pc:sldChg chg="del">
        <pc:chgData name="Jizheng Wan" userId="02e35b87-44bd-4455-aecc-56042df92991" providerId="ADAL" clId="{5383BBCF-B10D-4E18-A733-A030CCA7BA4C}" dt="2023-03-12T15:47:25.980" v="457" actId="47"/>
        <pc:sldMkLst>
          <pc:docMk/>
          <pc:sldMk cId="1547556351" sldId="323"/>
        </pc:sldMkLst>
      </pc:sldChg>
      <pc:sldChg chg="del">
        <pc:chgData name="Jizheng Wan" userId="02e35b87-44bd-4455-aecc-56042df92991" providerId="ADAL" clId="{5383BBCF-B10D-4E18-A733-A030CCA7BA4C}" dt="2023-03-12T15:47:25.980" v="457" actId="47"/>
        <pc:sldMkLst>
          <pc:docMk/>
          <pc:sldMk cId="3561982181" sldId="326"/>
        </pc:sldMkLst>
      </pc:sldChg>
      <pc:sldChg chg="del">
        <pc:chgData name="Jizheng Wan" userId="02e35b87-44bd-4455-aecc-56042df92991" providerId="ADAL" clId="{5383BBCF-B10D-4E18-A733-A030CCA7BA4C}" dt="2023-03-12T15:47:25.980" v="457" actId="47"/>
        <pc:sldMkLst>
          <pc:docMk/>
          <pc:sldMk cId="3797816539" sldId="328"/>
        </pc:sldMkLst>
      </pc:sldChg>
      <pc:sldChg chg="del">
        <pc:chgData name="Jizheng Wan" userId="02e35b87-44bd-4455-aecc-56042df92991" providerId="ADAL" clId="{5383BBCF-B10D-4E18-A733-A030CCA7BA4C}" dt="2023-03-12T15:47:25.980" v="457" actId="47"/>
        <pc:sldMkLst>
          <pc:docMk/>
          <pc:sldMk cId="2654029917" sldId="329"/>
        </pc:sldMkLst>
      </pc:sldChg>
      <pc:sldChg chg="del">
        <pc:chgData name="Jizheng Wan" userId="02e35b87-44bd-4455-aecc-56042df92991" providerId="ADAL" clId="{5383BBCF-B10D-4E18-A733-A030CCA7BA4C}" dt="2023-03-12T15:47:25.980" v="457" actId="47"/>
        <pc:sldMkLst>
          <pc:docMk/>
          <pc:sldMk cId="121302661" sldId="330"/>
        </pc:sldMkLst>
      </pc:sldChg>
      <pc:sldChg chg="del">
        <pc:chgData name="Jizheng Wan" userId="02e35b87-44bd-4455-aecc-56042df92991" providerId="ADAL" clId="{5383BBCF-B10D-4E18-A733-A030CCA7BA4C}" dt="2023-03-12T15:47:25.980" v="457" actId="47"/>
        <pc:sldMkLst>
          <pc:docMk/>
          <pc:sldMk cId="1704010058" sldId="338"/>
        </pc:sldMkLst>
      </pc:sldChg>
      <pc:sldChg chg="modSp new mod">
        <pc:chgData name="Jizheng Wan" userId="02e35b87-44bd-4455-aecc-56042df92991" providerId="ADAL" clId="{5383BBCF-B10D-4E18-A733-A030CCA7BA4C}" dt="2023-03-12T15:47:06.314" v="455" actId="20577"/>
        <pc:sldMkLst>
          <pc:docMk/>
          <pc:sldMk cId="4157836636" sldId="339"/>
        </pc:sldMkLst>
        <pc:spChg chg="mod">
          <ac:chgData name="Jizheng Wan" userId="02e35b87-44bd-4455-aecc-56042df92991" providerId="ADAL" clId="{5383BBCF-B10D-4E18-A733-A030CCA7BA4C}" dt="2023-03-12T15:47:06.314" v="455" actId="20577"/>
          <ac:spMkLst>
            <pc:docMk/>
            <pc:sldMk cId="4157836636" sldId="339"/>
            <ac:spMk id="2" creationId="{599DA150-7E01-E8C9-5D23-BD10F7E659BE}"/>
          </ac:spMkLst>
        </pc:spChg>
        <pc:spChg chg="mod">
          <ac:chgData name="Jizheng Wan" userId="02e35b87-44bd-4455-aecc-56042df92991" providerId="ADAL" clId="{5383BBCF-B10D-4E18-A733-A030CCA7BA4C}" dt="2023-03-12T15:46:33.266" v="391" actId="20577"/>
          <ac:spMkLst>
            <pc:docMk/>
            <pc:sldMk cId="4157836636" sldId="339"/>
            <ac:spMk id="3" creationId="{4C7C74EB-37F1-9387-D44D-057D397777DB}"/>
          </ac:spMkLst>
        </pc:spChg>
      </pc:sldChg>
      <pc:sldChg chg="addSp delSp modSp new mod modAnim">
        <pc:chgData name="Jizheng Wan" userId="02e35b87-44bd-4455-aecc-56042df92991" providerId="ADAL" clId="{5383BBCF-B10D-4E18-A733-A030CCA7BA4C}" dt="2023-03-12T16:24:35.292" v="1014"/>
        <pc:sldMkLst>
          <pc:docMk/>
          <pc:sldMk cId="1020696256" sldId="340"/>
        </pc:sldMkLst>
        <pc:spChg chg="mod">
          <ac:chgData name="Jizheng Wan" userId="02e35b87-44bd-4455-aecc-56042df92991" providerId="ADAL" clId="{5383BBCF-B10D-4E18-A733-A030CCA7BA4C}" dt="2023-03-12T15:50:13.780" v="480" actId="20577"/>
          <ac:spMkLst>
            <pc:docMk/>
            <pc:sldMk cId="1020696256" sldId="340"/>
            <ac:spMk id="2" creationId="{308799A8-6B53-C14F-81EB-06CE9CC2A6AB}"/>
          </ac:spMkLst>
        </pc:spChg>
        <pc:spChg chg="mod">
          <ac:chgData name="Jizheng Wan" userId="02e35b87-44bd-4455-aecc-56042df92991" providerId="ADAL" clId="{5383BBCF-B10D-4E18-A733-A030CCA7BA4C}" dt="2023-03-12T16:17:16.197" v="947" actId="207"/>
          <ac:spMkLst>
            <pc:docMk/>
            <pc:sldMk cId="1020696256" sldId="340"/>
            <ac:spMk id="3" creationId="{4EB604DE-D526-E21D-0CD3-03B3EEE7376B}"/>
          </ac:spMkLst>
        </pc:spChg>
        <pc:spChg chg="add mod">
          <ac:chgData name="Jizheng Wan" userId="02e35b87-44bd-4455-aecc-56042df92991" providerId="ADAL" clId="{5383BBCF-B10D-4E18-A733-A030CCA7BA4C}" dt="2023-03-12T16:06:31.798" v="856" actId="1076"/>
          <ac:spMkLst>
            <pc:docMk/>
            <pc:sldMk cId="1020696256" sldId="340"/>
            <ac:spMk id="4" creationId="{1F527DBA-6049-48EB-B09C-7B75B2C97227}"/>
          </ac:spMkLst>
        </pc:spChg>
        <pc:spChg chg="add mod">
          <ac:chgData name="Jizheng Wan" userId="02e35b87-44bd-4455-aecc-56042df92991" providerId="ADAL" clId="{5383BBCF-B10D-4E18-A733-A030CCA7BA4C}" dt="2023-03-12T16:06:31.798" v="856" actId="1076"/>
          <ac:spMkLst>
            <pc:docMk/>
            <pc:sldMk cId="1020696256" sldId="340"/>
            <ac:spMk id="5" creationId="{78695390-4A72-D687-8375-1561975ACD9B}"/>
          </ac:spMkLst>
        </pc:spChg>
        <pc:spChg chg="add mod">
          <ac:chgData name="Jizheng Wan" userId="02e35b87-44bd-4455-aecc-56042df92991" providerId="ADAL" clId="{5383BBCF-B10D-4E18-A733-A030CCA7BA4C}" dt="2023-03-12T16:06:31.798" v="856" actId="1076"/>
          <ac:spMkLst>
            <pc:docMk/>
            <pc:sldMk cId="1020696256" sldId="340"/>
            <ac:spMk id="6" creationId="{01255899-EF88-4551-9BC3-6D30351EEE9B}"/>
          </ac:spMkLst>
        </pc:spChg>
        <pc:spChg chg="add mod">
          <ac:chgData name="Jizheng Wan" userId="02e35b87-44bd-4455-aecc-56042df92991" providerId="ADAL" clId="{5383BBCF-B10D-4E18-A733-A030CCA7BA4C}" dt="2023-03-12T16:10:52.382" v="914" actId="962"/>
          <ac:spMkLst>
            <pc:docMk/>
            <pc:sldMk cId="1020696256" sldId="340"/>
            <ac:spMk id="12" creationId="{0144ECE7-2A4A-A4B8-1984-452A7BE87EFC}"/>
          </ac:spMkLst>
        </pc:spChg>
        <pc:spChg chg="add mod">
          <ac:chgData name="Jizheng Wan" userId="02e35b87-44bd-4455-aecc-56042df92991" providerId="ADAL" clId="{5383BBCF-B10D-4E18-A733-A030CCA7BA4C}" dt="2023-03-12T16:07:49.711" v="872" actId="1076"/>
          <ac:spMkLst>
            <pc:docMk/>
            <pc:sldMk cId="1020696256" sldId="340"/>
            <ac:spMk id="13" creationId="{7B79A295-4606-AB1A-0711-76439717A00C}"/>
          </ac:spMkLst>
        </pc:spChg>
        <pc:spChg chg="add mod">
          <ac:chgData name="Jizheng Wan" userId="02e35b87-44bd-4455-aecc-56042df92991" providerId="ADAL" clId="{5383BBCF-B10D-4E18-A733-A030CCA7BA4C}" dt="2023-03-12T16:09:01.162" v="895" actId="1076"/>
          <ac:spMkLst>
            <pc:docMk/>
            <pc:sldMk cId="1020696256" sldId="340"/>
            <ac:spMk id="16" creationId="{E2597EED-CF84-56D2-C6F0-02F8988E8A07}"/>
          </ac:spMkLst>
        </pc:spChg>
        <pc:spChg chg="add mod">
          <ac:chgData name="Jizheng Wan" userId="02e35b87-44bd-4455-aecc-56042df92991" providerId="ADAL" clId="{5383BBCF-B10D-4E18-A733-A030CCA7BA4C}" dt="2023-03-12T16:09:13.984" v="898" actId="1076"/>
          <ac:spMkLst>
            <pc:docMk/>
            <pc:sldMk cId="1020696256" sldId="340"/>
            <ac:spMk id="18" creationId="{4ECB0D3C-D9D6-0BA3-EBC7-332526C1D53F}"/>
          </ac:spMkLst>
        </pc:spChg>
        <pc:spChg chg="add mod">
          <ac:chgData name="Jizheng Wan" userId="02e35b87-44bd-4455-aecc-56042df92991" providerId="ADAL" clId="{5383BBCF-B10D-4E18-A733-A030CCA7BA4C}" dt="2023-03-12T16:14:43.055" v="936" actId="1076"/>
          <ac:spMkLst>
            <pc:docMk/>
            <pc:sldMk cId="1020696256" sldId="340"/>
            <ac:spMk id="26" creationId="{D2E6AA69-13B3-A0A2-458D-8BA4504F5F5B}"/>
          </ac:spMkLst>
        </pc:spChg>
        <pc:spChg chg="add mod">
          <ac:chgData name="Jizheng Wan" userId="02e35b87-44bd-4455-aecc-56042df92991" providerId="ADAL" clId="{5383BBCF-B10D-4E18-A733-A030CCA7BA4C}" dt="2023-03-12T16:14:52.077" v="940" actId="1076"/>
          <ac:spMkLst>
            <pc:docMk/>
            <pc:sldMk cId="1020696256" sldId="340"/>
            <ac:spMk id="27" creationId="{2A730728-D08E-CA6E-9558-0B093C305656}"/>
          </ac:spMkLst>
        </pc:spChg>
        <pc:spChg chg="add del mod">
          <ac:chgData name="Jizheng Wan" userId="02e35b87-44bd-4455-aecc-56042df92991" providerId="ADAL" clId="{5383BBCF-B10D-4E18-A733-A030CCA7BA4C}" dt="2023-03-12T16:21:13.164" v="993" actId="1076"/>
          <ac:spMkLst>
            <pc:docMk/>
            <pc:sldMk cId="1020696256" sldId="340"/>
            <ac:spMk id="28" creationId="{DB166B3C-152A-D4FA-CA9D-9DE925506DB4}"/>
          </ac:spMkLst>
        </pc:spChg>
        <pc:spChg chg="add del mod">
          <ac:chgData name="Jizheng Wan" userId="02e35b87-44bd-4455-aecc-56042df92991" providerId="ADAL" clId="{5383BBCF-B10D-4E18-A733-A030CCA7BA4C}" dt="2023-03-12T16:21:04.242" v="991" actId="1076"/>
          <ac:spMkLst>
            <pc:docMk/>
            <pc:sldMk cId="1020696256" sldId="340"/>
            <ac:spMk id="29" creationId="{D6AB8BEF-6587-BDAF-D230-B0CC4E4A8FFC}"/>
          </ac:spMkLst>
        </pc:spChg>
        <pc:spChg chg="add mod">
          <ac:chgData name="Jizheng Wan" userId="02e35b87-44bd-4455-aecc-56042df92991" providerId="ADAL" clId="{5383BBCF-B10D-4E18-A733-A030CCA7BA4C}" dt="2023-03-12T16:21:06.402" v="992" actId="1076"/>
          <ac:spMkLst>
            <pc:docMk/>
            <pc:sldMk cId="1020696256" sldId="340"/>
            <ac:spMk id="30" creationId="{7A2E0859-C67F-D971-A372-0D57083FA6E5}"/>
          </ac:spMkLst>
        </pc:spChg>
        <pc:spChg chg="add mod">
          <ac:chgData name="Jizheng Wan" userId="02e35b87-44bd-4455-aecc-56042df92991" providerId="ADAL" clId="{5383BBCF-B10D-4E18-A733-A030CCA7BA4C}" dt="2023-03-12T16:21:40.467" v="1001" actId="1076"/>
          <ac:spMkLst>
            <pc:docMk/>
            <pc:sldMk cId="1020696256" sldId="340"/>
            <ac:spMk id="31" creationId="{BB550C93-E3CF-3E28-8F43-234BC3665C35}"/>
          </ac:spMkLst>
        </pc:spChg>
        <pc:spChg chg="add mod">
          <ac:chgData name="Jizheng Wan" userId="02e35b87-44bd-4455-aecc-56042df92991" providerId="ADAL" clId="{5383BBCF-B10D-4E18-A733-A030CCA7BA4C}" dt="2023-03-12T16:21:49.762" v="1004" actId="1076"/>
          <ac:spMkLst>
            <pc:docMk/>
            <pc:sldMk cId="1020696256" sldId="340"/>
            <ac:spMk id="32" creationId="{92F64601-E62D-E486-0701-DD5C0BBF7337}"/>
          </ac:spMkLst>
        </pc:spChg>
        <pc:cxnChg chg="add mod">
          <ac:chgData name="Jizheng Wan" userId="02e35b87-44bd-4455-aecc-56042df92991" providerId="ADAL" clId="{5383BBCF-B10D-4E18-A733-A030CCA7BA4C}" dt="2023-03-12T16:06:31.798" v="856" actId="1076"/>
          <ac:cxnSpMkLst>
            <pc:docMk/>
            <pc:sldMk cId="1020696256" sldId="340"/>
            <ac:cxnSpMk id="8" creationId="{5E8E1C6D-7C6E-A2DE-9B4A-8E2A7E1BC8FE}"/>
          </ac:cxnSpMkLst>
        </pc:cxnChg>
        <pc:cxnChg chg="add mod">
          <ac:chgData name="Jizheng Wan" userId="02e35b87-44bd-4455-aecc-56042df92991" providerId="ADAL" clId="{5383BBCF-B10D-4E18-A733-A030CCA7BA4C}" dt="2023-03-12T16:06:31.798" v="856" actId="1076"/>
          <ac:cxnSpMkLst>
            <pc:docMk/>
            <pc:sldMk cId="1020696256" sldId="340"/>
            <ac:cxnSpMk id="10" creationId="{01A3902C-A792-BCB4-3050-EA5B0F3DC2A0}"/>
          </ac:cxnSpMkLst>
        </pc:cxnChg>
        <pc:cxnChg chg="add mod">
          <ac:chgData name="Jizheng Wan" userId="02e35b87-44bd-4455-aecc-56042df92991" providerId="ADAL" clId="{5383BBCF-B10D-4E18-A733-A030CCA7BA4C}" dt="2023-03-12T16:09:03.200" v="896" actId="14100"/>
          <ac:cxnSpMkLst>
            <pc:docMk/>
            <pc:sldMk cId="1020696256" sldId="340"/>
            <ac:cxnSpMk id="15" creationId="{5E9E18A3-D342-1E4A-7C1B-566B392AF696}"/>
          </ac:cxnSpMkLst>
        </pc:cxnChg>
        <pc:cxnChg chg="add mod">
          <ac:chgData name="Jizheng Wan" userId="02e35b87-44bd-4455-aecc-56042df92991" providerId="ADAL" clId="{5383BBCF-B10D-4E18-A733-A030CCA7BA4C}" dt="2023-03-12T16:09:19.474" v="901" actId="14100"/>
          <ac:cxnSpMkLst>
            <pc:docMk/>
            <pc:sldMk cId="1020696256" sldId="340"/>
            <ac:cxnSpMk id="19" creationId="{17997236-C9BC-F4EE-4AFE-43739618F774}"/>
          </ac:cxnSpMkLst>
        </pc:cxnChg>
        <pc:cxnChg chg="add mod">
          <ac:chgData name="Jizheng Wan" userId="02e35b87-44bd-4455-aecc-56042df92991" providerId="ADAL" clId="{5383BBCF-B10D-4E18-A733-A030CCA7BA4C}" dt="2023-03-12T16:15:17.758" v="944" actId="208"/>
          <ac:cxnSpMkLst>
            <pc:docMk/>
            <pc:sldMk cId="1020696256" sldId="340"/>
            <ac:cxnSpMk id="23" creationId="{AA16F53D-BDC2-4DA8-B826-9CBFDD1F9351}"/>
          </ac:cxnSpMkLst>
        </pc:cxnChg>
        <pc:cxnChg chg="add mod">
          <ac:chgData name="Jizheng Wan" userId="02e35b87-44bd-4455-aecc-56042df92991" providerId="ADAL" clId="{5383BBCF-B10D-4E18-A733-A030CCA7BA4C}" dt="2023-03-12T16:15:14.312" v="943" actId="208"/>
          <ac:cxnSpMkLst>
            <pc:docMk/>
            <pc:sldMk cId="1020696256" sldId="340"/>
            <ac:cxnSpMk id="25" creationId="{438CC7A3-442F-8F3E-8440-DF24CF7DAAD2}"/>
          </ac:cxnSpMkLst>
        </pc:cxnChg>
      </pc:sldChg>
      <pc:sldChg chg="modSp mod">
        <pc:chgData name="Jizheng Wan" userId="02e35b87-44bd-4455-aecc-56042df92991" providerId="ADAL" clId="{5383BBCF-B10D-4E18-A733-A030CCA7BA4C}" dt="2023-03-15T11:25:26.575" v="1022" actId="20577"/>
        <pc:sldMkLst>
          <pc:docMk/>
          <pc:sldMk cId="278696993" sldId="352"/>
        </pc:sldMkLst>
        <pc:graphicFrameChg chg="modGraphic">
          <ac:chgData name="Jizheng Wan" userId="02e35b87-44bd-4455-aecc-56042df92991" providerId="ADAL" clId="{5383BBCF-B10D-4E18-A733-A030CCA7BA4C}" dt="2023-03-15T11:25:26.575" v="1022" actId="20577"/>
          <ac:graphicFrameMkLst>
            <pc:docMk/>
            <pc:sldMk cId="278696993" sldId="352"/>
            <ac:graphicFrameMk id="40" creationId="{E66BDC8B-352C-921A-D0E4-C04FB5B101C0}"/>
          </ac:graphicFrameMkLst>
        </pc:graphicFrameChg>
      </pc:sldChg>
      <pc:sldChg chg="modAnim">
        <pc:chgData name="Jizheng Wan" userId="02e35b87-44bd-4455-aecc-56042df92991" providerId="ADAL" clId="{5383BBCF-B10D-4E18-A733-A030CCA7BA4C}" dt="2023-03-15T09:47:41.627" v="1020"/>
        <pc:sldMkLst>
          <pc:docMk/>
          <pc:sldMk cId="776307194" sldId="357"/>
        </pc:sldMkLst>
      </pc:sldChg>
    </pc:docChg>
  </pc:docChgLst>
  <pc:docChgLst>
    <pc:chgData name="Jizheng Wan (Computer Science)" userId="02e35b87-44bd-4455-aecc-56042df92991" providerId="ADAL" clId="{78B3EC7D-E1F2-4D86-A0BC-0B7785EB6ABA}"/>
    <pc:docChg chg="custSel modSld">
      <pc:chgData name="Jizheng Wan (Computer Science)" userId="02e35b87-44bd-4455-aecc-56042df92991" providerId="ADAL" clId="{78B3EC7D-E1F2-4D86-A0BC-0B7785EB6ABA}" dt="2022-03-24T08:53:34.339" v="0" actId="478"/>
      <pc:docMkLst>
        <pc:docMk/>
      </pc:docMkLst>
      <pc:sldChg chg="delSp mod">
        <pc:chgData name="Jizheng Wan (Computer Science)" userId="02e35b87-44bd-4455-aecc-56042df92991" providerId="ADAL" clId="{78B3EC7D-E1F2-4D86-A0BC-0B7785EB6ABA}" dt="2022-03-24T08:53:34.339" v="0" actId="478"/>
        <pc:sldMkLst>
          <pc:docMk/>
          <pc:sldMk cId="4240852669" sldId="320"/>
        </pc:sldMkLst>
        <pc:inkChg chg="del">
          <ac:chgData name="Jizheng Wan (Computer Science)" userId="02e35b87-44bd-4455-aecc-56042df92991" providerId="ADAL" clId="{78B3EC7D-E1F2-4D86-A0BC-0B7785EB6ABA}" dt="2022-03-24T08:53:34.339" v="0" actId="478"/>
          <ac:inkMkLst>
            <pc:docMk/>
            <pc:sldMk cId="4240852669" sldId="320"/>
            <ac:inkMk id="4" creationId="{5AC9E16B-5CF2-42A8-9419-CACFAD954E37}"/>
          </ac:inkMkLst>
        </pc:inkChg>
      </pc:sldChg>
    </pc:docChg>
  </pc:docChgLst>
  <pc:docChgLst>
    <pc:chgData name="Jizheng Wan (Computer Science)" userId="02e35b87-44bd-4455-aecc-56042df92991" providerId="ADAL" clId="{2AD5B35E-948B-4069-9740-8A25B485F0AB}"/>
    <pc:docChg chg="modSld">
      <pc:chgData name="Jizheng Wan (Computer Science)" userId="02e35b87-44bd-4455-aecc-56042df92991" providerId="ADAL" clId="{2AD5B35E-948B-4069-9740-8A25B485F0AB}" dt="2022-03-21T09:08:18.166" v="9" actId="20577"/>
      <pc:docMkLst>
        <pc:docMk/>
      </pc:docMkLst>
      <pc:sldChg chg="modNotesTx">
        <pc:chgData name="Jizheng Wan (Computer Science)" userId="02e35b87-44bd-4455-aecc-56042df92991" providerId="ADAL" clId="{2AD5B35E-948B-4069-9740-8A25B485F0AB}" dt="2022-03-21T09:08:18.166" v="9" actId="20577"/>
        <pc:sldMkLst>
          <pc:docMk/>
          <pc:sldMk cId="1547556351" sldId="323"/>
        </pc:sldMkLst>
      </pc:sldChg>
      <pc:sldChg chg="modAnim">
        <pc:chgData name="Jizheng Wan (Computer Science)" userId="02e35b87-44bd-4455-aecc-56042df92991" providerId="ADAL" clId="{2AD5B35E-948B-4069-9740-8A25B485F0AB}" dt="2022-03-21T08:57:57.446" v="8"/>
        <pc:sldMkLst>
          <pc:docMk/>
          <pc:sldMk cId="3561982181" sldId="326"/>
        </pc:sldMkLst>
      </pc:sldChg>
    </pc:docChg>
  </pc:docChgLst>
  <pc:docChgLst>
    <pc:chgData name="Jizheng Wan" userId="02e35b87-44bd-4455-aecc-56042df92991" providerId="ADAL" clId="{30188004-0732-479C-AD74-80A9A185AD20}"/>
    <pc:docChg chg="undo custSel addSld delSld modSld sldOrd">
      <pc:chgData name="Jizheng Wan" userId="02e35b87-44bd-4455-aecc-56042df92991" providerId="ADAL" clId="{30188004-0732-479C-AD74-80A9A185AD20}" dt="2023-03-15T01:48:09.093" v="5345"/>
      <pc:docMkLst>
        <pc:docMk/>
      </pc:docMkLst>
      <pc:sldChg chg="modSp mod">
        <pc:chgData name="Jizheng Wan" userId="02e35b87-44bd-4455-aecc-56042df92991" providerId="ADAL" clId="{30188004-0732-479C-AD74-80A9A185AD20}" dt="2023-03-12T00:02:30.322" v="8" actId="20577"/>
        <pc:sldMkLst>
          <pc:docMk/>
          <pc:sldMk cId="978461468" sldId="267"/>
        </pc:sldMkLst>
        <pc:spChg chg="mod">
          <ac:chgData name="Jizheng Wan" userId="02e35b87-44bd-4455-aecc-56042df92991" providerId="ADAL" clId="{30188004-0732-479C-AD74-80A9A185AD20}" dt="2023-03-12T00:02:30.322" v="8" actId="20577"/>
          <ac:spMkLst>
            <pc:docMk/>
            <pc:sldMk cId="978461468" sldId="267"/>
            <ac:spMk id="2" creationId="{4685BA0B-EED1-40DB-AEB4-613DF7BB2F16}"/>
          </ac:spMkLst>
        </pc:spChg>
      </pc:sldChg>
      <pc:sldChg chg="modSp mod">
        <pc:chgData name="Jizheng Wan" userId="02e35b87-44bd-4455-aecc-56042df92991" providerId="ADAL" clId="{30188004-0732-479C-AD74-80A9A185AD20}" dt="2023-03-12T21:10:17.250" v="1116" actId="20577"/>
        <pc:sldMkLst>
          <pc:docMk/>
          <pc:sldMk cId="4157836636" sldId="339"/>
        </pc:sldMkLst>
        <pc:spChg chg="mod">
          <ac:chgData name="Jizheng Wan" userId="02e35b87-44bd-4455-aecc-56042df92991" providerId="ADAL" clId="{30188004-0732-479C-AD74-80A9A185AD20}" dt="2023-03-12T21:10:17.250" v="1116" actId="20577"/>
          <ac:spMkLst>
            <pc:docMk/>
            <pc:sldMk cId="4157836636" sldId="339"/>
            <ac:spMk id="3" creationId="{4C7C74EB-37F1-9387-D44D-057D397777DB}"/>
          </ac:spMkLst>
        </pc:spChg>
      </pc:sldChg>
      <pc:sldChg chg="addSp modSp mod modAnim">
        <pc:chgData name="Jizheng Wan" userId="02e35b87-44bd-4455-aecc-56042df92991" providerId="ADAL" clId="{30188004-0732-479C-AD74-80A9A185AD20}" dt="2023-03-12T21:10:25.005" v="1130" actId="20577"/>
        <pc:sldMkLst>
          <pc:docMk/>
          <pc:sldMk cId="1020696256" sldId="340"/>
        </pc:sldMkLst>
        <pc:spChg chg="mod">
          <ac:chgData name="Jizheng Wan" userId="02e35b87-44bd-4455-aecc-56042df92991" providerId="ADAL" clId="{30188004-0732-479C-AD74-80A9A185AD20}" dt="2023-03-12T21:10:25.005" v="1130" actId="20577"/>
          <ac:spMkLst>
            <pc:docMk/>
            <pc:sldMk cId="1020696256" sldId="340"/>
            <ac:spMk id="2" creationId="{308799A8-6B53-C14F-81EB-06CE9CC2A6AB}"/>
          </ac:spMkLst>
        </pc:spChg>
        <pc:spChg chg="mod">
          <ac:chgData name="Jizheng Wan" userId="02e35b87-44bd-4455-aecc-56042df92991" providerId="ADAL" clId="{30188004-0732-479C-AD74-80A9A185AD20}" dt="2023-03-12T20:07:04.480" v="155" actId="20577"/>
          <ac:spMkLst>
            <pc:docMk/>
            <pc:sldMk cId="1020696256" sldId="340"/>
            <ac:spMk id="3" creationId="{4EB604DE-D526-E21D-0CD3-03B3EEE7376B}"/>
          </ac:spMkLst>
        </pc:spChg>
        <pc:spChg chg="add mod">
          <ac:chgData name="Jizheng Wan" userId="02e35b87-44bd-4455-aecc-56042df92991" providerId="ADAL" clId="{30188004-0732-479C-AD74-80A9A185AD20}" dt="2023-03-12T20:41:07.156" v="203" actId="1076"/>
          <ac:spMkLst>
            <pc:docMk/>
            <pc:sldMk cId="1020696256" sldId="340"/>
            <ac:spMk id="7" creationId="{53832839-7B9E-4825-7BD5-81CF9F38CC45}"/>
          </ac:spMkLst>
        </pc:spChg>
        <pc:spChg chg="add mod">
          <ac:chgData name="Jizheng Wan" userId="02e35b87-44bd-4455-aecc-56042df92991" providerId="ADAL" clId="{30188004-0732-479C-AD74-80A9A185AD20}" dt="2023-03-12T20:41:13.423" v="204" actId="1076"/>
          <ac:spMkLst>
            <pc:docMk/>
            <pc:sldMk cId="1020696256" sldId="340"/>
            <ac:spMk id="9" creationId="{80DBD64F-63C0-5C95-BDF6-6F786EC929D1}"/>
          </ac:spMkLst>
        </pc:spChg>
        <pc:spChg chg="mod">
          <ac:chgData name="Jizheng Wan" userId="02e35b87-44bd-4455-aecc-56042df92991" providerId="ADAL" clId="{30188004-0732-479C-AD74-80A9A185AD20}" dt="2023-03-12T20:21:41.931" v="160" actId="1076"/>
          <ac:spMkLst>
            <pc:docMk/>
            <pc:sldMk cId="1020696256" sldId="340"/>
            <ac:spMk id="32" creationId="{92F64601-E62D-E486-0701-DD5C0BBF7337}"/>
          </ac:spMkLst>
        </pc:spChg>
      </pc:sldChg>
      <pc:sldChg chg="addSp delSp modSp new mod modAnim">
        <pc:chgData name="Jizheng Wan" userId="02e35b87-44bd-4455-aecc-56042df92991" providerId="ADAL" clId="{30188004-0732-479C-AD74-80A9A185AD20}" dt="2023-03-12T21:10:30.620" v="1144" actId="20577"/>
        <pc:sldMkLst>
          <pc:docMk/>
          <pc:sldMk cId="2888143861" sldId="341"/>
        </pc:sldMkLst>
        <pc:spChg chg="mod">
          <ac:chgData name="Jizheng Wan" userId="02e35b87-44bd-4455-aecc-56042df92991" providerId="ADAL" clId="{30188004-0732-479C-AD74-80A9A185AD20}" dt="2023-03-12T21:10:30.620" v="1144" actId="20577"/>
          <ac:spMkLst>
            <pc:docMk/>
            <pc:sldMk cId="2888143861" sldId="341"/>
            <ac:spMk id="2" creationId="{AE1A2CE2-39BE-D9E3-6A19-DCDFA9980A99}"/>
          </ac:spMkLst>
        </pc:spChg>
        <pc:spChg chg="mod">
          <ac:chgData name="Jizheng Wan" userId="02e35b87-44bd-4455-aecc-56042df92991" providerId="ADAL" clId="{30188004-0732-479C-AD74-80A9A185AD20}" dt="2023-03-12T20:58:37.003" v="759" actId="14"/>
          <ac:spMkLst>
            <pc:docMk/>
            <pc:sldMk cId="2888143861" sldId="341"/>
            <ac:spMk id="3" creationId="{6848CE6A-934E-4503-D5A1-EC1ECD9E9607}"/>
          </ac:spMkLst>
        </pc:spChg>
        <pc:spChg chg="add mod">
          <ac:chgData name="Jizheng Wan" userId="02e35b87-44bd-4455-aecc-56042df92991" providerId="ADAL" clId="{30188004-0732-479C-AD74-80A9A185AD20}" dt="2023-03-12T20:49:10.172" v="460" actId="1076"/>
          <ac:spMkLst>
            <pc:docMk/>
            <pc:sldMk cId="2888143861" sldId="341"/>
            <ac:spMk id="9" creationId="{2C8FA159-2290-6F2A-CE09-A2E2CB187F2D}"/>
          </ac:spMkLst>
        </pc:spChg>
        <pc:spChg chg="add mod">
          <ac:chgData name="Jizheng Wan" userId="02e35b87-44bd-4455-aecc-56042df92991" providerId="ADAL" clId="{30188004-0732-479C-AD74-80A9A185AD20}" dt="2023-03-12T20:45:46.041" v="289" actId="1076"/>
          <ac:spMkLst>
            <pc:docMk/>
            <pc:sldMk cId="2888143861" sldId="341"/>
            <ac:spMk id="10" creationId="{CCF530AE-18F8-C780-ABFB-BDE072013EC1}"/>
          </ac:spMkLst>
        </pc:spChg>
        <pc:spChg chg="add mod">
          <ac:chgData name="Jizheng Wan" userId="02e35b87-44bd-4455-aecc-56042df92991" providerId="ADAL" clId="{30188004-0732-479C-AD74-80A9A185AD20}" dt="2023-03-12T20:46:17.679" v="306" actId="1076"/>
          <ac:spMkLst>
            <pc:docMk/>
            <pc:sldMk cId="2888143861" sldId="341"/>
            <ac:spMk id="11" creationId="{71BF5888-7567-E58D-C3D6-F546B89DCE0B}"/>
          </ac:spMkLst>
        </pc:spChg>
        <pc:spChg chg="add mod">
          <ac:chgData name="Jizheng Wan" userId="02e35b87-44bd-4455-aecc-56042df92991" providerId="ADAL" clId="{30188004-0732-479C-AD74-80A9A185AD20}" dt="2023-03-12T20:46:35.429" v="314" actId="1076"/>
          <ac:spMkLst>
            <pc:docMk/>
            <pc:sldMk cId="2888143861" sldId="341"/>
            <ac:spMk id="12" creationId="{80311E7C-5D9D-3720-F671-BD1C02E788D2}"/>
          </ac:spMkLst>
        </pc:spChg>
        <pc:spChg chg="add mod">
          <ac:chgData name="Jizheng Wan" userId="02e35b87-44bd-4455-aecc-56042df92991" providerId="ADAL" clId="{30188004-0732-479C-AD74-80A9A185AD20}" dt="2023-03-12T20:52:22.752" v="667" actId="1037"/>
          <ac:spMkLst>
            <pc:docMk/>
            <pc:sldMk cId="2888143861" sldId="341"/>
            <ac:spMk id="13" creationId="{069706EF-5B4F-1F26-4DF0-D974413DF6DD}"/>
          </ac:spMkLst>
        </pc:spChg>
        <pc:spChg chg="add mod">
          <ac:chgData name="Jizheng Wan" userId="02e35b87-44bd-4455-aecc-56042df92991" providerId="ADAL" clId="{30188004-0732-479C-AD74-80A9A185AD20}" dt="2023-03-12T20:52:31.237" v="688" actId="1038"/>
          <ac:spMkLst>
            <pc:docMk/>
            <pc:sldMk cId="2888143861" sldId="341"/>
            <ac:spMk id="14" creationId="{33855D31-C6AB-3962-C06F-880D4FC34B0D}"/>
          </ac:spMkLst>
        </pc:spChg>
        <pc:spChg chg="add mod">
          <ac:chgData name="Jizheng Wan" userId="02e35b87-44bd-4455-aecc-56042df92991" providerId="ADAL" clId="{30188004-0732-479C-AD74-80A9A185AD20}" dt="2023-03-12T20:52:31.237" v="688" actId="1038"/>
          <ac:spMkLst>
            <pc:docMk/>
            <pc:sldMk cId="2888143861" sldId="341"/>
            <ac:spMk id="15" creationId="{60574AA6-7039-BF52-B8C9-23A82C3BE73B}"/>
          </ac:spMkLst>
        </pc:spChg>
        <pc:spChg chg="add mod">
          <ac:chgData name="Jizheng Wan" userId="02e35b87-44bd-4455-aecc-56042df92991" providerId="ADAL" clId="{30188004-0732-479C-AD74-80A9A185AD20}" dt="2023-03-12T20:53:55.572" v="697" actId="1076"/>
          <ac:spMkLst>
            <pc:docMk/>
            <pc:sldMk cId="2888143861" sldId="341"/>
            <ac:spMk id="21" creationId="{B53C0BEB-BE44-EB06-5B7A-FF112E80DF3F}"/>
          </ac:spMkLst>
        </pc:spChg>
        <pc:spChg chg="add mod">
          <ac:chgData name="Jizheng Wan" userId="02e35b87-44bd-4455-aecc-56042df92991" providerId="ADAL" clId="{30188004-0732-479C-AD74-80A9A185AD20}" dt="2023-03-12T20:53:55.572" v="697" actId="1076"/>
          <ac:spMkLst>
            <pc:docMk/>
            <pc:sldMk cId="2888143861" sldId="341"/>
            <ac:spMk id="22" creationId="{99818D41-447E-D351-E8A8-65DE92DC4218}"/>
          </ac:spMkLst>
        </pc:spChg>
        <pc:spChg chg="add mod">
          <ac:chgData name="Jizheng Wan" userId="02e35b87-44bd-4455-aecc-56042df92991" providerId="ADAL" clId="{30188004-0732-479C-AD74-80A9A185AD20}" dt="2023-03-12T20:53:55.572" v="697" actId="1076"/>
          <ac:spMkLst>
            <pc:docMk/>
            <pc:sldMk cId="2888143861" sldId="341"/>
            <ac:spMk id="23" creationId="{46AFAE73-CEAD-4889-171E-D3E12E23E988}"/>
          </ac:spMkLst>
        </pc:spChg>
        <pc:spChg chg="add mod">
          <ac:chgData name="Jizheng Wan" userId="02e35b87-44bd-4455-aecc-56042df92991" providerId="ADAL" clId="{30188004-0732-479C-AD74-80A9A185AD20}" dt="2023-03-12T20:55:28.463" v="711" actId="571"/>
          <ac:spMkLst>
            <pc:docMk/>
            <pc:sldMk cId="2888143861" sldId="341"/>
            <ac:spMk id="38" creationId="{F10FB9A5-BB52-1202-74C8-D9F7B9C50D43}"/>
          </ac:spMkLst>
        </pc:spChg>
        <pc:spChg chg="add mod">
          <ac:chgData name="Jizheng Wan" userId="02e35b87-44bd-4455-aecc-56042df92991" providerId="ADAL" clId="{30188004-0732-479C-AD74-80A9A185AD20}" dt="2023-03-12T20:55:28.463" v="711" actId="571"/>
          <ac:spMkLst>
            <pc:docMk/>
            <pc:sldMk cId="2888143861" sldId="341"/>
            <ac:spMk id="39" creationId="{AD9D0E2A-7354-F072-7971-A03E14DEB5ED}"/>
          </ac:spMkLst>
        </pc:spChg>
        <pc:cxnChg chg="add mod">
          <ac:chgData name="Jizheng Wan" userId="02e35b87-44bd-4455-aecc-56042df92991" providerId="ADAL" clId="{30188004-0732-479C-AD74-80A9A185AD20}" dt="2023-03-12T20:44:34.659" v="266" actId="14100"/>
          <ac:cxnSpMkLst>
            <pc:docMk/>
            <pc:sldMk cId="2888143861" sldId="341"/>
            <ac:cxnSpMk id="5" creationId="{6DE51EAB-0984-90C5-FD56-A0C3C442C47B}"/>
          </ac:cxnSpMkLst>
        </pc:cxnChg>
        <pc:cxnChg chg="add mod">
          <ac:chgData name="Jizheng Wan" userId="02e35b87-44bd-4455-aecc-56042df92991" providerId="ADAL" clId="{30188004-0732-479C-AD74-80A9A185AD20}" dt="2023-03-12T20:45:06.397" v="269" actId="1076"/>
          <ac:cxnSpMkLst>
            <pc:docMk/>
            <pc:sldMk cId="2888143861" sldId="341"/>
            <ac:cxnSpMk id="8" creationId="{A31F8EE0-DFFA-F128-165F-CBFF39941D71}"/>
          </ac:cxnSpMkLst>
        </pc:cxnChg>
        <pc:cxnChg chg="add">
          <ac:chgData name="Jizheng Wan" userId="02e35b87-44bd-4455-aecc-56042df92991" providerId="ADAL" clId="{30188004-0732-479C-AD74-80A9A185AD20}" dt="2023-03-12T20:52:57.567" v="689" actId="11529"/>
          <ac:cxnSpMkLst>
            <pc:docMk/>
            <pc:sldMk cId="2888143861" sldId="341"/>
            <ac:cxnSpMk id="17" creationId="{E30376DD-A328-DECB-25ED-FE3EFD9851A1}"/>
          </ac:cxnSpMkLst>
        </pc:cxnChg>
        <pc:cxnChg chg="add mod">
          <ac:chgData name="Jizheng Wan" userId="02e35b87-44bd-4455-aecc-56042df92991" providerId="ADAL" clId="{30188004-0732-479C-AD74-80A9A185AD20}" dt="2023-03-12T20:53:08.863" v="692" actId="14100"/>
          <ac:cxnSpMkLst>
            <pc:docMk/>
            <pc:sldMk cId="2888143861" sldId="341"/>
            <ac:cxnSpMk id="18" creationId="{5671A9AA-2E93-B2B8-7AB1-66506A97E511}"/>
          </ac:cxnSpMkLst>
        </pc:cxnChg>
        <pc:cxnChg chg="add del mod">
          <ac:chgData name="Jizheng Wan" userId="02e35b87-44bd-4455-aecc-56042df92991" providerId="ADAL" clId="{30188004-0732-479C-AD74-80A9A185AD20}" dt="2023-03-12T20:54:11.459" v="698" actId="478"/>
          <ac:cxnSpMkLst>
            <pc:docMk/>
            <pc:sldMk cId="2888143861" sldId="341"/>
            <ac:cxnSpMk id="24" creationId="{6C886D7A-1DDA-7CB8-E4D6-90C9F1E0DC2C}"/>
          </ac:cxnSpMkLst>
        </pc:cxnChg>
        <pc:cxnChg chg="add del mod">
          <ac:chgData name="Jizheng Wan" userId="02e35b87-44bd-4455-aecc-56042df92991" providerId="ADAL" clId="{30188004-0732-479C-AD74-80A9A185AD20}" dt="2023-03-12T20:54:12.035" v="699" actId="478"/>
          <ac:cxnSpMkLst>
            <pc:docMk/>
            <pc:sldMk cId="2888143861" sldId="341"/>
            <ac:cxnSpMk id="25" creationId="{2E866514-9F36-691B-6220-610BFDA778EF}"/>
          </ac:cxnSpMkLst>
        </pc:cxnChg>
        <pc:cxnChg chg="add mod">
          <ac:chgData name="Jizheng Wan" userId="02e35b87-44bd-4455-aecc-56042df92991" providerId="ADAL" clId="{30188004-0732-479C-AD74-80A9A185AD20}" dt="2023-03-12T21:07:45.899" v="1058" actId="14100"/>
          <ac:cxnSpMkLst>
            <pc:docMk/>
            <pc:sldMk cId="2888143861" sldId="341"/>
            <ac:cxnSpMk id="27" creationId="{E594C704-9D6C-C04C-C2A0-C975CE9D7854}"/>
          </ac:cxnSpMkLst>
        </pc:cxnChg>
        <pc:cxnChg chg="add mod">
          <ac:chgData name="Jizheng Wan" userId="02e35b87-44bd-4455-aecc-56042df92991" providerId="ADAL" clId="{30188004-0732-479C-AD74-80A9A185AD20}" dt="2023-03-12T21:07:50.844" v="1059" actId="14100"/>
          <ac:cxnSpMkLst>
            <pc:docMk/>
            <pc:sldMk cId="2888143861" sldId="341"/>
            <ac:cxnSpMk id="28" creationId="{3B91C97B-6F7E-4FB0-4E49-9FF360D74E59}"/>
          </ac:cxnSpMkLst>
        </pc:cxnChg>
        <pc:cxnChg chg="add mod">
          <ac:chgData name="Jizheng Wan" userId="02e35b87-44bd-4455-aecc-56042df92991" providerId="ADAL" clId="{30188004-0732-479C-AD74-80A9A185AD20}" dt="2023-03-12T20:55:01.029" v="707" actId="14100"/>
          <ac:cxnSpMkLst>
            <pc:docMk/>
            <pc:sldMk cId="2888143861" sldId="341"/>
            <ac:cxnSpMk id="32" creationId="{E5EAA053-DE22-B49B-6CB2-FE6FB6B9E241}"/>
          </ac:cxnSpMkLst>
        </pc:cxnChg>
        <pc:cxnChg chg="add mod">
          <ac:chgData name="Jizheng Wan" userId="02e35b87-44bd-4455-aecc-56042df92991" providerId="ADAL" clId="{30188004-0732-479C-AD74-80A9A185AD20}" dt="2023-03-12T20:55:28.463" v="711" actId="571"/>
          <ac:cxnSpMkLst>
            <pc:docMk/>
            <pc:sldMk cId="2888143861" sldId="341"/>
            <ac:cxnSpMk id="40" creationId="{55067818-67E4-32C0-BB38-B312BAAFFDE1}"/>
          </ac:cxnSpMkLst>
        </pc:cxnChg>
        <pc:cxnChg chg="add mod">
          <ac:chgData name="Jizheng Wan" userId="02e35b87-44bd-4455-aecc-56042df92991" providerId="ADAL" clId="{30188004-0732-479C-AD74-80A9A185AD20}" dt="2023-03-12T20:55:28.463" v="711" actId="571"/>
          <ac:cxnSpMkLst>
            <pc:docMk/>
            <pc:sldMk cId="2888143861" sldId="341"/>
            <ac:cxnSpMk id="41" creationId="{5AE79276-7061-FB76-904F-656ADFBD0295}"/>
          </ac:cxnSpMkLst>
        </pc:cxnChg>
      </pc:sldChg>
      <pc:sldChg chg="addSp modSp add mod modAnim">
        <pc:chgData name="Jizheng Wan" userId="02e35b87-44bd-4455-aecc-56042df92991" providerId="ADAL" clId="{30188004-0732-479C-AD74-80A9A185AD20}" dt="2023-03-12T21:10:37.516" v="1145"/>
        <pc:sldMkLst>
          <pc:docMk/>
          <pc:sldMk cId="2421019203" sldId="342"/>
        </pc:sldMkLst>
        <pc:spChg chg="mod">
          <ac:chgData name="Jizheng Wan" userId="02e35b87-44bd-4455-aecc-56042df92991" providerId="ADAL" clId="{30188004-0732-479C-AD74-80A9A185AD20}" dt="2023-03-12T21:10:37.516" v="1145"/>
          <ac:spMkLst>
            <pc:docMk/>
            <pc:sldMk cId="2421019203" sldId="342"/>
            <ac:spMk id="2" creationId="{AE1A2CE2-39BE-D9E3-6A19-DCDFA9980A99}"/>
          </ac:spMkLst>
        </pc:spChg>
        <pc:spChg chg="mod">
          <ac:chgData name="Jizheng Wan" userId="02e35b87-44bd-4455-aecc-56042df92991" providerId="ADAL" clId="{30188004-0732-479C-AD74-80A9A185AD20}" dt="2023-03-12T21:04:29.986" v="1036" actId="20577"/>
          <ac:spMkLst>
            <pc:docMk/>
            <pc:sldMk cId="2421019203" sldId="342"/>
            <ac:spMk id="3" creationId="{6848CE6A-934E-4503-D5A1-EC1ECD9E9607}"/>
          </ac:spMkLst>
        </pc:spChg>
        <pc:spChg chg="add mod">
          <ac:chgData name="Jizheng Wan" userId="02e35b87-44bd-4455-aecc-56042df92991" providerId="ADAL" clId="{30188004-0732-479C-AD74-80A9A185AD20}" dt="2023-03-12T20:59:51.773" v="879" actId="1076"/>
          <ac:spMkLst>
            <pc:docMk/>
            <pc:sldMk cId="2421019203" sldId="342"/>
            <ac:spMk id="4" creationId="{8E1D152E-1CE1-A16E-A2B2-61C829A8B0CD}"/>
          </ac:spMkLst>
        </pc:spChg>
        <pc:spChg chg="add mod">
          <ac:chgData name="Jizheng Wan" userId="02e35b87-44bd-4455-aecc-56042df92991" providerId="ADAL" clId="{30188004-0732-479C-AD74-80A9A185AD20}" dt="2023-03-12T20:59:51.773" v="879" actId="1076"/>
          <ac:spMkLst>
            <pc:docMk/>
            <pc:sldMk cId="2421019203" sldId="342"/>
            <ac:spMk id="6" creationId="{42040F93-BF26-793D-5267-0C651CBC44A6}"/>
          </ac:spMkLst>
        </pc:spChg>
        <pc:spChg chg="add mod">
          <ac:chgData name="Jizheng Wan" userId="02e35b87-44bd-4455-aecc-56042df92991" providerId="ADAL" clId="{30188004-0732-479C-AD74-80A9A185AD20}" dt="2023-03-12T21:00:06.380" v="883" actId="1076"/>
          <ac:spMkLst>
            <pc:docMk/>
            <pc:sldMk cId="2421019203" sldId="342"/>
            <ac:spMk id="7" creationId="{5056B8B3-EAB1-3BE9-AA8C-73E9615A8880}"/>
          </ac:spMkLst>
        </pc:spChg>
        <pc:spChg chg="add mod">
          <ac:chgData name="Jizheng Wan" userId="02e35b87-44bd-4455-aecc-56042df92991" providerId="ADAL" clId="{30188004-0732-479C-AD74-80A9A185AD20}" dt="2023-03-12T21:00:44.452" v="890" actId="255"/>
          <ac:spMkLst>
            <pc:docMk/>
            <pc:sldMk cId="2421019203" sldId="342"/>
            <ac:spMk id="31" creationId="{DACCC748-DC30-75FF-B90F-388C0A997176}"/>
          </ac:spMkLst>
        </pc:spChg>
        <pc:spChg chg="add mod">
          <ac:chgData name="Jizheng Wan" userId="02e35b87-44bd-4455-aecc-56042df92991" providerId="ADAL" clId="{30188004-0732-479C-AD74-80A9A185AD20}" dt="2023-03-12T21:00:53.219" v="893" actId="20577"/>
          <ac:spMkLst>
            <pc:docMk/>
            <pc:sldMk cId="2421019203" sldId="342"/>
            <ac:spMk id="33" creationId="{AA93EE1F-979C-E7E6-93A7-2472026B4BFD}"/>
          </ac:spMkLst>
        </pc:spChg>
        <pc:spChg chg="add mod">
          <ac:chgData name="Jizheng Wan" userId="02e35b87-44bd-4455-aecc-56042df92991" providerId="ADAL" clId="{30188004-0732-479C-AD74-80A9A185AD20}" dt="2023-03-12T21:01:02.800" v="895" actId="20577"/>
          <ac:spMkLst>
            <pc:docMk/>
            <pc:sldMk cId="2421019203" sldId="342"/>
            <ac:spMk id="34" creationId="{5F8B30A1-A0EF-CBEF-5495-5FC19B14C5F8}"/>
          </ac:spMkLst>
        </pc:spChg>
        <pc:spChg chg="add mod">
          <ac:chgData name="Jizheng Wan" userId="02e35b87-44bd-4455-aecc-56042df92991" providerId="ADAL" clId="{30188004-0732-479C-AD74-80A9A185AD20}" dt="2023-03-12T21:05:09.410" v="1038" actId="1076"/>
          <ac:spMkLst>
            <pc:docMk/>
            <pc:sldMk cId="2421019203" sldId="342"/>
            <ac:spMk id="35" creationId="{45490E7E-024D-4B6E-ADB5-AD0128148AE8}"/>
          </ac:spMkLst>
        </pc:spChg>
        <pc:spChg chg="add mod">
          <ac:chgData name="Jizheng Wan" userId="02e35b87-44bd-4455-aecc-56042df92991" providerId="ADAL" clId="{30188004-0732-479C-AD74-80A9A185AD20}" dt="2023-03-12T21:05:09.410" v="1038" actId="1076"/>
          <ac:spMkLst>
            <pc:docMk/>
            <pc:sldMk cId="2421019203" sldId="342"/>
            <ac:spMk id="36" creationId="{5DD927F1-83D0-59BB-B8F1-10E79B886241}"/>
          </ac:spMkLst>
        </pc:spChg>
        <pc:spChg chg="add mod">
          <ac:chgData name="Jizheng Wan" userId="02e35b87-44bd-4455-aecc-56042df92991" providerId="ADAL" clId="{30188004-0732-479C-AD74-80A9A185AD20}" dt="2023-03-12T21:05:09.410" v="1038" actId="1076"/>
          <ac:spMkLst>
            <pc:docMk/>
            <pc:sldMk cId="2421019203" sldId="342"/>
            <ac:spMk id="37" creationId="{8E90AB8C-396D-D7C0-3786-D2B051F54273}"/>
          </ac:spMkLst>
        </pc:spChg>
        <pc:spChg chg="add mod">
          <ac:chgData name="Jizheng Wan" userId="02e35b87-44bd-4455-aecc-56042df92991" providerId="ADAL" clId="{30188004-0732-479C-AD74-80A9A185AD20}" dt="2023-03-12T21:09:01.613" v="1072" actId="1035"/>
          <ac:spMkLst>
            <pc:docMk/>
            <pc:sldMk cId="2421019203" sldId="342"/>
            <ac:spMk id="43" creationId="{841301BE-E3E0-04BB-A1EB-1DBFD554F312}"/>
          </ac:spMkLst>
        </pc:spChg>
        <pc:spChg chg="add mod">
          <ac:chgData name="Jizheng Wan" userId="02e35b87-44bd-4455-aecc-56042df92991" providerId="ADAL" clId="{30188004-0732-479C-AD74-80A9A185AD20}" dt="2023-03-12T21:09:09.432" v="1079" actId="1036"/>
          <ac:spMkLst>
            <pc:docMk/>
            <pc:sldMk cId="2421019203" sldId="342"/>
            <ac:spMk id="44" creationId="{5D150311-25D4-1189-DCDC-8829C57F5B2D}"/>
          </ac:spMkLst>
        </pc:spChg>
        <pc:spChg chg="add mod">
          <ac:chgData name="Jizheng Wan" userId="02e35b87-44bd-4455-aecc-56042df92991" providerId="ADAL" clId="{30188004-0732-479C-AD74-80A9A185AD20}" dt="2023-03-12T21:06:12.046" v="1054" actId="1076"/>
          <ac:spMkLst>
            <pc:docMk/>
            <pc:sldMk cId="2421019203" sldId="342"/>
            <ac:spMk id="45" creationId="{EDA527CA-06DD-15C5-42C1-76C208DA5884}"/>
          </ac:spMkLst>
        </pc:spChg>
        <pc:cxnChg chg="add mod">
          <ac:chgData name="Jizheng Wan" userId="02e35b87-44bd-4455-aecc-56042df92991" providerId="ADAL" clId="{30188004-0732-479C-AD74-80A9A185AD20}" dt="2023-03-12T20:59:51.773" v="879" actId="1076"/>
          <ac:cxnSpMkLst>
            <pc:docMk/>
            <pc:sldMk cId="2421019203" sldId="342"/>
            <ac:cxnSpMk id="16" creationId="{1AF6CDD3-5D34-F725-C26B-C525657D0EBD}"/>
          </ac:cxnSpMkLst>
        </pc:cxnChg>
        <pc:cxnChg chg="add mod">
          <ac:chgData name="Jizheng Wan" userId="02e35b87-44bd-4455-aecc-56042df92991" providerId="ADAL" clId="{30188004-0732-479C-AD74-80A9A185AD20}" dt="2023-03-12T21:00:06.380" v="883" actId="1076"/>
          <ac:cxnSpMkLst>
            <pc:docMk/>
            <pc:sldMk cId="2421019203" sldId="342"/>
            <ac:cxnSpMk id="19" creationId="{EC56B985-DFB0-2E7D-4D31-003CA9365DC9}"/>
          </ac:cxnSpMkLst>
        </pc:cxnChg>
        <pc:cxnChg chg="add mod">
          <ac:chgData name="Jizheng Wan" userId="02e35b87-44bd-4455-aecc-56042df92991" providerId="ADAL" clId="{30188004-0732-479C-AD74-80A9A185AD20}" dt="2023-03-12T21:00:11.986" v="884" actId="14100"/>
          <ac:cxnSpMkLst>
            <pc:docMk/>
            <pc:sldMk cId="2421019203" sldId="342"/>
            <ac:cxnSpMk id="20" creationId="{FDF6B756-EE6F-9052-DCDD-9444BDA55A50}"/>
          </ac:cxnSpMkLst>
        </pc:cxnChg>
        <pc:cxnChg chg="mod">
          <ac:chgData name="Jizheng Wan" userId="02e35b87-44bd-4455-aecc-56042df92991" providerId="ADAL" clId="{30188004-0732-479C-AD74-80A9A185AD20}" dt="2023-03-12T21:07:57.257" v="1060" actId="14100"/>
          <ac:cxnSpMkLst>
            <pc:docMk/>
            <pc:sldMk cId="2421019203" sldId="342"/>
            <ac:cxnSpMk id="27" creationId="{E594C704-9D6C-C04C-C2A0-C975CE9D7854}"/>
          </ac:cxnSpMkLst>
        </pc:cxnChg>
        <pc:cxnChg chg="add mod">
          <ac:chgData name="Jizheng Wan" userId="02e35b87-44bd-4455-aecc-56042df92991" providerId="ADAL" clId="{30188004-0732-479C-AD74-80A9A185AD20}" dt="2023-03-12T21:08:00.679" v="1061" actId="14100"/>
          <ac:cxnSpMkLst>
            <pc:docMk/>
            <pc:sldMk cId="2421019203" sldId="342"/>
            <ac:cxnSpMk id="38" creationId="{71E04090-20BA-67EA-6AD6-E006DA83F02B}"/>
          </ac:cxnSpMkLst>
        </pc:cxnChg>
        <pc:cxnChg chg="add mod">
          <ac:chgData name="Jizheng Wan" userId="02e35b87-44bd-4455-aecc-56042df92991" providerId="ADAL" clId="{30188004-0732-479C-AD74-80A9A185AD20}" dt="2023-03-12T21:08:04.450" v="1062" actId="14100"/>
          <ac:cxnSpMkLst>
            <pc:docMk/>
            <pc:sldMk cId="2421019203" sldId="342"/>
            <ac:cxnSpMk id="39" creationId="{267D56E6-BA52-8AB9-657A-4371A6A73E44}"/>
          </ac:cxnSpMkLst>
        </pc:cxnChg>
        <pc:cxnChg chg="add mod">
          <ac:chgData name="Jizheng Wan" userId="02e35b87-44bd-4455-aecc-56042df92991" providerId="ADAL" clId="{30188004-0732-479C-AD74-80A9A185AD20}" dt="2023-03-12T21:05:23.801" v="1040" actId="14100"/>
          <ac:cxnSpMkLst>
            <pc:docMk/>
            <pc:sldMk cId="2421019203" sldId="342"/>
            <ac:cxnSpMk id="40" creationId="{4E58DF0C-572E-4C72-45D5-32AFEC2F7A30}"/>
          </ac:cxnSpMkLst>
        </pc:cxnChg>
      </pc:sldChg>
      <pc:sldChg chg="addSp delSp modSp new mod">
        <pc:chgData name="Jizheng Wan" userId="02e35b87-44bd-4455-aecc-56042df92991" providerId="ADAL" clId="{30188004-0732-479C-AD74-80A9A185AD20}" dt="2023-03-12T21:18:54.083" v="1326" actId="1582"/>
        <pc:sldMkLst>
          <pc:docMk/>
          <pc:sldMk cId="4185808716" sldId="343"/>
        </pc:sldMkLst>
        <pc:spChg chg="mod">
          <ac:chgData name="Jizheng Wan" userId="02e35b87-44bd-4455-aecc-56042df92991" providerId="ADAL" clId="{30188004-0732-479C-AD74-80A9A185AD20}" dt="2023-03-12T21:10:41.079" v="1146"/>
          <ac:spMkLst>
            <pc:docMk/>
            <pc:sldMk cId="4185808716" sldId="343"/>
            <ac:spMk id="2" creationId="{4A4AF469-606B-5C84-19F0-7E1F7ADB8476}"/>
          </ac:spMkLst>
        </pc:spChg>
        <pc:spChg chg="mod">
          <ac:chgData name="Jizheng Wan" userId="02e35b87-44bd-4455-aecc-56042df92991" providerId="ADAL" clId="{30188004-0732-479C-AD74-80A9A185AD20}" dt="2023-03-12T21:15:33.865" v="1299" actId="20577"/>
          <ac:spMkLst>
            <pc:docMk/>
            <pc:sldMk cId="4185808716" sldId="343"/>
            <ac:spMk id="3" creationId="{92C2502D-B75C-D0D1-0439-0AE616FB6BE8}"/>
          </ac:spMkLst>
        </pc:spChg>
        <pc:spChg chg="add mod">
          <ac:chgData name="Jizheng Wan" userId="02e35b87-44bd-4455-aecc-56042df92991" providerId="ADAL" clId="{30188004-0732-479C-AD74-80A9A185AD20}" dt="2023-03-12T21:14:48.903" v="1288" actId="1076"/>
          <ac:spMkLst>
            <pc:docMk/>
            <pc:sldMk cId="4185808716" sldId="343"/>
            <ac:spMk id="4" creationId="{CF5DD9A5-C21B-AAAA-5F43-FDD2608BFD95}"/>
          </ac:spMkLst>
        </pc:spChg>
        <pc:spChg chg="add mod">
          <ac:chgData name="Jizheng Wan" userId="02e35b87-44bd-4455-aecc-56042df92991" providerId="ADAL" clId="{30188004-0732-479C-AD74-80A9A185AD20}" dt="2023-03-12T21:14:48.903" v="1288" actId="1076"/>
          <ac:spMkLst>
            <pc:docMk/>
            <pc:sldMk cId="4185808716" sldId="343"/>
            <ac:spMk id="5" creationId="{9FFA4B73-64B7-D1F8-E62F-1578C98FCAED}"/>
          </ac:spMkLst>
        </pc:spChg>
        <pc:spChg chg="add mod">
          <ac:chgData name="Jizheng Wan" userId="02e35b87-44bd-4455-aecc-56042df92991" providerId="ADAL" clId="{30188004-0732-479C-AD74-80A9A185AD20}" dt="2023-03-12T21:14:48.903" v="1288" actId="1076"/>
          <ac:spMkLst>
            <pc:docMk/>
            <pc:sldMk cId="4185808716" sldId="343"/>
            <ac:spMk id="6" creationId="{7200DD63-5937-576B-D397-AB58F3191F06}"/>
          </ac:spMkLst>
        </pc:spChg>
        <pc:spChg chg="add mod">
          <ac:chgData name="Jizheng Wan" userId="02e35b87-44bd-4455-aecc-56042df92991" providerId="ADAL" clId="{30188004-0732-479C-AD74-80A9A185AD20}" dt="2023-03-12T21:14:58.804" v="1290" actId="1076"/>
          <ac:spMkLst>
            <pc:docMk/>
            <pc:sldMk cId="4185808716" sldId="343"/>
            <ac:spMk id="9" creationId="{DB21F6BF-020A-8B38-6EF8-448120C72527}"/>
          </ac:spMkLst>
        </pc:spChg>
        <pc:spChg chg="add mod">
          <ac:chgData name="Jizheng Wan" userId="02e35b87-44bd-4455-aecc-56042df92991" providerId="ADAL" clId="{30188004-0732-479C-AD74-80A9A185AD20}" dt="2023-03-12T21:14:58.804" v="1290" actId="1076"/>
          <ac:spMkLst>
            <pc:docMk/>
            <pc:sldMk cId="4185808716" sldId="343"/>
            <ac:spMk id="10" creationId="{8451D625-D0E1-A368-A43A-3CE66A23C2D9}"/>
          </ac:spMkLst>
        </pc:spChg>
        <pc:spChg chg="add mod">
          <ac:chgData name="Jizheng Wan" userId="02e35b87-44bd-4455-aecc-56042df92991" providerId="ADAL" clId="{30188004-0732-479C-AD74-80A9A185AD20}" dt="2023-03-12T21:14:58.804" v="1290" actId="1076"/>
          <ac:spMkLst>
            <pc:docMk/>
            <pc:sldMk cId="4185808716" sldId="343"/>
            <ac:spMk id="11" creationId="{AD2577C8-71A2-79A3-62DE-7EDDB0CCB25E}"/>
          </ac:spMkLst>
        </pc:spChg>
        <pc:cxnChg chg="add mod">
          <ac:chgData name="Jizheng Wan" userId="02e35b87-44bd-4455-aecc-56042df92991" providerId="ADAL" clId="{30188004-0732-479C-AD74-80A9A185AD20}" dt="2023-03-12T21:18:25.588" v="1324" actId="1582"/>
          <ac:cxnSpMkLst>
            <pc:docMk/>
            <pc:sldMk cId="4185808716" sldId="343"/>
            <ac:cxnSpMk id="7" creationId="{BBB5CD95-8C5C-F7C1-A9D6-D1A9DA150A9F}"/>
          </ac:cxnSpMkLst>
        </pc:cxnChg>
        <pc:cxnChg chg="add mod">
          <ac:chgData name="Jizheng Wan" userId="02e35b87-44bd-4455-aecc-56042df92991" providerId="ADAL" clId="{30188004-0732-479C-AD74-80A9A185AD20}" dt="2023-03-12T21:18:44.587" v="1325" actId="1582"/>
          <ac:cxnSpMkLst>
            <pc:docMk/>
            <pc:sldMk cId="4185808716" sldId="343"/>
            <ac:cxnSpMk id="8" creationId="{F466D9CF-BBE6-740B-CDD0-B48F04B67D9A}"/>
          </ac:cxnSpMkLst>
        </pc:cxnChg>
        <pc:cxnChg chg="add del mod">
          <ac:chgData name="Jizheng Wan" userId="02e35b87-44bd-4455-aecc-56042df92991" providerId="ADAL" clId="{30188004-0732-479C-AD74-80A9A185AD20}" dt="2023-03-12T21:15:50.836" v="1300" actId="478"/>
          <ac:cxnSpMkLst>
            <pc:docMk/>
            <pc:sldMk cId="4185808716" sldId="343"/>
            <ac:cxnSpMk id="12" creationId="{22F7C2AD-3542-9FE6-EBB1-B5F93BF920EC}"/>
          </ac:cxnSpMkLst>
        </pc:cxnChg>
        <pc:cxnChg chg="add del mod">
          <ac:chgData name="Jizheng Wan" userId="02e35b87-44bd-4455-aecc-56042df92991" providerId="ADAL" clId="{30188004-0732-479C-AD74-80A9A185AD20}" dt="2023-03-12T21:15:51.989" v="1301" actId="478"/>
          <ac:cxnSpMkLst>
            <pc:docMk/>
            <pc:sldMk cId="4185808716" sldId="343"/>
            <ac:cxnSpMk id="13" creationId="{61D16AD9-CF06-9540-F7B7-39612226BE64}"/>
          </ac:cxnSpMkLst>
        </pc:cxnChg>
        <pc:cxnChg chg="add mod">
          <ac:chgData name="Jizheng Wan" userId="02e35b87-44bd-4455-aecc-56042df92991" providerId="ADAL" clId="{30188004-0732-479C-AD74-80A9A185AD20}" dt="2023-03-12T21:18:54.083" v="1326" actId="1582"/>
          <ac:cxnSpMkLst>
            <pc:docMk/>
            <pc:sldMk cId="4185808716" sldId="343"/>
            <ac:cxnSpMk id="15" creationId="{E697FF5B-444B-4915-8DD9-72CDA7254457}"/>
          </ac:cxnSpMkLst>
        </pc:cxnChg>
        <pc:cxnChg chg="add mod">
          <ac:chgData name="Jizheng Wan" userId="02e35b87-44bd-4455-aecc-56042df92991" providerId="ADAL" clId="{30188004-0732-479C-AD74-80A9A185AD20}" dt="2023-03-12T21:18:54.083" v="1326" actId="1582"/>
          <ac:cxnSpMkLst>
            <pc:docMk/>
            <pc:sldMk cId="4185808716" sldId="343"/>
            <ac:cxnSpMk id="17" creationId="{52A7E28B-BF36-0124-F77A-08C73AD21FDE}"/>
          </ac:cxnSpMkLst>
        </pc:cxnChg>
        <pc:cxnChg chg="add mod">
          <ac:chgData name="Jizheng Wan" userId="02e35b87-44bd-4455-aecc-56042df92991" providerId="ADAL" clId="{30188004-0732-479C-AD74-80A9A185AD20}" dt="2023-03-12T21:18:54.083" v="1326" actId="1582"/>
          <ac:cxnSpMkLst>
            <pc:docMk/>
            <pc:sldMk cId="4185808716" sldId="343"/>
            <ac:cxnSpMk id="20" creationId="{2AB3FC0A-DA8D-EBE2-722E-95D7E3199D6B}"/>
          </ac:cxnSpMkLst>
        </pc:cxnChg>
        <pc:cxnChg chg="add mod">
          <ac:chgData name="Jizheng Wan" userId="02e35b87-44bd-4455-aecc-56042df92991" providerId="ADAL" clId="{30188004-0732-479C-AD74-80A9A185AD20}" dt="2023-03-12T21:18:54.083" v="1326" actId="1582"/>
          <ac:cxnSpMkLst>
            <pc:docMk/>
            <pc:sldMk cId="4185808716" sldId="343"/>
            <ac:cxnSpMk id="25" creationId="{4452D863-B288-5DB4-5D1D-A273C53F52E5}"/>
          </ac:cxnSpMkLst>
        </pc:cxnChg>
      </pc:sldChg>
      <pc:sldChg chg="addSp delSp modSp new mod modAnim">
        <pc:chgData name="Jizheng Wan" userId="02e35b87-44bd-4455-aecc-56042df92991" providerId="ADAL" clId="{30188004-0732-479C-AD74-80A9A185AD20}" dt="2023-03-12T22:00:14.256" v="2138" actId="1076"/>
        <pc:sldMkLst>
          <pc:docMk/>
          <pc:sldMk cId="777275981" sldId="344"/>
        </pc:sldMkLst>
        <pc:spChg chg="mod">
          <ac:chgData name="Jizheng Wan" userId="02e35b87-44bd-4455-aecc-56042df92991" providerId="ADAL" clId="{30188004-0732-479C-AD74-80A9A185AD20}" dt="2023-03-12T21:19:53.212" v="1369" actId="20577"/>
          <ac:spMkLst>
            <pc:docMk/>
            <pc:sldMk cId="777275981" sldId="344"/>
            <ac:spMk id="2" creationId="{FCBF75D8-947B-24B9-B944-3935485ADBC5}"/>
          </ac:spMkLst>
        </pc:spChg>
        <pc:spChg chg="mod">
          <ac:chgData name="Jizheng Wan" userId="02e35b87-44bd-4455-aecc-56042df92991" providerId="ADAL" clId="{30188004-0732-479C-AD74-80A9A185AD20}" dt="2023-03-12T21:50:09.485" v="1921" actId="20577"/>
          <ac:spMkLst>
            <pc:docMk/>
            <pc:sldMk cId="777275981" sldId="344"/>
            <ac:spMk id="3" creationId="{67C6925C-1366-2719-331B-EB47131DFD67}"/>
          </ac:spMkLst>
        </pc:spChg>
        <pc:spChg chg="add del mod">
          <ac:chgData name="Jizheng Wan" userId="02e35b87-44bd-4455-aecc-56042df92991" providerId="ADAL" clId="{30188004-0732-479C-AD74-80A9A185AD20}" dt="2023-03-12T21:38:26.070" v="1677" actId="478"/>
          <ac:spMkLst>
            <pc:docMk/>
            <pc:sldMk cId="777275981" sldId="344"/>
            <ac:spMk id="4" creationId="{43F9833A-D4BD-F1DD-2D7C-8A10D9CA0C83}"/>
          </ac:spMkLst>
        </pc:spChg>
        <pc:spChg chg="add del mod">
          <ac:chgData name="Jizheng Wan" userId="02e35b87-44bd-4455-aecc-56042df92991" providerId="ADAL" clId="{30188004-0732-479C-AD74-80A9A185AD20}" dt="2023-03-12T21:38:26.070" v="1677" actId="478"/>
          <ac:spMkLst>
            <pc:docMk/>
            <pc:sldMk cId="777275981" sldId="344"/>
            <ac:spMk id="5" creationId="{90E92214-BF73-42EA-96F9-DE8316F9D2E3}"/>
          </ac:spMkLst>
        </pc:spChg>
        <pc:spChg chg="add mod">
          <ac:chgData name="Jizheng Wan" userId="02e35b87-44bd-4455-aecc-56042df92991" providerId="ADAL" clId="{30188004-0732-479C-AD74-80A9A185AD20}" dt="2023-03-12T21:58:28.147" v="2104" actId="20577"/>
          <ac:spMkLst>
            <pc:docMk/>
            <pc:sldMk cId="777275981" sldId="344"/>
            <ac:spMk id="6" creationId="{6A88871B-8AF3-68D7-4E8E-7CE725036F57}"/>
          </ac:spMkLst>
        </pc:spChg>
        <pc:spChg chg="add mod">
          <ac:chgData name="Jizheng Wan" userId="02e35b87-44bd-4455-aecc-56042df92991" providerId="ADAL" clId="{30188004-0732-479C-AD74-80A9A185AD20}" dt="2023-03-12T21:58:32.123" v="2105" actId="20577"/>
          <ac:spMkLst>
            <pc:docMk/>
            <pc:sldMk cId="777275981" sldId="344"/>
            <ac:spMk id="7" creationId="{79D57500-E2E3-5356-4497-D75765034877}"/>
          </ac:spMkLst>
        </pc:spChg>
        <pc:spChg chg="add mod">
          <ac:chgData name="Jizheng Wan" userId="02e35b87-44bd-4455-aecc-56042df92991" providerId="ADAL" clId="{30188004-0732-479C-AD74-80A9A185AD20}" dt="2023-03-12T21:58:34.921" v="2106" actId="20577"/>
          <ac:spMkLst>
            <pc:docMk/>
            <pc:sldMk cId="777275981" sldId="344"/>
            <ac:spMk id="8" creationId="{8B26636C-8E24-DA7B-FF9C-388D35B55EEB}"/>
          </ac:spMkLst>
        </pc:spChg>
        <pc:spChg chg="add mod">
          <ac:chgData name="Jizheng Wan" userId="02e35b87-44bd-4455-aecc-56042df92991" providerId="ADAL" clId="{30188004-0732-479C-AD74-80A9A185AD20}" dt="2023-03-12T21:59:06.687" v="2118" actId="20577"/>
          <ac:spMkLst>
            <pc:docMk/>
            <pc:sldMk cId="777275981" sldId="344"/>
            <ac:spMk id="11" creationId="{698EA614-B3FD-A37E-F226-7949D1B74910}"/>
          </ac:spMkLst>
        </pc:spChg>
        <pc:spChg chg="add mod">
          <ac:chgData name="Jizheng Wan" userId="02e35b87-44bd-4455-aecc-56042df92991" providerId="ADAL" clId="{30188004-0732-479C-AD74-80A9A185AD20}" dt="2023-03-12T22:00:14.256" v="2138" actId="1076"/>
          <ac:spMkLst>
            <pc:docMk/>
            <pc:sldMk cId="777275981" sldId="344"/>
            <ac:spMk id="12" creationId="{046A3C81-8B0D-2802-1688-5975DF9496AB}"/>
          </ac:spMkLst>
        </pc:spChg>
        <pc:spChg chg="add mod">
          <ac:chgData name="Jizheng Wan" userId="02e35b87-44bd-4455-aecc-56042df92991" providerId="ADAL" clId="{30188004-0732-479C-AD74-80A9A185AD20}" dt="2023-03-12T21:46:07.301" v="1857" actId="1076"/>
          <ac:spMkLst>
            <pc:docMk/>
            <pc:sldMk cId="777275981" sldId="344"/>
            <ac:spMk id="13" creationId="{B9FA9A08-BE8D-ADA6-7AFD-3539E1D168CA}"/>
          </ac:spMkLst>
        </pc:spChg>
        <pc:spChg chg="add mod">
          <ac:chgData name="Jizheng Wan" userId="02e35b87-44bd-4455-aecc-56042df92991" providerId="ADAL" clId="{30188004-0732-479C-AD74-80A9A185AD20}" dt="2023-03-12T21:46:23.890" v="1872" actId="1038"/>
          <ac:spMkLst>
            <pc:docMk/>
            <pc:sldMk cId="777275981" sldId="344"/>
            <ac:spMk id="14" creationId="{4B770DB8-0C02-0AB2-25A0-1C3327C3A092}"/>
          </ac:spMkLst>
        </pc:spChg>
        <pc:spChg chg="add mod">
          <ac:chgData name="Jizheng Wan" userId="02e35b87-44bd-4455-aecc-56042df92991" providerId="ADAL" clId="{30188004-0732-479C-AD74-80A9A185AD20}" dt="2023-03-12T21:51:57.012" v="2009" actId="1076"/>
          <ac:spMkLst>
            <pc:docMk/>
            <pc:sldMk cId="777275981" sldId="344"/>
            <ac:spMk id="15" creationId="{E23FD08D-3764-29E6-18D9-315354FE6AFB}"/>
          </ac:spMkLst>
        </pc:spChg>
        <pc:cxnChg chg="add mod">
          <ac:chgData name="Jizheng Wan" userId="02e35b87-44bd-4455-aecc-56042df92991" providerId="ADAL" clId="{30188004-0732-479C-AD74-80A9A185AD20}" dt="2023-03-12T21:44:55.963" v="1843" actId="1036"/>
          <ac:cxnSpMkLst>
            <pc:docMk/>
            <pc:sldMk cId="777275981" sldId="344"/>
            <ac:cxnSpMk id="9" creationId="{30E75503-E91A-E5D5-3EE8-C38DAC15F761}"/>
          </ac:cxnSpMkLst>
        </pc:cxnChg>
        <pc:cxnChg chg="add mod">
          <ac:chgData name="Jizheng Wan" userId="02e35b87-44bd-4455-aecc-56042df92991" providerId="ADAL" clId="{30188004-0732-479C-AD74-80A9A185AD20}" dt="2023-03-12T21:44:55.963" v="1843" actId="1036"/>
          <ac:cxnSpMkLst>
            <pc:docMk/>
            <pc:sldMk cId="777275981" sldId="344"/>
            <ac:cxnSpMk id="10" creationId="{D52B70F0-86BC-26D9-7A21-2C5C739A5A48}"/>
          </ac:cxnSpMkLst>
        </pc:cxnChg>
      </pc:sldChg>
      <pc:sldChg chg="addSp delSp modSp new mod modAnim">
        <pc:chgData name="Jizheng Wan" userId="02e35b87-44bd-4455-aecc-56042df92991" providerId="ADAL" clId="{30188004-0732-479C-AD74-80A9A185AD20}" dt="2023-03-13T01:53:05.660" v="3703" actId="20577"/>
        <pc:sldMkLst>
          <pc:docMk/>
          <pc:sldMk cId="3774180421" sldId="345"/>
        </pc:sldMkLst>
        <pc:spChg chg="mod">
          <ac:chgData name="Jizheng Wan" userId="02e35b87-44bd-4455-aecc-56042df92991" providerId="ADAL" clId="{30188004-0732-479C-AD74-80A9A185AD20}" dt="2023-03-13T01:53:05.660" v="3703" actId="20577"/>
          <ac:spMkLst>
            <pc:docMk/>
            <pc:sldMk cId="3774180421" sldId="345"/>
            <ac:spMk id="2" creationId="{61B12E62-30B9-EAD7-1F15-7B748CBCD769}"/>
          </ac:spMkLst>
        </pc:spChg>
        <pc:spChg chg="mod">
          <ac:chgData name="Jizheng Wan" userId="02e35b87-44bd-4455-aecc-56042df92991" providerId="ADAL" clId="{30188004-0732-479C-AD74-80A9A185AD20}" dt="2023-03-12T22:10:31.939" v="2259" actId="1076"/>
          <ac:spMkLst>
            <pc:docMk/>
            <pc:sldMk cId="3774180421" sldId="345"/>
            <ac:spMk id="3" creationId="{71C57A8E-7A8E-B185-6A7B-5DCD57514A89}"/>
          </ac:spMkLst>
        </pc:spChg>
        <pc:spChg chg="add del mod topLvl">
          <ac:chgData name="Jizheng Wan" userId="02e35b87-44bd-4455-aecc-56042df92991" providerId="ADAL" clId="{30188004-0732-479C-AD74-80A9A185AD20}" dt="2023-03-12T22:02:38.089" v="2168" actId="21"/>
          <ac:spMkLst>
            <pc:docMk/>
            <pc:sldMk cId="3774180421" sldId="345"/>
            <ac:spMk id="4" creationId="{AA5C3D8B-7D8D-1B68-6DA6-DA6EA8AAD2B0}"/>
          </ac:spMkLst>
        </pc:spChg>
        <pc:spChg chg="add del mod topLvl">
          <ac:chgData name="Jizheng Wan" userId="02e35b87-44bd-4455-aecc-56042df92991" providerId="ADAL" clId="{30188004-0732-479C-AD74-80A9A185AD20}" dt="2023-03-12T22:02:38.089" v="2168" actId="21"/>
          <ac:spMkLst>
            <pc:docMk/>
            <pc:sldMk cId="3774180421" sldId="345"/>
            <ac:spMk id="5" creationId="{D590CE88-2C7B-AD4E-4008-50581330332B}"/>
          </ac:spMkLst>
        </pc:spChg>
        <pc:spChg chg="add del mod topLvl">
          <ac:chgData name="Jizheng Wan" userId="02e35b87-44bd-4455-aecc-56042df92991" providerId="ADAL" clId="{30188004-0732-479C-AD74-80A9A185AD20}" dt="2023-03-12T22:02:38.089" v="2168" actId="21"/>
          <ac:spMkLst>
            <pc:docMk/>
            <pc:sldMk cId="3774180421" sldId="345"/>
            <ac:spMk id="6" creationId="{16E3848F-B26A-AAE9-906C-4DFDFA9C068E}"/>
          </ac:spMkLst>
        </pc:spChg>
        <pc:spChg chg="add mod topLvl">
          <ac:chgData name="Jizheng Wan" userId="02e35b87-44bd-4455-aecc-56042df92991" providerId="ADAL" clId="{30188004-0732-479C-AD74-80A9A185AD20}" dt="2023-03-12T22:19:27.506" v="2381" actId="1076"/>
          <ac:spMkLst>
            <pc:docMk/>
            <pc:sldMk cId="3774180421" sldId="345"/>
            <ac:spMk id="10" creationId="{C5154792-AFB9-4400-09C3-5908C8C0EE55}"/>
          </ac:spMkLst>
        </pc:spChg>
        <pc:spChg chg="add del mod">
          <ac:chgData name="Jizheng Wan" userId="02e35b87-44bd-4455-aecc-56042df92991" providerId="ADAL" clId="{30188004-0732-479C-AD74-80A9A185AD20}" dt="2023-03-12T22:03:15.334" v="2175"/>
          <ac:spMkLst>
            <pc:docMk/>
            <pc:sldMk cId="3774180421" sldId="345"/>
            <ac:spMk id="15" creationId="{E17C04BA-B71B-E3CA-2D81-E22AA4E8D502}"/>
          </ac:spMkLst>
        </pc:spChg>
        <pc:spChg chg="add del mod">
          <ac:chgData name="Jizheng Wan" userId="02e35b87-44bd-4455-aecc-56042df92991" providerId="ADAL" clId="{30188004-0732-479C-AD74-80A9A185AD20}" dt="2023-03-12T22:02:45.991" v="2171"/>
          <ac:spMkLst>
            <pc:docMk/>
            <pc:sldMk cId="3774180421" sldId="345"/>
            <ac:spMk id="16" creationId="{6527FBC0-D7F0-C077-6179-44939032B6EC}"/>
          </ac:spMkLst>
        </pc:spChg>
        <pc:spChg chg="add del mod">
          <ac:chgData name="Jizheng Wan" userId="02e35b87-44bd-4455-aecc-56042df92991" providerId="ADAL" clId="{30188004-0732-479C-AD74-80A9A185AD20}" dt="2023-03-12T22:02:45.991" v="2171"/>
          <ac:spMkLst>
            <pc:docMk/>
            <pc:sldMk cId="3774180421" sldId="345"/>
            <ac:spMk id="17" creationId="{41D4928E-95E7-BB64-2B6D-492383BDAB22}"/>
          </ac:spMkLst>
        </pc:spChg>
        <pc:spChg chg="add del mod">
          <ac:chgData name="Jizheng Wan" userId="02e35b87-44bd-4455-aecc-56042df92991" providerId="ADAL" clId="{30188004-0732-479C-AD74-80A9A185AD20}" dt="2023-03-12T22:02:45.991" v="2171"/>
          <ac:spMkLst>
            <pc:docMk/>
            <pc:sldMk cId="3774180421" sldId="345"/>
            <ac:spMk id="18" creationId="{6FD610A8-5BD7-8794-C47D-84D9CE845789}"/>
          </ac:spMkLst>
        </pc:spChg>
        <pc:spChg chg="add mod">
          <ac:chgData name="Jizheng Wan" userId="02e35b87-44bd-4455-aecc-56042df92991" providerId="ADAL" clId="{30188004-0732-479C-AD74-80A9A185AD20}" dt="2023-03-12T22:03:00.916" v="2173" actId="164"/>
          <ac:spMkLst>
            <pc:docMk/>
            <pc:sldMk cId="3774180421" sldId="345"/>
            <ac:spMk id="21" creationId="{53A99E63-0F22-D270-4A68-D8E24B3BC3B5}"/>
          </ac:spMkLst>
        </pc:spChg>
        <pc:spChg chg="add mod">
          <ac:chgData name="Jizheng Wan" userId="02e35b87-44bd-4455-aecc-56042df92991" providerId="ADAL" clId="{30188004-0732-479C-AD74-80A9A185AD20}" dt="2023-03-12T22:03:00.916" v="2173" actId="164"/>
          <ac:spMkLst>
            <pc:docMk/>
            <pc:sldMk cId="3774180421" sldId="345"/>
            <ac:spMk id="22" creationId="{7C278706-9A33-8262-C185-EF3C7C74A3A9}"/>
          </ac:spMkLst>
        </pc:spChg>
        <pc:spChg chg="add mod">
          <ac:chgData name="Jizheng Wan" userId="02e35b87-44bd-4455-aecc-56042df92991" providerId="ADAL" clId="{30188004-0732-479C-AD74-80A9A185AD20}" dt="2023-03-12T22:03:00.916" v="2173" actId="164"/>
          <ac:spMkLst>
            <pc:docMk/>
            <pc:sldMk cId="3774180421" sldId="345"/>
            <ac:spMk id="23" creationId="{54087799-B8CC-3599-BFAD-67127C0166E7}"/>
          </ac:spMkLst>
        </pc:spChg>
        <pc:spChg chg="add mod topLvl">
          <ac:chgData name="Jizheng Wan" userId="02e35b87-44bd-4455-aecc-56042df92991" providerId="ADAL" clId="{30188004-0732-479C-AD74-80A9A185AD20}" dt="2023-03-12T22:17:50.633" v="2370" actId="164"/>
          <ac:spMkLst>
            <pc:docMk/>
            <pc:sldMk cId="3774180421" sldId="345"/>
            <ac:spMk id="27" creationId="{26397C88-9E95-EB87-774F-E303763B5991}"/>
          </ac:spMkLst>
        </pc:spChg>
        <pc:spChg chg="add del mod">
          <ac:chgData name="Jizheng Wan" userId="02e35b87-44bd-4455-aecc-56042df92991" providerId="ADAL" clId="{30188004-0732-479C-AD74-80A9A185AD20}" dt="2023-03-12T22:04:54.986" v="2214" actId="478"/>
          <ac:spMkLst>
            <pc:docMk/>
            <pc:sldMk cId="3774180421" sldId="345"/>
            <ac:spMk id="28" creationId="{7254FC63-E4BA-6802-1251-1903C930B0CC}"/>
          </ac:spMkLst>
        </pc:spChg>
        <pc:spChg chg="add mod topLvl">
          <ac:chgData name="Jizheng Wan" userId="02e35b87-44bd-4455-aecc-56042df92991" providerId="ADAL" clId="{30188004-0732-479C-AD74-80A9A185AD20}" dt="2023-03-12T22:17:50.633" v="2370" actId="164"/>
          <ac:spMkLst>
            <pc:docMk/>
            <pc:sldMk cId="3774180421" sldId="345"/>
            <ac:spMk id="29" creationId="{D80358DA-6BEC-5F43-C453-606C9804D38B}"/>
          </ac:spMkLst>
        </pc:spChg>
        <pc:spChg chg="add mod">
          <ac:chgData name="Jizheng Wan" userId="02e35b87-44bd-4455-aecc-56042df92991" providerId="ADAL" clId="{30188004-0732-479C-AD74-80A9A185AD20}" dt="2023-03-12T22:07:52.794" v="2254" actId="1038"/>
          <ac:spMkLst>
            <pc:docMk/>
            <pc:sldMk cId="3774180421" sldId="345"/>
            <ac:spMk id="31" creationId="{91AD277C-EDC2-0622-D5EE-4747D065B0E4}"/>
          </ac:spMkLst>
        </pc:spChg>
        <pc:spChg chg="add mod">
          <ac:chgData name="Jizheng Wan" userId="02e35b87-44bd-4455-aecc-56042df92991" providerId="ADAL" clId="{30188004-0732-479C-AD74-80A9A185AD20}" dt="2023-03-12T22:12:12.693" v="2281" actId="20577"/>
          <ac:spMkLst>
            <pc:docMk/>
            <pc:sldMk cId="3774180421" sldId="345"/>
            <ac:spMk id="32" creationId="{522539DB-E729-1FCF-D707-AEB9ABDC051C}"/>
          </ac:spMkLst>
        </pc:spChg>
        <pc:spChg chg="mod topLvl">
          <ac:chgData name="Jizheng Wan" userId="02e35b87-44bd-4455-aecc-56042df92991" providerId="ADAL" clId="{30188004-0732-479C-AD74-80A9A185AD20}" dt="2023-03-12T22:13:57.719" v="2291" actId="164"/>
          <ac:spMkLst>
            <pc:docMk/>
            <pc:sldMk cId="3774180421" sldId="345"/>
            <ac:spMk id="34" creationId="{86193C45-BBA1-0E98-B307-FE8E6354F690}"/>
          </ac:spMkLst>
        </pc:spChg>
        <pc:spChg chg="mod topLvl">
          <ac:chgData name="Jizheng Wan" userId="02e35b87-44bd-4455-aecc-56042df92991" providerId="ADAL" clId="{30188004-0732-479C-AD74-80A9A185AD20}" dt="2023-03-12T22:13:57.719" v="2291" actId="164"/>
          <ac:spMkLst>
            <pc:docMk/>
            <pc:sldMk cId="3774180421" sldId="345"/>
            <ac:spMk id="35" creationId="{41EB9006-29CE-1C9E-DDE5-01BF6C2CF9E8}"/>
          </ac:spMkLst>
        </pc:spChg>
        <pc:spChg chg="mod topLvl">
          <ac:chgData name="Jizheng Wan" userId="02e35b87-44bd-4455-aecc-56042df92991" providerId="ADAL" clId="{30188004-0732-479C-AD74-80A9A185AD20}" dt="2023-03-12T22:13:57.719" v="2291" actId="164"/>
          <ac:spMkLst>
            <pc:docMk/>
            <pc:sldMk cId="3774180421" sldId="345"/>
            <ac:spMk id="36" creationId="{40978FE3-1F2A-F376-6A56-D5F02FA1FF7E}"/>
          </ac:spMkLst>
        </pc:spChg>
        <pc:spChg chg="mod">
          <ac:chgData name="Jizheng Wan" userId="02e35b87-44bd-4455-aecc-56042df92991" providerId="ADAL" clId="{30188004-0732-479C-AD74-80A9A185AD20}" dt="2023-03-12T22:12:42.754" v="2282"/>
          <ac:spMkLst>
            <pc:docMk/>
            <pc:sldMk cId="3774180421" sldId="345"/>
            <ac:spMk id="40" creationId="{FAB070B2-0189-297E-F94E-80C7E529357E}"/>
          </ac:spMkLst>
        </pc:spChg>
        <pc:spChg chg="mod">
          <ac:chgData name="Jizheng Wan" userId="02e35b87-44bd-4455-aecc-56042df92991" providerId="ADAL" clId="{30188004-0732-479C-AD74-80A9A185AD20}" dt="2023-03-12T22:12:42.754" v="2282"/>
          <ac:spMkLst>
            <pc:docMk/>
            <pc:sldMk cId="3774180421" sldId="345"/>
            <ac:spMk id="41" creationId="{035D94A8-9F54-E0B2-BF8C-F75AF6C29C43}"/>
          </ac:spMkLst>
        </pc:spChg>
        <pc:spChg chg="mod">
          <ac:chgData name="Jizheng Wan" userId="02e35b87-44bd-4455-aecc-56042df92991" providerId="ADAL" clId="{30188004-0732-479C-AD74-80A9A185AD20}" dt="2023-03-12T22:12:42.754" v="2282"/>
          <ac:spMkLst>
            <pc:docMk/>
            <pc:sldMk cId="3774180421" sldId="345"/>
            <ac:spMk id="42" creationId="{7541F2CC-D35F-7494-5A0B-03FCF2CCC27E}"/>
          </ac:spMkLst>
        </pc:spChg>
        <pc:spChg chg="add mod">
          <ac:chgData name="Jizheng Wan" userId="02e35b87-44bd-4455-aecc-56042df92991" providerId="ADAL" clId="{30188004-0732-479C-AD74-80A9A185AD20}" dt="2023-03-12T22:12:47.600" v="2283" actId="1076"/>
          <ac:spMkLst>
            <pc:docMk/>
            <pc:sldMk cId="3774180421" sldId="345"/>
            <ac:spMk id="43" creationId="{FCDB4B9E-C67B-1A3E-0C8D-FF9885D0CF7E}"/>
          </ac:spMkLst>
        </pc:spChg>
        <pc:spChg chg="add del">
          <ac:chgData name="Jizheng Wan" userId="02e35b87-44bd-4455-aecc-56042df92991" providerId="ADAL" clId="{30188004-0732-479C-AD74-80A9A185AD20}" dt="2023-03-12T22:13:24.926" v="2287" actId="11529"/>
          <ac:spMkLst>
            <pc:docMk/>
            <pc:sldMk cId="3774180421" sldId="345"/>
            <ac:spMk id="44" creationId="{924CD308-9835-711E-A5B4-79051DDC1F5F}"/>
          </ac:spMkLst>
        </pc:spChg>
        <pc:spChg chg="mod">
          <ac:chgData name="Jizheng Wan" userId="02e35b87-44bd-4455-aecc-56042df92991" providerId="ADAL" clId="{30188004-0732-479C-AD74-80A9A185AD20}" dt="2023-03-12T22:22:00.704" v="2394" actId="113"/>
          <ac:spMkLst>
            <pc:docMk/>
            <pc:sldMk cId="3774180421" sldId="345"/>
            <ac:spMk id="52" creationId="{B34FC25D-4E89-1B48-3169-281CFB4447C8}"/>
          </ac:spMkLst>
        </pc:spChg>
        <pc:spChg chg="mod">
          <ac:chgData name="Jizheng Wan" userId="02e35b87-44bd-4455-aecc-56042df92991" providerId="ADAL" clId="{30188004-0732-479C-AD74-80A9A185AD20}" dt="2023-03-12T22:18:08.664" v="2375"/>
          <ac:spMkLst>
            <pc:docMk/>
            <pc:sldMk cId="3774180421" sldId="345"/>
            <ac:spMk id="53" creationId="{60C8AF5C-965A-BBBF-5701-F8DA19B7E504}"/>
          </ac:spMkLst>
        </pc:spChg>
        <pc:spChg chg="mod">
          <ac:chgData name="Jizheng Wan" userId="02e35b87-44bd-4455-aecc-56042df92991" providerId="ADAL" clId="{30188004-0732-479C-AD74-80A9A185AD20}" dt="2023-03-12T22:18:08.664" v="2375"/>
          <ac:spMkLst>
            <pc:docMk/>
            <pc:sldMk cId="3774180421" sldId="345"/>
            <ac:spMk id="54" creationId="{B96E73A7-D7EF-CFB1-7F68-60F837158355}"/>
          </ac:spMkLst>
        </pc:spChg>
        <pc:grpChg chg="add del mod">
          <ac:chgData name="Jizheng Wan" userId="02e35b87-44bd-4455-aecc-56042df92991" providerId="ADAL" clId="{30188004-0732-479C-AD74-80A9A185AD20}" dt="2023-03-12T21:56:46.888" v="2084" actId="165"/>
          <ac:grpSpMkLst>
            <pc:docMk/>
            <pc:sldMk cId="3774180421" sldId="345"/>
            <ac:grpSpMk id="9" creationId="{5E7D969B-A996-6D88-5191-DD7D5E6B0637}"/>
          </ac:grpSpMkLst>
        </pc:grpChg>
        <pc:grpChg chg="add mod">
          <ac:chgData name="Jizheng Wan" userId="02e35b87-44bd-4455-aecc-56042df92991" providerId="ADAL" clId="{30188004-0732-479C-AD74-80A9A185AD20}" dt="2023-03-12T22:06:30.674" v="2239" actId="1076"/>
          <ac:grpSpMkLst>
            <pc:docMk/>
            <pc:sldMk cId="3774180421" sldId="345"/>
            <ac:grpSpMk id="26" creationId="{892D521C-126E-8308-C04D-AAAFEB480871}"/>
          </ac:grpSpMkLst>
        </pc:grpChg>
        <pc:grpChg chg="add del mod">
          <ac:chgData name="Jizheng Wan" userId="02e35b87-44bd-4455-aecc-56042df92991" providerId="ADAL" clId="{30188004-0732-479C-AD74-80A9A185AD20}" dt="2023-03-12T22:15:41.051" v="2302" actId="165"/>
          <ac:grpSpMkLst>
            <pc:docMk/>
            <pc:sldMk cId="3774180421" sldId="345"/>
            <ac:grpSpMk id="30" creationId="{20E3BFF3-666E-F9A9-AEFD-6D351CC7F869}"/>
          </ac:grpSpMkLst>
        </pc:grpChg>
        <pc:grpChg chg="add del mod">
          <ac:chgData name="Jizheng Wan" userId="02e35b87-44bd-4455-aecc-56042df92991" providerId="ADAL" clId="{30188004-0732-479C-AD74-80A9A185AD20}" dt="2023-03-12T22:13:12.564" v="2284" actId="165"/>
          <ac:grpSpMkLst>
            <pc:docMk/>
            <pc:sldMk cId="3774180421" sldId="345"/>
            <ac:grpSpMk id="33" creationId="{06A07796-7C0B-AAD5-7E40-0E34984D1C6A}"/>
          </ac:grpSpMkLst>
        </pc:grpChg>
        <pc:grpChg chg="add del mod">
          <ac:chgData name="Jizheng Wan" userId="02e35b87-44bd-4455-aecc-56042df92991" providerId="ADAL" clId="{30188004-0732-479C-AD74-80A9A185AD20}" dt="2023-03-12T22:18:06.067" v="2374" actId="478"/>
          <ac:grpSpMkLst>
            <pc:docMk/>
            <pc:sldMk cId="3774180421" sldId="345"/>
            <ac:grpSpMk id="39" creationId="{3A39331C-5BC0-B533-A6E8-552D4C331626}"/>
          </ac:grpSpMkLst>
        </pc:grpChg>
        <pc:grpChg chg="add mod">
          <ac:chgData name="Jizheng Wan" userId="02e35b87-44bd-4455-aecc-56042df92991" providerId="ADAL" clId="{30188004-0732-479C-AD74-80A9A185AD20}" dt="2023-03-12T22:13:57.719" v="2291" actId="164"/>
          <ac:grpSpMkLst>
            <pc:docMk/>
            <pc:sldMk cId="3774180421" sldId="345"/>
            <ac:grpSpMk id="49" creationId="{8EF5A67A-A39B-B901-25A8-1AF4B5413991}"/>
          </ac:grpSpMkLst>
        </pc:grpChg>
        <pc:grpChg chg="add mod">
          <ac:chgData name="Jizheng Wan" userId="02e35b87-44bd-4455-aecc-56042df92991" providerId="ADAL" clId="{30188004-0732-479C-AD74-80A9A185AD20}" dt="2023-03-12T22:17:50.633" v="2370" actId="164"/>
          <ac:grpSpMkLst>
            <pc:docMk/>
            <pc:sldMk cId="3774180421" sldId="345"/>
            <ac:grpSpMk id="50" creationId="{0CD59CCB-7E24-8E54-BE7F-8D5B07EDB8CE}"/>
          </ac:grpSpMkLst>
        </pc:grpChg>
        <pc:grpChg chg="add mod">
          <ac:chgData name="Jizheng Wan" userId="02e35b87-44bd-4455-aecc-56042df92991" providerId="ADAL" clId="{30188004-0732-479C-AD74-80A9A185AD20}" dt="2023-03-12T22:18:15.294" v="2376" actId="1076"/>
          <ac:grpSpMkLst>
            <pc:docMk/>
            <pc:sldMk cId="3774180421" sldId="345"/>
            <ac:grpSpMk id="51" creationId="{E207974D-00C7-AC21-AAEE-18E68434325A}"/>
          </ac:grpSpMkLst>
        </pc:grpChg>
        <pc:cxnChg chg="add del mod topLvl">
          <ac:chgData name="Jizheng Wan" userId="02e35b87-44bd-4455-aecc-56042df92991" providerId="ADAL" clId="{30188004-0732-479C-AD74-80A9A185AD20}" dt="2023-03-12T22:02:38.089" v="2168" actId="21"/>
          <ac:cxnSpMkLst>
            <pc:docMk/>
            <pc:sldMk cId="3774180421" sldId="345"/>
            <ac:cxnSpMk id="7" creationId="{E952147A-9D1F-2D51-426D-0B109899A444}"/>
          </ac:cxnSpMkLst>
        </pc:cxnChg>
        <pc:cxnChg chg="add del mod topLvl">
          <ac:chgData name="Jizheng Wan" userId="02e35b87-44bd-4455-aecc-56042df92991" providerId="ADAL" clId="{30188004-0732-479C-AD74-80A9A185AD20}" dt="2023-03-12T22:02:38.089" v="2168" actId="21"/>
          <ac:cxnSpMkLst>
            <pc:docMk/>
            <pc:sldMk cId="3774180421" sldId="345"/>
            <ac:cxnSpMk id="8" creationId="{A2B016B9-F0BD-07FD-2FF0-9FDEDB4610F6}"/>
          </ac:cxnSpMkLst>
        </pc:cxnChg>
        <pc:cxnChg chg="add del mod">
          <ac:chgData name="Jizheng Wan" userId="02e35b87-44bd-4455-aecc-56042df92991" providerId="ADAL" clId="{30188004-0732-479C-AD74-80A9A185AD20}" dt="2023-03-12T22:02:45.991" v="2171"/>
          <ac:cxnSpMkLst>
            <pc:docMk/>
            <pc:sldMk cId="3774180421" sldId="345"/>
            <ac:cxnSpMk id="19" creationId="{C61D2622-3717-7633-4BBF-B1A289DF90C9}"/>
          </ac:cxnSpMkLst>
        </pc:cxnChg>
        <pc:cxnChg chg="add del mod">
          <ac:chgData name="Jizheng Wan" userId="02e35b87-44bd-4455-aecc-56042df92991" providerId="ADAL" clId="{30188004-0732-479C-AD74-80A9A185AD20}" dt="2023-03-12T22:02:45.991" v="2171"/>
          <ac:cxnSpMkLst>
            <pc:docMk/>
            <pc:sldMk cId="3774180421" sldId="345"/>
            <ac:cxnSpMk id="20" creationId="{D3BC35DA-8E7C-D91B-2669-465224AE82EB}"/>
          </ac:cxnSpMkLst>
        </pc:cxnChg>
        <pc:cxnChg chg="add mod">
          <ac:chgData name="Jizheng Wan" userId="02e35b87-44bd-4455-aecc-56042df92991" providerId="ADAL" clId="{30188004-0732-479C-AD74-80A9A185AD20}" dt="2023-03-12T22:03:00.916" v="2173" actId="164"/>
          <ac:cxnSpMkLst>
            <pc:docMk/>
            <pc:sldMk cId="3774180421" sldId="345"/>
            <ac:cxnSpMk id="24" creationId="{32C4F1B9-AB6D-B3A9-7001-5E3E7A4F3DD6}"/>
          </ac:cxnSpMkLst>
        </pc:cxnChg>
        <pc:cxnChg chg="add mod">
          <ac:chgData name="Jizheng Wan" userId="02e35b87-44bd-4455-aecc-56042df92991" providerId="ADAL" clId="{30188004-0732-479C-AD74-80A9A185AD20}" dt="2023-03-12T22:03:00.916" v="2173" actId="164"/>
          <ac:cxnSpMkLst>
            <pc:docMk/>
            <pc:sldMk cId="3774180421" sldId="345"/>
            <ac:cxnSpMk id="25" creationId="{82277094-2487-E129-C9B1-5D76271A86E8}"/>
          </ac:cxnSpMkLst>
        </pc:cxnChg>
        <pc:cxnChg chg="del mod topLvl">
          <ac:chgData name="Jizheng Wan" userId="02e35b87-44bd-4455-aecc-56042df92991" providerId="ADAL" clId="{30188004-0732-479C-AD74-80A9A185AD20}" dt="2023-03-12T22:13:39.886" v="2289" actId="478"/>
          <ac:cxnSpMkLst>
            <pc:docMk/>
            <pc:sldMk cId="3774180421" sldId="345"/>
            <ac:cxnSpMk id="37" creationId="{3AA7DAD4-10B1-714F-5189-D054D46086DF}"/>
          </ac:cxnSpMkLst>
        </pc:cxnChg>
        <pc:cxnChg chg="del mod topLvl">
          <ac:chgData name="Jizheng Wan" userId="02e35b87-44bd-4455-aecc-56042df92991" providerId="ADAL" clId="{30188004-0732-479C-AD74-80A9A185AD20}" dt="2023-03-12T22:13:15.717" v="2285" actId="478"/>
          <ac:cxnSpMkLst>
            <pc:docMk/>
            <pc:sldMk cId="3774180421" sldId="345"/>
            <ac:cxnSpMk id="38" creationId="{F2B05642-AAC3-3CF3-26F5-D14060C2F2B7}"/>
          </ac:cxnSpMkLst>
        </pc:cxnChg>
        <pc:cxnChg chg="add mod">
          <ac:chgData name="Jizheng Wan" userId="02e35b87-44bd-4455-aecc-56042df92991" providerId="ADAL" clId="{30188004-0732-479C-AD74-80A9A185AD20}" dt="2023-03-12T22:13:57.719" v="2291" actId="164"/>
          <ac:cxnSpMkLst>
            <pc:docMk/>
            <pc:sldMk cId="3774180421" sldId="345"/>
            <ac:cxnSpMk id="46" creationId="{C9241ED8-7005-540C-EC54-0CE542652B03}"/>
          </ac:cxnSpMkLst>
        </pc:cxnChg>
        <pc:cxnChg chg="add mod">
          <ac:chgData name="Jizheng Wan" userId="02e35b87-44bd-4455-aecc-56042df92991" providerId="ADAL" clId="{30188004-0732-479C-AD74-80A9A185AD20}" dt="2023-03-12T22:13:57.719" v="2291" actId="164"/>
          <ac:cxnSpMkLst>
            <pc:docMk/>
            <pc:sldMk cId="3774180421" sldId="345"/>
            <ac:cxnSpMk id="48" creationId="{1772DF65-040F-BE26-AC4F-7CDE3ED28839}"/>
          </ac:cxnSpMkLst>
        </pc:cxnChg>
      </pc:sldChg>
      <pc:sldChg chg="addSp delSp modSp add mod modAnim">
        <pc:chgData name="Jizheng Wan" userId="02e35b87-44bd-4455-aecc-56042df92991" providerId="ADAL" clId="{30188004-0732-479C-AD74-80A9A185AD20}" dt="2023-03-13T01:53:02.141" v="3702" actId="20577"/>
        <pc:sldMkLst>
          <pc:docMk/>
          <pc:sldMk cId="2120682816" sldId="346"/>
        </pc:sldMkLst>
        <pc:spChg chg="mod">
          <ac:chgData name="Jizheng Wan" userId="02e35b87-44bd-4455-aecc-56042df92991" providerId="ADAL" clId="{30188004-0732-479C-AD74-80A9A185AD20}" dt="2023-03-13T01:53:02.141" v="3702" actId="20577"/>
          <ac:spMkLst>
            <pc:docMk/>
            <pc:sldMk cId="2120682816" sldId="346"/>
            <ac:spMk id="2" creationId="{61B12E62-30B9-EAD7-1F15-7B748CBCD769}"/>
          </ac:spMkLst>
        </pc:spChg>
        <pc:spChg chg="mod">
          <ac:chgData name="Jizheng Wan" userId="02e35b87-44bd-4455-aecc-56042df92991" providerId="ADAL" clId="{30188004-0732-479C-AD74-80A9A185AD20}" dt="2023-03-12T22:26:35.758" v="2412" actId="20577"/>
          <ac:spMkLst>
            <pc:docMk/>
            <pc:sldMk cId="2120682816" sldId="346"/>
            <ac:spMk id="3" creationId="{71C57A8E-7A8E-B185-6A7B-5DCD57514A89}"/>
          </ac:spMkLst>
        </pc:spChg>
        <pc:spChg chg="add del mod">
          <ac:chgData name="Jizheng Wan" userId="02e35b87-44bd-4455-aecc-56042df92991" providerId="ADAL" clId="{30188004-0732-479C-AD74-80A9A185AD20}" dt="2023-03-12T22:27:33.836" v="2418"/>
          <ac:spMkLst>
            <pc:docMk/>
            <pc:sldMk cId="2120682816" sldId="346"/>
            <ac:spMk id="4" creationId="{46D79074-887E-D161-8683-134BAA3B2366}"/>
          </ac:spMkLst>
        </pc:spChg>
        <pc:spChg chg="add mod">
          <ac:chgData name="Jizheng Wan" userId="02e35b87-44bd-4455-aecc-56042df92991" providerId="ADAL" clId="{30188004-0732-479C-AD74-80A9A185AD20}" dt="2023-03-12T22:32:33.801" v="2508" actId="164"/>
          <ac:spMkLst>
            <pc:docMk/>
            <pc:sldMk cId="2120682816" sldId="346"/>
            <ac:spMk id="5" creationId="{2844C596-0416-98A8-9503-D07E7B5FAFD7}"/>
          </ac:spMkLst>
        </pc:spChg>
        <pc:spChg chg="add mod">
          <ac:chgData name="Jizheng Wan" userId="02e35b87-44bd-4455-aecc-56042df92991" providerId="ADAL" clId="{30188004-0732-479C-AD74-80A9A185AD20}" dt="2023-03-12T22:32:33.801" v="2508" actId="164"/>
          <ac:spMkLst>
            <pc:docMk/>
            <pc:sldMk cId="2120682816" sldId="346"/>
            <ac:spMk id="6" creationId="{B4CB7348-CA3C-6468-2EE2-7B97A9F0DC19}"/>
          </ac:spMkLst>
        </pc:spChg>
        <pc:spChg chg="add mod">
          <ac:chgData name="Jizheng Wan" userId="02e35b87-44bd-4455-aecc-56042df92991" providerId="ADAL" clId="{30188004-0732-479C-AD74-80A9A185AD20}" dt="2023-03-12T22:32:36.868" v="2509" actId="164"/>
          <ac:spMkLst>
            <pc:docMk/>
            <pc:sldMk cId="2120682816" sldId="346"/>
            <ac:spMk id="7" creationId="{B058D008-FC5D-F746-1F74-E607C62B923F}"/>
          </ac:spMkLst>
        </pc:spChg>
        <pc:spChg chg="add mod">
          <ac:chgData name="Jizheng Wan" userId="02e35b87-44bd-4455-aecc-56042df92991" providerId="ADAL" clId="{30188004-0732-479C-AD74-80A9A185AD20}" dt="2023-03-12T22:32:36.868" v="2509" actId="164"/>
          <ac:spMkLst>
            <pc:docMk/>
            <pc:sldMk cId="2120682816" sldId="346"/>
            <ac:spMk id="8" creationId="{1EAC46F3-98CD-FAD9-AEA0-6883FF7F8289}"/>
          </ac:spMkLst>
        </pc:spChg>
        <pc:spChg chg="mod topLvl">
          <ac:chgData name="Jizheng Wan" userId="02e35b87-44bd-4455-aecc-56042df92991" providerId="ADAL" clId="{30188004-0732-479C-AD74-80A9A185AD20}" dt="2023-03-12T22:32:46.384" v="2511" actId="164"/>
          <ac:spMkLst>
            <pc:docMk/>
            <pc:sldMk cId="2120682816" sldId="346"/>
            <ac:spMk id="10" creationId="{C5154792-AFB9-4400-09C3-5908C8C0EE55}"/>
          </ac:spMkLst>
        </pc:spChg>
        <pc:spChg chg="mod">
          <ac:chgData name="Jizheng Wan" userId="02e35b87-44bd-4455-aecc-56042df92991" providerId="ADAL" clId="{30188004-0732-479C-AD74-80A9A185AD20}" dt="2023-03-12T22:36:47.942" v="2532" actId="20577"/>
          <ac:spMkLst>
            <pc:docMk/>
            <pc:sldMk cId="2120682816" sldId="346"/>
            <ac:spMk id="14" creationId="{B333876A-5DB4-E7F1-3A17-8E3DD02F25E3}"/>
          </ac:spMkLst>
        </pc:spChg>
        <pc:spChg chg="mod">
          <ac:chgData name="Jizheng Wan" userId="02e35b87-44bd-4455-aecc-56042df92991" providerId="ADAL" clId="{30188004-0732-479C-AD74-80A9A185AD20}" dt="2023-03-12T22:35:29.997" v="2515"/>
          <ac:spMkLst>
            <pc:docMk/>
            <pc:sldMk cId="2120682816" sldId="346"/>
            <ac:spMk id="15" creationId="{FCBEB105-E2A2-86BB-C59D-22EAF26665A1}"/>
          </ac:spMkLst>
        </pc:spChg>
        <pc:spChg chg="mod">
          <ac:chgData name="Jizheng Wan" userId="02e35b87-44bd-4455-aecc-56042df92991" providerId="ADAL" clId="{30188004-0732-479C-AD74-80A9A185AD20}" dt="2023-03-12T22:35:29.997" v="2515"/>
          <ac:spMkLst>
            <pc:docMk/>
            <pc:sldMk cId="2120682816" sldId="346"/>
            <ac:spMk id="16" creationId="{3DD4539A-F9D9-E86C-679F-E4FAAFF5E2B8}"/>
          </ac:spMkLst>
        </pc:spChg>
        <pc:spChg chg="mod topLvl">
          <ac:chgData name="Jizheng Wan" userId="02e35b87-44bd-4455-aecc-56042df92991" providerId="ADAL" clId="{30188004-0732-479C-AD74-80A9A185AD20}" dt="2023-03-12T22:32:46.384" v="2511" actId="164"/>
          <ac:spMkLst>
            <pc:docMk/>
            <pc:sldMk cId="2120682816" sldId="346"/>
            <ac:spMk id="27" creationId="{26397C88-9E95-EB87-774F-E303763B5991}"/>
          </ac:spMkLst>
        </pc:spChg>
        <pc:spChg chg="mod topLvl">
          <ac:chgData name="Jizheng Wan" userId="02e35b87-44bd-4455-aecc-56042df92991" providerId="ADAL" clId="{30188004-0732-479C-AD74-80A9A185AD20}" dt="2023-03-12T22:32:46.384" v="2511" actId="164"/>
          <ac:spMkLst>
            <pc:docMk/>
            <pc:sldMk cId="2120682816" sldId="346"/>
            <ac:spMk id="29" creationId="{D80358DA-6BEC-5F43-C453-606C9804D38B}"/>
          </ac:spMkLst>
        </pc:spChg>
        <pc:spChg chg="mod">
          <ac:chgData name="Jizheng Wan" userId="02e35b87-44bd-4455-aecc-56042df92991" providerId="ADAL" clId="{30188004-0732-479C-AD74-80A9A185AD20}" dt="2023-03-12T22:26:30.699" v="2404" actId="20577"/>
          <ac:spMkLst>
            <pc:docMk/>
            <pc:sldMk cId="2120682816" sldId="346"/>
            <ac:spMk id="32" creationId="{522539DB-E729-1FCF-D707-AEB9ABDC051C}"/>
          </ac:spMkLst>
        </pc:spChg>
        <pc:spChg chg="mod topLvl">
          <ac:chgData name="Jizheng Wan" userId="02e35b87-44bd-4455-aecc-56042df92991" providerId="ADAL" clId="{30188004-0732-479C-AD74-80A9A185AD20}" dt="2023-03-12T22:32:36.868" v="2509" actId="164"/>
          <ac:spMkLst>
            <pc:docMk/>
            <pc:sldMk cId="2120682816" sldId="346"/>
            <ac:spMk id="34" creationId="{86193C45-BBA1-0E98-B307-FE8E6354F690}"/>
          </ac:spMkLst>
        </pc:spChg>
        <pc:spChg chg="mod topLvl">
          <ac:chgData name="Jizheng Wan" userId="02e35b87-44bd-4455-aecc-56042df92991" providerId="ADAL" clId="{30188004-0732-479C-AD74-80A9A185AD20}" dt="2023-03-12T22:32:36.868" v="2509" actId="164"/>
          <ac:spMkLst>
            <pc:docMk/>
            <pc:sldMk cId="2120682816" sldId="346"/>
            <ac:spMk id="35" creationId="{41EB9006-29CE-1C9E-DDE5-01BF6C2CF9E8}"/>
          </ac:spMkLst>
        </pc:spChg>
        <pc:spChg chg="mod topLvl">
          <ac:chgData name="Jizheng Wan" userId="02e35b87-44bd-4455-aecc-56042df92991" providerId="ADAL" clId="{30188004-0732-479C-AD74-80A9A185AD20}" dt="2023-03-12T22:32:36.868" v="2509" actId="164"/>
          <ac:spMkLst>
            <pc:docMk/>
            <pc:sldMk cId="2120682816" sldId="346"/>
            <ac:spMk id="36" creationId="{40978FE3-1F2A-F376-6A56-D5F02FA1FF7E}"/>
          </ac:spMkLst>
        </pc:spChg>
        <pc:grpChg chg="add mod">
          <ac:chgData name="Jizheng Wan" userId="02e35b87-44bd-4455-aecc-56042df92991" providerId="ADAL" clId="{30188004-0732-479C-AD74-80A9A185AD20}" dt="2023-03-12T22:32:33.801" v="2508" actId="164"/>
          <ac:grpSpMkLst>
            <pc:docMk/>
            <pc:sldMk cId="2120682816" sldId="346"/>
            <ac:grpSpMk id="9" creationId="{3E173E89-222C-D12A-AFB4-F09CE675F20B}"/>
          </ac:grpSpMkLst>
        </pc:grpChg>
        <pc:grpChg chg="add mod">
          <ac:chgData name="Jizheng Wan" userId="02e35b87-44bd-4455-aecc-56042df92991" providerId="ADAL" clId="{30188004-0732-479C-AD74-80A9A185AD20}" dt="2023-03-12T22:32:36.868" v="2509" actId="164"/>
          <ac:grpSpMkLst>
            <pc:docMk/>
            <pc:sldMk cId="2120682816" sldId="346"/>
            <ac:grpSpMk id="11" creationId="{8604C2D2-22E9-97B5-2590-4AD5CB838C6C}"/>
          </ac:grpSpMkLst>
        </pc:grpChg>
        <pc:grpChg chg="add mod">
          <ac:chgData name="Jizheng Wan" userId="02e35b87-44bd-4455-aecc-56042df92991" providerId="ADAL" clId="{30188004-0732-479C-AD74-80A9A185AD20}" dt="2023-03-12T22:32:46.384" v="2511" actId="164"/>
          <ac:grpSpMkLst>
            <pc:docMk/>
            <pc:sldMk cId="2120682816" sldId="346"/>
            <ac:grpSpMk id="12" creationId="{F9AF8CCA-12E3-83E8-9435-EEE1E8A344DD}"/>
          </ac:grpSpMkLst>
        </pc:grpChg>
        <pc:grpChg chg="add mod">
          <ac:chgData name="Jizheng Wan" userId="02e35b87-44bd-4455-aecc-56042df92991" providerId="ADAL" clId="{30188004-0732-479C-AD74-80A9A185AD20}" dt="2023-03-12T22:35:29.997" v="2515"/>
          <ac:grpSpMkLst>
            <pc:docMk/>
            <pc:sldMk cId="2120682816" sldId="346"/>
            <ac:grpSpMk id="13" creationId="{32EB9C06-D8F6-3C9B-A996-DE590683241F}"/>
          </ac:grpSpMkLst>
        </pc:grpChg>
        <pc:grpChg chg="mod">
          <ac:chgData name="Jizheng Wan" userId="02e35b87-44bd-4455-aecc-56042df92991" providerId="ADAL" clId="{30188004-0732-479C-AD74-80A9A185AD20}" dt="2023-03-12T22:32:33.801" v="2508" actId="164"/>
          <ac:grpSpMkLst>
            <pc:docMk/>
            <pc:sldMk cId="2120682816" sldId="346"/>
            <ac:grpSpMk id="26" creationId="{892D521C-126E-8308-C04D-AAAFEB480871}"/>
          </ac:grpSpMkLst>
        </pc:grpChg>
        <pc:grpChg chg="del">
          <ac:chgData name="Jizheng Wan" userId="02e35b87-44bd-4455-aecc-56042df92991" providerId="ADAL" clId="{30188004-0732-479C-AD74-80A9A185AD20}" dt="2023-03-12T22:32:05.469" v="2501" actId="165"/>
          <ac:grpSpMkLst>
            <pc:docMk/>
            <pc:sldMk cId="2120682816" sldId="346"/>
            <ac:grpSpMk id="49" creationId="{8EF5A67A-A39B-B901-25A8-1AF4B5413991}"/>
          </ac:grpSpMkLst>
        </pc:grpChg>
        <pc:grpChg chg="del mod">
          <ac:chgData name="Jizheng Wan" userId="02e35b87-44bd-4455-aecc-56042df92991" providerId="ADAL" clId="{30188004-0732-479C-AD74-80A9A185AD20}" dt="2023-03-12T22:28:49.007" v="2431" actId="165"/>
          <ac:grpSpMkLst>
            <pc:docMk/>
            <pc:sldMk cId="2120682816" sldId="346"/>
            <ac:grpSpMk id="50" creationId="{0CD59CCB-7E24-8E54-BE7F-8D5B07EDB8CE}"/>
          </ac:grpSpMkLst>
        </pc:grpChg>
        <pc:grpChg chg="del">
          <ac:chgData name="Jizheng Wan" userId="02e35b87-44bd-4455-aecc-56042df92991" providerId="ADAL" clId="{30188004-0732-479C-AD74-80A9A185AD20}" dt="2023-03-12T22:32:41.405" v="2510" actId="478"/>
          <ac:grpSpMkLst>
            <pc:docMk/>
            <pc:sldMk cId="2120682816" sldId="346"/>
            <ac:grpSpMk id="51" creationId="{E207974D-00C7-AC21-AAEE-18E68434325A}"/>
          </ac:grpSpMkLst>
        </pc:grpChg>
        <pc:cxnChg chg="mod topLvl">
          <ac:chgData name="Jizheng Wan" userId="02e35b87-44bd-4455-aecc-56042df92991" providerId="ADAL" clId="{30188004-0732-479C-AD74-80A9A185AD20}" dt="2023-03-12T22:32:36.868" v="2509" actId="164"/>
          <ac:cxnSpMkLst>
            <pc:docMk/>
            <pc:sldMk cId="2120682816" sldId="346"/>
            <ac:cxnSpMk id="46" creationId="{C9241ED8-7005-540C-EC54-0CE542652B03}"/>
          </ac:cxnSpMkLst>
        </pc:cxnChg>
        <pc:cxnChg chg="mod topLvl">
          <ac:chgData name="Jizheng Wan" userId="02e35b87-44bd-4455-aecc-56042df92991" providerId="ADAL" clId="{30188004-0732-479C-AD74-80A9A185AD20}" dt="2023-03-12T22:32:36.868" v="2509" actId="164"/>
          <ac:cxnSpMkLst>
            <pc:docMk/>
            <pc:sldMk cId="2120682816" sldId="346"/>
            <ac:cxnSpMk id="48" creationId="{1772DF65-040F-BE26-AC4F-7CDE3ED28839}"/>
          </ac:cxnSpMkLst>
        </pc:cxnChg>
      </pc:sldChg>
      <pc:sldChg chg="addSp delSp modSp new mod modAnim">
        <pc:chgData name="Jizheng Wan" userId="02e35b87-44bd-4455-aecc-56042df92991" providerId="ADAL" clId="{30188004-0732-479C-AD74-80A9A185AD20}" dt="2023-03-13T01:09:30.074" v="3150" actId="113"/>
        <pc:sldMkLst>
          <pc:docMk/>
          <pc:sldMk cId="997948690" sldId="347"/>
        </pc:sldMkLst>
        <pc:spChg chg="mod">
          <ac:chgData name="Jizheng Wan" userId="02e35b87-44bd-4455-aecc-56042df92991" providerId="ADAL" clId="{30188004-0732-479C-AD74-80A9A185AD20}" dt="2023-03-12T22:42:14.369" v="2579" actId="20577"/>
          <ac:spMkLst>
            <pc:docMk/>
            <pc:sldMk cId="997948690" sldId="347"/>
            <ac:spMk id="2" creationId="{161C61EF-1D5E-512F-9072-50DC76652536}"/>
          </ac:spMkLst>
        </pc:spChg>
        <pc:spChg chg="mod">
          <ac:chgData name="Jizheng Wan" userId="02e35b87-44bd-4455-aecc-56042df92991" providerId="ADAL" clId="{30188004-0732-479C-AD74-80A9A185AD20}" dt="2023-03-13T01:09:30.074" v="3150" actId="113"/>
          <ac:spMkLst>
            <pc:docMk/>
            <pc:sldMk cId="997948690" sldId="347"/>
            <ac:spMk id="3" creationId="{17B9D4F5-31E2-AD0B-58D6-0FE25D5ED484}"/>
          </ac:spMkLst>
        </pc:spChg>
        <pc:spChg chg="add del mod">
          <ac:chgData name="Jizheng Wan" userId="02e35b87-44bd-4455-aecc-56042df92991" providerId="ADAL" clId="{30188004-0732-479C-AD74-80A9A185AD20}" dt="2023-03-12T22:46:17.639" v="2691"/>
          <ac:spMkLst>
            <pc:docMk/>
            <pc:sldMk cId="997948690" sldId="347"/>
            <ac:spMk id="4" creationId="{86B970D8-5903-A093-C8C3-1DC8C5DC8E20}"/>
          </ac:spMkLst>
        </pc:spChg>
        <pc:spChg chg="mod">
          <ac:chgData name="Jizheng Wan" userId="02e35b87-44bd-4455-aecc-56042df92991" providerId="ADAL" clId="{30188004-0732-479C-AD74-80A9A185AD20}" dt="2023-03-12T22:46:16.567" v="2690"/>
          <ac:spMkLst>
            <pc:docMk/>
            <pc:sldMk cId="997948690" sldId="347"/>
            <ac:spMk id="7" creationId="{C7172BDA-1870-EDA8-E412-56F7A3CD8E94}"/>
          </ac:spMkLst>
        </pc:spChg>
        <pc:spChg chg="mod">
          <ac:chgData name="Jizheng Wan" userId="02e35b87-44bd-4455-aecc-56042df92991" providerId="ADAL" clId="{30188004-0732-479C-AD74-80A9A185AD20}" dt="2023-03-12T22:46:16.567" v="2690"/>
          <ac:spMkLst>
            <pc:docMk/>
            <pc:sldMk cId="997948690" sldId="347"/>
            <ac:spMk id="8" creationId="{39F87A45-DCCF-B4AA-855A-8EABB4DD5F05}"/>
          </ac:spMkLst>
        </pc:spChg>
        <pc:spChg chg="mod">
          <ac:chgData name="Jizheng Wan" userId="02e35b87-44bd-4455-aecc-56042df92991" providerId="ADAL" clId="{30188004-0732-479C-AD74-80A9A185AD20}" dt="2023-03-12T22:46:16.567" v="2690"/>
          <ac:spMkLst>
            <pc:docMk/>
            <pc:sldMk cId="997948690" sldId="347"/>
            <ac:spMk id="9" creationId="{AC19A67B-070B-BE66-FDEC-C04269BCE7CE}"/>
          </ac:spMkLst>
        </pc:spChg>
        <pc:spChg chg="mod">
          <ac:chgData name="Jizheng Wan" userId="02e35b87-44bd-4455-aecc-56042df92991" providerId="ADAL" clId="{30188004-0732-479C-AD74-80A9A185AD20}" dt="2023-03-12T22:46:16.567" v="2690"/>
          <ac:spMkLst>
            <pc:docMk/>
            <pc:sldMk cId="997948690" sldId="347"/>
            <ac:spMk id="10" creationId="{2057F510-FBCB-AA95-FD8D-B6CEF2174DD1}"/>
          </ac:spMkLst>
        </pc:spChg>
        <pc:spChg chg="mod">
          <ac:chgData name="Jizheng Wan" userId="02e35b87-44bd-4455-aecc-56042df92991" providerId="ADAL" clId="{30188004-0732-479C-AD74-80A9A185AD20}" dt="2023-03-12T22:46:16.567" v="2690"/>
          <ac:spMkLst>
            <pc:docMk/>
            <pc:sldMk cId="997948690" sldId="347"/>
            <ac:spMk id="11" creationId="{EE8658A2-A0E6-9462-76F1-5688DA5416B5}"/>
          </ac:spMkLst>
        </pc:spChg>
        <pc:spChg chg="mod">
          <ac:chgData name="Jizheng Wan" userId="02e35b87-44bd-4455-aecc-56042df92991" providerId="ADAL" clId="{30188004-0732-479C-AD74-80A9A185AD20}" dt="2023-03-12T22:46:16.567" v="2690"/>
          <ac:spMkLst>
            <pc:docMk/>
            <pc:sldMk cId="997948690" sldId="347"/>
            <ac:spMk id="13" creationId="{9BB80647-C0C4-7839-C278-24C899407562}"/>
          </ac:spMkLst>
        </pc:spChg>
        <pc:spChg chg="mod">
          <ac:chgData name="Jizheng Wan" userId="02e35b87-44bd-4455-aecc-56042df92991" providerId="ADAL" clId="{30188004-0732-479C-AD74-80A9A185AD20}" dt="2023-03-12T22:46:16.567" v="2690"/>
          <ac:spMkLst>
            <pc:docMk/>
            <pc:sldMk cId="997948690" sldId="347"/>
            <ac:spMk id="15" creationId="{91A9B183-95CB-F189-818D-7A876ED2F067}"/>
          </ac:spMkLst>
        </pc:spChg>
        <pc:spChg chg="mod">
          <ac:chgData name="Jizheng Wan" userId="02e35b87-44bd-4455-aecc-56042df92991" providerId="ADAL" clId="{30188004-0732-479C-AD74-80A9A185AD20}" dt="2023-03-12T22:46:16.567" v="2690"/>
          <ac:spMkLst>
            <pc:docMk/>
            <pc:sldMk cId="997948690" sldId="347"/>
            <ac:spMk id="16" creationId="{1CB15044-69C3-55E9-2D57-2F11AB210A02}"/>
          </ac:spMkLst>
        </pc:spChg>
        <pc:spChg chg="mod">
          <ac:chgData name="Jizheng Wan" userId="02e35b87-44bd-4455-aecc-56042df92991" providerId="ADAL" clId="{30188004-0732-479C-AD74-80A9A185AD20}" dt="2023-03-12T22:46:16.567" v="2690"/>
          <ac:spMkLst>
            <pc:docMk/>
            <pc:sldMk cId="997948690" sldId="347"/>
            <ac:spMk id="17" creationId="{CB56908F-322B-76E4-C98E-7B9697BB65AC}"/>
          </ac:spMkLst>
        </pc:spChg>
        <pc:spChg chg="mod">
          <ac:chgData name="Jizheng Wan" userId="02e35b87-44bd-4455-aecc-56042df92991" providerId="ADAL" clId="{30188004-0732-479C-AD74-80A9A185AD20}" dt="2023-03-12T22:46:16.567" v="2690"/>
          <ac:spMkLst>
            <pc:docMk/>
            <pc:sldMk cId="997948690" sldId="347"/>
            <ac:spMk id="18" creationId="{83D84AC0-78BB-B06A-480D-4F8073E788FB}"/>
          </ac:spMkLst>
        </pc:spChg>
        <pc:spChg chg="mod">
          <ac:chgData name="Jizheng Wan" userId="02e35b87-44bd-4455-aecc-56042df92991" providerId="ADAL" clId="{30188004-0732-479C-AD74-80A9A185AD20}" dt="2023-03-12T22:46:16.567" v="2690"/>
          <ac:spMkLst>
            <pc:docMk/>
            <pc:sldMk cId="997948690" sldId="347"/>
            <ac:spMk id="19" creationId="{0D0BD3BD-5FDA-44D5-C153-31C54632044C}"/>
          </ac:spMkLst>
        </pc:spChg>
        <pc:spChg chg="mod">
          <ac:chgData name="Jizheng Wan" userId="02e35b87-44bd-4455-aecc-56042df92991" providerId="ADAL" clId="{30188004-0732-479C-AD74-80A9A185AD20}" dt="2023-03-12T22:46:16.567" v="2690"/>
          <ac:spMkLst>
            <pc:docMk/>
            <pc:sldMk cId="997948690" sldId="347"/>
            <ac:spMk id="21" creationId="{18977A48-85D6-3357-7BB2-78681B61FDEF}"/>
          </ac:spMkLst>
        </pc:spChg>
        <pc:spChg chg="mod">
          <ac:chgData name="Jizheng Wan" userId="02e35b87-44bd-4455-aecc-56042df92991" providerId="ADAL" clId="{30188004-0732-479C-AD74-80A9A185AD20}" dt="2023-03-12T22:46:16.567" v="2690"/>
          <ac:spMkLst>
            <pc:docMk/>
            <pc:sldMk cId="997948690" sldId="347"/>
            <ac:spMk id="23" creationId="{66C66B40-0A65-D13E-828F-F9ACA05DB5D8}"/>
          </ac:spMkLst>
        </pc:spChg>
        <pc:spChg chg="mod">
          <ac:chgData name="Jizheng Wan" userId="02e35b87-44bd-4455-aecc-56042df92991" providerId="ADAL" clId="{30188004-0732-479C-AD74-80A9A185AD20}" dt="2023-03-12T22:46:16.567" v="2690"/>
          <ac:spMkLst>
            <pc:docMk/>
            <pc:sldMk cId="997948690" sldId="347"/>
            <ac:spMk id="24" creationId="{6044A94E-772C-65E4-3A32-DD16BACB66E0}"/>
          </ac:spMkLst>
        </pc:spChg>
        <pc:spChg chg="mod">
          <ac:chgData name="Jizheng Wan" userId="02e35b87-44bd-4455-aecc-56042df92991" providerId="ADAL" clId="{30188004-0732-479C-AD74-80A9A185AD20}" dt="2023-03-12T22:46:16.567" v="2690"/>
          <ac:spMkLst>
            <pc:docMk/>
            <pc:sldMk cId="997948690" sldId="347"/>
            <ac:spMk id="25" creationId="{50D93E65-ADA3-25DE-D954-8E26576C36A8}"/>
          </ac:spMkLst>
        </pc:spChg>
        <pc:spChg chg="mod">
          <ac:chgData name="Jizheng Wan" userId="02e35b87-44bd-4455-aecc-56042df92991" providerId="ADAL" clId="{30188004-0732-479C-AD74-80A9A185AD20}" dt="2023-03-12T22:46:16.567" v="2690"/>
          <ac:spMkLst>
            <pc:docMk/>
            <pc:sldMk cId="997948690" sldId="347"/>
            <ac:spMk id="26" creationId="{5AEC5357-D767-B67A-276B-DEF7812AF32E}"/>
          </ac:spMkLst>
        </pc:spChg>
        <pc:spChg chg="mod">
          <ac:chgData name="Jizheng Wan" userId="02e35b87-44bd-4455-aecc-56042df92991" providerId="ADAL" clId="{30188004-0732-479C-AD74-80A9A185AD20}" dt="2023-03-12T22:46:16.567" v="2690"/>
          <ac:spMkLst>
            <pc:docMk/>
            <pc:sldMk cId="997948690" sldId="347"/>
            <ac:spMk id="27" creationId="{F2DDCEC8-6612-B31C-369C-DD512C2F593C}"/>
          </ac:spMkLst>
        </pc:spChg>
        <pc:spChg chg="mod">
          <ac:chgData name="Jizheng Wan" userId="02e35b87-44bd-4455-aecc-56042df92991" providerId="ADAL" clId="{30188004-0732-479C-AD74-80A9A185AD20}" dt="2023-03-12T22:46:16.567" v="2690"/>
          <ac:spMkLst>
            <pc:docMk/>
            <pc:sldMk cId="997948690" sldId="347"/>
            <ac:spMk id="29" creationId="{FC507AE3-B89D-B968-407D-1EBC888455D2}"/>
          </ac:spMkLst>
        </pc:spChg>
        <pc:spChg chg="mod">
          <ac:chgData name="Jizheng Wan" userId="02e35b87-44bd-4455-aecc-56042df92991" providerId="ADAL" clId="{30188004-0732-479C-AD74-80A9A185AD20}" dt="2023-03-12T22:46:16.567" v="2690"/>
          <ac:spMkLst>
            <pc:docMk/>
            <pc:sldMk cId="997948690" sldId="347"/>
            <ac:spMk id="31" creationId="{0FA2FB2C-DD03-85D7-67DB-5FC6C95F7257}"/>
          </ac:spMkLst>
        </pc:spChg>
        <pc:spChg chg="add mod">
          <ac:chgData name="Jizheng Wan" userId="02e35b87-44bd-4455-aecc-56042df92991" providerId="ADAL" clId="{30188004-0732-479C-AD74-80A9A185AD20}" dt="2023-03-12T22:46:35.479" v="2694" actId="164"/>
          <ac:spMkLst>
            <pc:docMk/>
            <pc:sldMk cId="997948690" sldId="347"/>
            <ac:spMk id="33" creationId="{41EBE77E-67AE-7DD8-A821-6BC06BBF306A}"/>
          </ac:spMkLst>
        </pc:spChg>
        <pc:spChg chg="mod">
          <ac:chgData name="Jizheng Wan" userId="02e35b87-44bd-4455-aecc-56042df92991" providerId="ADAL" clId="{30188004-0732-479C-AD74-80A9A185AD20}" dt="2023-03-12T22:46:21.466" v="2692"/>
          <ac:spMkLst>
            <pc:docMk/>
            <pc:sldMk cId="997948690" sldId="347"/>
            <ac:spMk id="36" creationId="{F13F2EB8-BDD9-A1EA-87DE-83B81BCD3CE6}"/>
          </ac:spMkLst>
        </pc:spChg>
        <pc:spChg chg="mod">
          <ac:chgData name="Jizheng Wan" userId="02e35b87-44bd-4455-aecc-56042df92991" providerId="ADAL" clId="{30188004-0732-479C-AD74-80A9A185AD20}" dt="2023-03-12T22:46:21.466" v="2692"/>
          <ac:spMkLst>
            <pc:docMk/>
            <pc:sldMk cId="997948690" sldId="347"/>
            <ac:spMk id="37" creationId="{16673D2E-AD50-D6B6-0B26-9E776745734B}"/>
          </ac:spMkLst>
        </pc:spChg>
        <pc:spChg chg="mod">
          <ac:chgData name="Jizheng Wan" userId="02e35b87-44bd-4455-aecc-56042df92991" providerId="ADAL" clId="{30188004-0732-479C-AD74-80A9A185AD20}" dt="2023-03-12T22:46:21.466" v="2692"/>
          <ac:spMkLst>
            <pc:docMk/>
            <pc:sldMk cId="997948690" sldId="347"/>
            <ac:spMk id="38" creationId="{BC0F83EB-2BC5-5834-11DA-7FC13BD1F8B7}"/>
          </ac:spMkLst>
        </pc:spChg>
        <pc:spChg chg="mod">
          <ac:chgData name="Jizheng Wan" userId="02e35b87-44bd-4455-aecc-56042df92991" providerId="ADAL" clId="{30188004-0732-479C-AD74-80A9A185AD20}" dt="2023-03-12T22:46:21.466" v="2692"/>
          <ac:spMkLst>
            <pc:docMk/>
            <pc:sldMk cId="997948690" sldId="347"/>
            <ac:spMk id="39" creationId="{A51FF0BB-5C76-B538-E133-E9D025DD0455}"/>
          </ac:spMkLst>
        </pc:spChg>
        <pc:spChg chg="mod">
          <ac:chgData name="Jizheng Wan" userId="02e35b87-44bd-4455-aecc-56042df92991" providerId="ADAL" clId="{30188004-0732-479C-AD74-80A9A185AD20}" dt="2023-03-12T22:46:21.466" v="2692"/>
          <ac:spMkLst>
            <pc:docMk/>
            <pc:sldMk cId="997948690" sldId="347"/>
            <ac:spMk id="40" creationId="{4B9814BB-8B2A-D8D7-5CA3-29552A79620D}"/>
          </ac:spMkLst>
        </pc:spChg>
        <pc:spChg chg="mod">
          <ac:chgData name="Jizheng Wan" userId="02e35b87-44bd-4455-aecc-56042df92991" providerId="ADAL" clId="{30188004-0732-479C-AD74-80A9A185AD20}" dt="2023-03-12T22:46:21.466" v="2692"/>
          <ac:spMkLst>
            <pc:docMk/>
            <pc:sldMk cId="997948690" sldId="347"/>
            <ac:spMk id="42" creationId="{0B34A2AF-130C-529F-973C-145D1ADAE0F0}"/>
          </ac:spMkLst>
        </pc:spChg>
        <pc:spChg chg="mod">
          <ac:chgData name="Jizheng Wan" userId="02e35b87-44bd-4455-aecc-56042df92991" providerId="ADAL" clId="{30188004-0732-479C-AD74-80A9A185AD20}" dt="2023-03-12T22:46:21.466" v="2692"/>
          <ac:spMkLst>
            <pc:docMk/>
            <pc:sldMk cId="997948690" sldId="347"/>
            <ac:spMk id="44" creationId="{2208E669-13BD-F59C-CACF-1E8399572643}"/>
          </ac:spMkLst>
        </pc:spChg>
        <pc:spChg chg="mod">
          <ac:chgData name="Jizheng Wan" userId="02e35b87-44bd-4455-aecc-56042df92991" providerId="ADAL" clId="{30188004-0732-479C-AD74-80A9A185AD20}" dt="2023-03-12T22:46:21.466" v="2692"/>
          <ac:spMkLst>
            <pc:docMk/>
            <pc:sldMk cId="997948690" sldId="347"/>
            <ac:spMk id="45" creationId="{1155CD8D-E396-A9B6-2722-9261AB0112C0}"/>
          </ac:spMkLst>
        </pc:spChg>
        <pc:spChg chg="mod">
          <ac:chgData name="Jizheng Wan" userId="02e35b87-44bd-4455-aecc-56042df92991" providerId="ADAL" clId="{30188004-0732-479C-AD74-80A9A185AD20}" dt="2023-03-12T22:46:21.466" v="2692"/>
          <ac:spMkLst>
            <pc:docMk/>
            <pc:sldMk cId="997948690" sldId="347"/>
            <ac:spMk id="46" creationId="{629FCCF9-E68A-2F03-4867-0C57E96D06A4}"/>
          </ac:spMkLst>
        </pc:spChg>
        <pc:spChg chg="mod">
          <ac:chgData name="Jizheng Wan" userId="02e35b87-44bd-4455-aecc-56042df92991" providerId="ADAL" clId="{30188004-0732-479C-AD74-80A9A185AD20}" dt="2023-03-12T22:46:21.466" v="2692"/>
          <ac:spMkLst>
            <pc:docMk/>
            <pc:sldMk cId="997948690" sldId="347"/>
            <ac:spMk id="47" creationId="{D844FAAB-69CD-D8F8-7D65-FA7A94864083}"/>
          </ac:spMkLst>
        </pc:spChg>
        <pc:spChg chg="mod">
          <ac:chgData name="Jizheng Wan" userId="02e35b87-44bd-4455-aecc-56042df92991" providerId="ADAL" clId="{30188004-0732-479C-AD74-80A9A185AD20}" dt="2023-03-12T22:46:21.466" v="2692"/>
          <ac:spMkLst>
            <pc:docMk/>
            <pc:sldMk cId="997948690" sldId="347"/>
            <ac:spMk id="48" creationId="{74750FB9-913D-A037-AFEF-1BB49F790C17}"/>
          </ac:spMkLst>
        </pc:spChg>
        <pc:spChg chg="mod">
          <ac:chgData name="Jizheng Wan" userId="02e35b87-44bd-4455-aecc-56042df92991" providerId="ADAL" clId="{30188004-0732-479C-AD74-80A9A185AD20}" dt="2023-03-12T22:46:21.466" v="2692"/>
          <ac:spMkLst>
            <pc:docMk/>
            <pc:sldMk cId="997948690" sldId="347"/>
            <ac:spMk id="50" creationId="{E28422D4-BCF1-918F-A3E8-ED2E3A37EA07}"/>
          </ac:spMkLst>
        </pc:spChg>
        <pc:spChg chg="mod">
          <ac:chgData name="Jizheng Wan" userId="02e35b87-44bd-4455-aecc-56042df92991" providerId="ADAL" clId="{30188004-0732-479C-AD74-80A9A185AD20}" dt="2023-03-12T22:46:21.466" v="2692"/>
          <ac:spMkLst>
            <pc:docMk/>
            <pc:sldMk cId="997948690" sldId="347"/>
            <ac:spMk id="52" creationId="{7F3C3B80-356A-E399-7E65-3BD0DED2AA24}"/>
          </ac:spMkLst>
        </pc:spChg>
        <pc:spChg chg="mod">
          <ac:chgData name="Jizheng Wan" userId="02e35b87-44bd-4455-aecc-56042df92991" providerId="ADAL" clId="{30188004-0732-479C-AD74-80A9A185AD20}" dt="2023-03-12T22:46:21.466" v="2692"/>
          <ac:spMkLst>
            <pc:docMk/>
            <pc:sldMk cId="997948690" sldId="347"/>
            <ac:spMk id="53" creationId="{16D02835-34A3-FD70-F0E0-BA72313971F1}"/>
          </ac:spMkLst>
        </pc:spChg>
        <pc:spChg chg="mod">
          <ac:chgData name="Jizheng Wan" userId="02e35b87-44bd-4455-aecc-56042df92991" providerId="ADAL" clId="{30188004-0732-479C-AD74-80A9A185AD20}" dt="2023-03-12T22:46:21.466" v="2692"/>
          <ac:spMkLst>
            <pc:docMk/>
            <pc:sldMk cId="997948690" sldId="347"/>
            <ac:spMk id="54" creationId="{B4F2668C-DE64-340C-D879-E816900F5DBC}"/>
          </ac:spMkLst>
        </pc:spChg>
        <pc:spChg chg="mod">
          <ac:chgData name="Jizheng Wan" userId="02e35b87-44bd-4455-aecc-56042df92991" providerId="ADAL" clId="{30188004-0732-479C-AD74-80A9A185AD20}" dt="2023-03-12T22:46:21.466" v="2692"/>
          <ac:spMkLst>
            <pc:docMk/>
            <pc:sldMk cId="997948690" sldId="347"/>
            <ac:spMk id="55" creationId="{447EB90B-D3A6-A960-271C-76D99F554217}"/>
          </ac:spMkLst>
        </pc:spChg>
        <pc:spChg chg="mod">
          <ac:chgData name="Jizheng Wan" userId="02e35b87-44bd-4455-aecc-56042df92991" providerId="ADAL" clId="{30188004-0732-479C-AD74-80A9A185AD20}" dt="2023-03-12T22:46:21.466" v="2692"/>
          <ac:spMkLst>
            <pc:docMk/>
            <pc:sldMk cId="997948690" sldId="347"/>
            <ac:spMk id="56" creationId="{C3CCD180-D730-D086-1CC9-139B0CF02109}"/>
          </ac:spMkLst>
        </pc:spChg>
        <pc:spChg chg="mod">
          <ac:chgData name="Jizheng Wan" userId="02e35b87-44bd-4455-aecc-56042df92991" providerId="ADAL" clId="{30188004-0732-479C-AD74-80A9A185AD20}" dt="2023-03-12T22:46:21.466" v="2692"/>
          <ac:spMkLst>
            <pc:docMk/>
            <pc:sldMk cId="997948690" sldId="347"/>
            <ac:spMk id="58" creationId="{42FCAC17-5ECF-1DDF-C720-B73AAD98BF00}"/>
          </ac:spMkLst>
        </pc:spChg>
        <pc:spChg chg="mod">
          <ac:chgData name="Jizheng Wan" userId="02e35b87-44bd-4455-aecc-56042df92991" providerId="ADAL" clId="{30188004-0732-479C-AD74-80A9A185AD20}" dt="2023-03-12T22:46:21.466" v="2692"/>
          <ac:spMkLst>
            <pc:docMk/>
            <pc:sldMk cId="997948690" sldId="347"/>
            <ac:spMk id="60" creationId="{6E828DCA-526E-3791-4AD9-D9D0BF0C6D06}"/>
          </ac:spMkLst>
        </pc:spChg>
        <pc:grpChg chg="add del mod">
          <ac:chgData name="Jizheng Wan" userId="02e35b87-44bd-4455-aecc-56042df92991" providerId="ADAL" clId="{30188004-0732-479C-AD74-80A9A185AD20}" dt="2023-03-12T22:46:17.639" v="2691"/>
          <ac:grpSpMkLst>
            <pc:docMk/>
            <pc:sldMk cId="997948690" sldId="347"/>
            <ac:grpSpMk id="6" creationId="{7E151D64-9436-9C47-3F04-C76DA419A564}"/>
          </ac:grpSpMkLst>
        </pc:grpChg>
        <pc:grpChg chg="add del mod">
          <ac:chgData name="Jizheng Wan" userId="02e35b87-44bd-4455-aecc-56042df92991" providerId="ADAL" clId="{30188004-0732-479C-AD74-80A9A185AD20}" dt="2023-03-12T22:46:17.639" v="2691"/>
          <ac:grpSpMkLst>
            <pc:docMk/>
            <pc:sldMk cId="997948690" sldId="347"/>
            <ac:grpSpMk id="14" creationId="{D83C9DDC-4A7C-A227-D129-FE90B23ACD8D}"/>
          </ac:grpSpMkLst>
        </pc:grpChg>
        <pc:grpChg chg="add del mod">
          <ac:chgData name="Jizheng Wan" userId="02e35b87-44bd-4455-aecc-56042df92991" providerId="ADAL" clId="{30188004-0732-479C-AD74-80A9A185AD20}" dt="2023-03-12T22:46:17.639" v="2691"/>
          <ac:grpSpMkLst>
            <pc:docMk/>
            <pc:sldMk cId="997948690" sldId="347"/>
            <ac:grpSpMk id="22" creationId="{7EF01E2E-4D6B-AA6E-492F-4D761A541BE8}"/>
          </ac:grpSpMkLst>
        </pc:grpChg>
        <pc:grpChg chg="add del mod">
          <ac:chgData name="Jizheng Wan" userId="02e35b87-44bd-4455-aecc-56042df92991" providerId="ADAL" clId="{30188004-0732-479C-AD74-80A9A185AD20}" dt="2023-03-12T22:46:17.639" v="2691"/>
          <ac:grpSpMkLst>
            <pc:docMk/>
            <pc:sldMk cId="997948690" sldId="347"/>
            <ac:grpSpMk id="30" creationId="{9F942FE2-AD9D-DC30-C6A4-0CF7BF7E04C0}"/>
          </ac:grpSpMkLst>
        </pc:grpChg>
        <pc:grpChg chg="add mod">
          <ac:chgData name="Jizheng Wan" userId="02e35b87-44bd-4455-aecc-56042df92991" providerId="ADAL" clId="{30188004-0732-479C-AD74-80A9A185AD20}" dt="2023-03-12T22:46:35.479" v="2694" actId="164"/>
          <ac:grpSpMkLst>
            <pc:docMk/>
            <pc:sldMk cId="997948690" sldId="347"/>
            <ac:grpSpMk id="35" creationId="{1D1DB44C-EDD7-EDD0-F2A3-1D0E8DC17886}"/>
          </ac:grpSpMkLst>
        </pc:grpChg>
        <pc:grpChg chg="add mod">
          <ac:chgData name="Jizheng Wan" userId="02e35b87-44bd-4455-aecc-56042df92991" providerId="ADAL" clId="{30188004-0732-479C-AD74-80A9A185AD20}" dt="2023-03-12T22:46:35.479" v="2694" actId="164"/>
          <ac:grpSpMkLst>
            <pc:docMk/>
            <pc:sldMk cId="997948690" sldId="347"/>
            <ac:grpSpMk id="43" creationId="{D5763590-E79F-C19A-8B09-25A346E752CB}"/>
          </ac:grpSpMkLst>
        </pc:grpChg>
        <pc:grpChg chg="add mod">
          <ac:chgData name="Jizheng Wan" userId="02e35b87-44bd-4455-aecc-56042df92991" providerId="ADAL" clId="{30188004-0732-479C-AD74-80A9A185AD20}" dt="2023-03-12T22:46:35.479" v="2694" actId="164"/>
          <ac:grpSpMkLst>
            <pc:docMk/>
            <pc:sldMk cId="997948690" sldId="347"/>
            <ac:grpSpMk id="51" creationId="{C265E421-C311-B079-A8EA-934756A05078}"/>
          </ac:grpSpMkLst>
        </pc:grpChg>
        <pc:grpChg chg="add mod">
          <ac:chgData name="Jizheng Wan" userId="02e35b87-44bd-4455-aecc-56042df92991" providerId="ADAL" clId="{30188004-0732-479C-AD74-80A9A185AD20}" dt="2023-03-12T22:46:35.479" v="2694" actId="164"/>
          <ac:grpSpMkLst>
            <pc:docMk/>
            <pc:sldMk cId="997948690" sldId="347"/>
            <ac:grpSpMk id="59" creationId="{D023C935-A47C-BBC6-DBFE-3A3F70FF96F2}"/>
          </ac:grpSpMkLst>
        </pc:grpChg>
        <pc:grpChg chg="add mod">
          <ac:chgData name="Jizheng Wan" userId="02e35b87-44bd-4455-aecc-56042df92991" providerId="ADAL" clId="{30188004-0732-479C-AD74-80A9A185AD20}" dt="2023-03-12T22:46:42.784" v="2696" actId="1076"/>
          <ac:grpSpMkLst>
            <pc:docMk/>
            <pc:sldMk cId="997948690" sldId="347"/>
            <ac:grpSpMk id="62" creationId="{ED11D401-0AFF-7AA4-3CB5-B3BB2DBC3834}"/>
          </ac:grpSpMkLst>
        </pc:grpChg>
        <pc:picChg chg="mod">
          <ac:chgData name="Jizheng Wan" userId="02e35b87-44bd-4455-aecc-56042df92991" providerId="ADAL" clId="{30188004-0732-479C-AD74-80A9A185AD20}" dt="2023-03-12T22:46:16.567" v="2690"/>
          <ac:picMkLst>
            <pc:docMk/>
            <pc:sldMk cId="997948690" sldId="347"/>
            <ac:picMk id="32" creationId="{CD8D62CA-A023-2C4B-70AB-40A61C894CB7}"/>
          </ac:picMkLst>
        </pc:picChg>
        <pc:picChg chg="mod">
          <ac:chgData name="Jizheng Wan" userId="02e35b87-44bd-4455-aecc-56042df92991" providerId="ADAL" clId="{30188004-0732-479C-AD74-80A9A185AD20}" dt="2023-03-12T22:46:21.466" v="2692"/>
          <ac:picMkLst>
            <pc:docMk/>
            <pc:sldMk cId="997948690" sldId="347"/>
            <ac:picMk id="61" creationId="{B56A1494-5B8D-CB3C-7E98-4F615EA3D359}"/>
          </ac:picMkLst>
        </pc:picChg>
        <pc:cxnChg chg="add del mod">
          <ac:chgData name="Jizheng Wan" userId="02e35b87-44bd-4455-aecc-56042df92991" providerId="ADAL" clId="{30188004-0732-479C-AD74-80A9A185AD20}" dt="2023-03-12T22:46:17.639" v="2691"/>
          <ac:cxnSpMkLst>
            <pc:docMk/>
            <pc:sldMk cId="997948690" sldId="347"/>
            <ac:cxnSpMk id="5" creationId="{A745C96D-14BF-61D6-B869-AF74E8F781AF}"/>
          </ac:cxnSpMkLst>
        </pc:cxnChg>
        <pc:cxnChg chg="mod">
          <ac:chgData name="Jizheng Wan" userId="02e35b87-44bd-4455-aecc-56042df92991" providerId="ADAL" clId="{30188004-0732-479C-AD74-80A9A185AD20}" dt="2023-03-12T22:46:16.567" v="2690"/>
          <ac:cxnSpMkLst>
            <pc:docMk/>
            <pc:sldMk cId="997948690" sldId="347"/>
            <ac:cxnSpMk id="12" creationId="{C30A655A-94A9-8FC1-6F35-DBC1BFB53A54}"/>
          </ac:cxnSpMkLst>
        </pc:cxnChg>
        <pc:cxnChg chg="mod">
          <ac:chgData name="Jizheng Wan" userId="02e35b87-44bd-4455-aecc-56042df92991" providerId="ADAL" clId="{30188004-0732-479C-AD74-80A9A185AD20}" dt="2023-03-12T22:46:16.567" v="2690"/>
          <ac:cxnSpMkLst>
            <pc:docMk/>
            <pc:sldMk cId="997948690" sldId="347"/>
            <ac:cxnSpMk id="20" creationId="{06047424-5F26-6D9E-0126-33C2536A1CC8}"/>
          </ac:cxnSpMkLst>
        </pc:cxnChg>
        <pc:cxnChg chg="mod">
          <ac:chgData name="Jizheng Wan" userId="02e35b87-44bd-4455-aecc-56042df92991" providerId="ADAL" clId="{30188004-0732-479C-AD74-80A9A185AD20}" dt="2023-03-12T22:46:16.567" v="2690"/>
          <ac:cxnSpMkLst>
            <pc:docMk/>
            <pc:sldMk cId="997948690" sldId="347"/>
            <ac:cxnSpMk id="28" creationId="{A74F6328-6AC6-787A-DFE1-1CA2FCAD1693}"/>
          </ac:cxnSpMkLst>
        </pc:cxnChg>
        <pc:cxnChg chg="add mod">
          <ac:chgData name="Jizheng Wan" userId="02e35b87-44bd-4455-aecc-56042df92991" providerId="ADAL" clId="{30188004-0732-479C-AD74-80A9A185AD20}" dt="2023-03-12T22:46:35.479" v="2694" actId="164"/>
          <ac:cxnSpMkLst>
            <pc:docMk/>
            <pc:sldMk cId="997948690" sldId="347"/>
            <ac:cxnSpMk id="34" creationId="{C49C0BF9-D9D7-473A-A313-E7A1C127F02D}"/>
          </ac:cxnSpMkLst>
        </pc:cxnChg>
        <pc:cxnChg chg="mod">
          <ac:chgData name="Jizheng Wan" userId="02e35b87-44bd-4455-aecc-56042df92991" providerId="ADAL" clId="{30188004-0732-479C-AD74-80A9A185AD20}" dt="2023-03-12T22:46:21.466" v="2692"/>
          <ac:cxnSpMkLst>
            <pc:docMk/>
            <pc:sldMk cId="997948690" sldId="347"/>
            <ac:cxnSpMk id="41" creationId="{460B74B7-D4A1-CE97-5183-61023D0B8514}"/>
          </ac:cxnSpMkLst>
        </pc:cxnChg>
        <pc:cxnChg chg="mod">
          <ac:chgData name="Jizheng Wan" userId="02e35b87-44bd-4455-aecc-56042df92991" providerId="ADAL" clId="{30188004-0732-479C-AD74-80A9A185AD20}" dt="2023-03-12T22:46:21.466" v="2692"/>
          <ac:cxnSpMkLst>
            <pc:docMk/>
            <pc:sldMk cId="997948690" sldId="347"/>
            <ac:cxnSpMk id="49" creationId="{E044C543-793C-3289-3DE6-E8ABA77CA156}"/>
          </ac:cxnSpMkLst>
        </pc:cxnChg>
        <pc:cxnChg chg="mod">
          <ac:chgData name="Jizheng Wan" userId="02e35b87-44bd-4455-aecc-56042df92991" providerId="ADAL" clId="{30188004-0732-479C-AD74-80A9A185AD20}" dt="2023-03-12T22:46:21.466" v="2692"/>
          <ac:cxnSpMkLst>
            <pc:docMk/>
            <pc:sldMk cId="997948690" sldId="347"/>
            <ac:cxnSpMk id="57" creationId="{BD888B1E-782C-4923-88E1-ABA0343EBA8E}"/>
          </ac:cxnSpMkLst>
        </pc:cxnChg>
      </pc:sldChg>
      <pc:sldChg chg="addSp delSp modSp new mod delAnim modAnim">
        <pc:chgData name="Jizheng Wan" userId="02e35b87-44bd-4455-aecc-56042df92991" providerId="ADAL" clId="{30188004-0732-479C-AD74-80A9A185AD20}" dt="2023-03-13T01:48:42.642" v="3690" actId="1035"/>
        <pc:sldMkLst>
          <pc:docMk/>
          <pc:sldMk cId="722694864" sldId="348"/>
        </pc:sldMkLst>
        <pc:spChg chg="mod">
          <ac:chgData name="Jizheng Wan" userId="02e35b87-44bd-4455-aecc-56042df92991" providerId="ADAL" clId="{30188004-0732-479C-AD74-80A9A185AD20}" dt="2023-03-13T01:19:43.965" v="3297" actId="1076"/>
          <ac:spMkLst>
            <pc:docMk/>
            <pc:sldMk cId="722694864" sldId="348"/>
            <ac:spMk id="2" creationId="{2B4C9B59-F2AA-06F1-6341-49C318BFA580}"/>
          </ac:spMkLst>
        </pc:spChg>
        <pc:spChg chg="mod">
          <ac:chgData name="Jizheng Wan" userId="02e35b87-44bd-4455-aecc-56042df92991" providerId="ADAL" clId="{30188004-0732-479C-AD74-80A9A185AD20}" dt="2023-03-13T01:40:20.773" v="3575" actId="1035"/>
          <ac:spMkLst>
            <pc:docMk/>
            <pc:sldMk cId="722694864" sldId="348"/>
            <ac:spMk id="3" creationId="{23B7E74F-90C2-7442-BB05-0B432B3429D9}"/>
          </ac:spMkLst>
        </pc:spChg>
        <pc:spChg chg="add mod">
          <ac:chgData name="Jizheng Wan" userId="02e35b87-44bd-4455-aecc-56042df92991" providerId="ADAL" clId="{30188004-0732-479C-AD74-80A9A185AD20}" dt="2023-03-13T01:40:11.239" v="3548" actId="1035"/>
          <ac:spMkLst>
            <pc:docMk/>
            <pc:sldMk cId="722694864" sldId="348"/>
            <ac:spMk id="4" creationId="{08B479F2-B006-BA5C-376D-190C599EEACC}"/>
          </ac:spMkLst>
        </pc:spChg>
        <pc:spChg chg="mod topLvl">
          <ac:chgData name="Jizheng Wan" userId="02e35b87-44bd-4455-aecc-56042df92991" providerId="ADAL" clId="{30188004-0732-479C-AD74-80A9A185AD20}" dt="2023-03-13T01:10:46.108" v="3166" actId="1076"/>
          <ac:spMkLst>
            <pc:docMk/>
            <pc:sldMk cId="722694864" sldId="348"/>
            <ac:spMk id="6" creationId="{C7772799-6B33-3D9F-7EB3-E7D6F197CA2F}"/>
          </ac:spMkLst>
        </pc:spChg>
        <pc:spChg chg="mod topLvl">
          <ac:chgData name="Jizheng Wan" userId="02e35b87-44bd-4455-aecc-56042df92991" providerId="ADAL" clId="{30188004-0732-479C-AD74-80A9A185AD20}" dt="2023-03-13T01:09:51.643" v="3153" actId="165"/>
          <ac:spMkLst>
            <pc:docMk/>
            <pc:sldMk cId="722694864" sldId="348"/>
            <ac:spMk id="7" creationId="{42776E12-4559-6867-E972-69E158F8F0B8}"/>
          </ac:spMkLst>
        </pc:spChg>
        <pc:spChg chg="mod topLvl">
          <ac:chgData name="Jizheng Wan" userId="02e35b87-44bd-4455-aecc-56042df92991" providerId="ADAL" clId="{30188004-0732-479C-AD74-80A9A185AD20}" dt="2023-03-13T01:10:59.890" v="3170" actId="1076"/>
          <ac:spMkLst>
            <pc:docMk/>
            <pc:sldMk cId="722694864" sldId="348"/>
            <ac:spMk id="8" creationId="{66465C1F-8C1C-A36A-608B-0D21443731BC}"/>
          </ac:spMkLst>
        </pc:spChg>
        <pc:spChg chg="add mod">
          <ac:chgData name="Jizheng Wan" userId="02e35b87-44bd-4455-aecc-56042df92991" providerId="ADAL" clId="{30188004-0732-479C-AD74-80A9A185AD20}" dt="2023-03-13T01:11:11.001" v="3173" actId="1076"/>
          <ac:spMkLst>
            <pc:docMk/>
            <pc:sldMk cId="722694864" sldId="348"/>
            <ac:spMk id="14" creationId="{885880ED-26C2-8541-A5F7-8552BE3E4A10}"/>
          </ac:spMkLst>
        </pc:spChg>
        <pc:spChg chg="add mod">
          <ac:chgData name="Jizheng Wan" userId="02e35b87-44bd-4455-aecc-56042df92991" providerId="ADAL" clId="{30188004-0732-479C-AD74-80A9A185AD20}" dt="2023-03-13T01:11:07.074" v="3172" actId="20577"/>
          <ac:spMkLst>
            <pc:docMk/>
            <pc:sldMk cId="722694864" sldId="348"/>
            <ac:spMk id="15" creationId="{97FFFB67-EAD8-DD2E-6BA2-44B07731FE05}"/>
          </ac:spMkLst>
        </pc:spChg>
        <pc:spChg chg="add mod">
          <ac:chgData name="Jizheng Wan" userId="02e35b87-44bd-4455-aecc-56042df92991" providerId="ADAL" clId="{30188004-0732-479C-AD74-80A9A185AD20}" dt="2023-03-13T01:17:33.716" v="3277" actId="1076"/>
          <ac:spMkLst>
            <pc:docMk/>
            <pc:sldMk cId="722694864" sldId="348"/>
            <ac:spMk id="34" creationId="{D8D639EF-3F6E-66E3-0534-6497C52C48C9}"/>
          </ac:spMkLst>
        </pc:spChg>
        <pc:spChg chg="add mod">
          <ac:chgData name="Jizheng Wan" userId="02e35b87-44bd-4455-aecc-56042df92991" providerId="ADAL" clId="{30188004-0732-479C-AD74-80A9A185AD20}" dt="2023-03-13T01:25:03.654" v="3395" actId="1076"/>
          <ac:spMkLst>
            <pc:docMk/>
            <pc:sldMk cId="722694864" sldId="348"/>
            <ac:spMk id="38" creationId="{BE6E3515-7517-8A5D-ED5B-D4380CF30D69}"/>
          </ac:spMkLst>
        </pc:spChg>
        <pc:spChg chg="add mod">
          <ac:chgData name="Jizheng Wan" userId="02e35b87-44bd-4455-aecc-56042df92991" providerId="ADAL" clId="{30188004-0732-479C-AD74-80A9A185AD20}" dt="2023-03-13T01:20:43.678" v="3313" actId="14100"/>
          <ac:spMkLst>
            <pc:docMk/>
            <pc:sldMk cId="722694864" sldId="348"/>
            <ac:spMk id="39" creationId="{526F8C89-A778-AFF6-D226-599167CFF14B}"/>
          </ac:spMkLst>
        </pc:spChg>
        <pc:spChg chg="add mod">
          <ac:chgData name="Jizheng Wan" userId="02e35b87-44bd-4455-aecc-56042df92991" providerId="ADAL" clId="{30188004-0732-479C-AD74-80A9A185AD20}" dt="2023-03-13T01:20:38.238" v="3311" actId="20577"/>
          <ac:spMkLst>
            <pc:docMk/>
            <pc:sldMk cId="722694864" sldId="348"/>
            <ac:spMk id="40" creationId="{FBD833B2-D308-2A01-202E-E07A5F8096D9}"/>
          </ac:spMkLst>
        </pc:spChg>
        <pc:spChg chg="add mod">
          <ac:chgData name="Jizheng Wan" userId="02e35b87-44bd-4455-aecc-56042df92991" providerId="ADAL" clId="{30188004-0732-479C-AD74-80A9A185AD20}" dt="2023-03-13T01:21:11.407" v="3326" actId="1038"/>
          <ac:spMkLst>
            <pc:docMk/>
            <pc:sldMk cId="722694864" sldId="348"/>
            <ac:spMk id="41" creationId="{92F2F6DA-7031-249E-F875-0AA97CDCF5E0}"/>
          </ac:spMkLst>
        </pc:spChg>
        <pc:spChg chg="add mod">
          <ac:chgData name="Jizheng Wan" userId="02e35b87-44bd-4455-aecc-56042df92991" providerId="ADAL" clId="{30188004-0732-479C-AD74-80A9A185AD20}" dt="2023-03-13T01:21:34.725" v="3332" actId="20577"/>
          <ac:spMkLst>
            <pc:docMk/>
            <pc:sldMk cId="722694864" sldId="348"/>
            <ac:spMk id="42" creationId="{B5ED3F6B-2278-3B52-889F-2EE861226E37}"/>
          </ac:spMkLst>
        </pc:spChg>
        <pc:spChg chg="add mod">
          <ac:chgData name="Jizheng Wan" userId="02e35b87-44bd-4455-aecc-56042df92991" providerId="ADAL" clId="{30188004-0732-479C-AD74-80A9A185AD20}" dt="2023-03-13T01:21:39.363" v="3334" actId="20577"/>
          <ac:spMkLst>
            <pc:docMk/>
            <pc:sldMk cId="722694864" sldId="348"/>
            <ac:spMk id="43" creationId="{D4498830-1FFD-E4C2-DFAA-AB2C06AAAC06}"/>
          </ac:spMkLst>
        </pc:spChg>
        <pc:spChg chg="mod">
          <ac:chgData name="Jizheng Wan" userId="02e35b87-44bd-4455-aecc-56042df92991" providerId="ADAL" clId="{30188004-0732-479C-AD74-80A9A185AD20}" dt="2023-03-13T01:26:47.486" v="3396"/>
          <ac:spMkLst>
            <pc:docMk/>
            <pc:sldMk cId="722694864" sldId="348"/>
            <ac:spMk id="45" creationId="{3585B05F-89CC-3B4F-46BF-D234A1CBFB25}"/>
          </ac:spMkLst>
        </pc:spChg>
        <pc:spChg chg="mod">
          <ac:chgData name="Jizheng Wan" userId="02e35b87-44bd-4455-aecc-56042df92991" providerId="ADAL" clId="{30188004-0732-479C-AD74-80A9A185AD20}" dt="2023-03-13T01:26:47.486" v="3396"/>
          <ac:spMkLst>
            <pc:docMk/>
            <pc:sldMk cId="722694864" sldId="348"/>
            <ac:spMk id="51" creationId="{07EAAAC5-65A5-478F-B0DF-9C541764943F}"/>
          </ac:spMkLst>
        </pc:spChg>
        <pc:spChg chg="mod">
          <ac:chgData name="Jizheng Wan" userId="02e35b87-44bd-4455-aecc-56042df92991" providerId="ADAL" clId="{30188004-0732-479C-AD74-80A9A185AD20}" dt="2023-03-13T01:26:47.486" v="3396"/>
          <ac:spMkLst>
            <pc:docMk/>
            <pc:sldMk cId="722694864" sldId="348"/>
            <ac:spMk id="53" creationId="{9AE46718-F737-6A70-7B8B-5B48883AE6B1}"/>
          </ac:spMkLst>
        </pc:spChg>
        <pc:spChg chg="mod">
          <ac:chgData name="Jizheng Wan" userId="02e35b87-44bd-4455-aecc-56042df92991" providerId="ADAL" clId="{30188004-0732-479C-AD74-80A9A185AD20}" dt="2023-03-13T01:26:47.486" v="3396"/>
          <ac:spMkLst>
            <pc:docMk/>
            <pc:sldMk cId="722694864" sldId="348"/>
            <ac:spMk id="54" creationId="{267ED2BA-FA9E-0C58-1457-BF6005395E31}"/>
          </ac:spMkLst>
        </pc:spChg>
        <pc:spChg chg="mod">
          <ac:chgData name="Jizheng Wan" userId="02e35b87-44bd-4455-aecc-56042df92991" providerId="ADAL" clId="{30188004-0732-479C-AD74-80A9A185AD20}" dt="2023-03-13T01:26:47.486" v="3396"/>
          <ac:spMkLst>
            <pc:docMk/>
            <pc:sldMk cId="722694864" sldId="348"/>
            <ac:spMk id="55" creationId="{AC4CC245-386B-93BF-DF4E-E408BF7C15A5}"/>
          </ac:spMkLst>
        </pc:spChg>
        <pc:spChg chg="del mod">
          <ac:chgData name="Jizheng Wan" userId="02e35b87-44bd-4455-aecc-56042df92991" providerId="ADAL" clId="{30188004-0732-479C-AD74-80A9A185AD20}" dt="2023-03-13T01:28:17.449" v="3403" actId="478"/>
          <ac:spMkLst>
            <pc:docMk/>
            <pc:sldMk cId="722694864" sldId="348"/>
            <ac:spMk id="56" creationId="{6EA8ACFB-E220-E992-DBB6-1703323049A8}"/>
          </ac:spMkLst>
        </pc:spChg>
        <pc:spChg chg="mod">
          <ac:chgData name="Jizheng Wan" userId="02e35b87-44bd-4455-aecc-56042df92991" providerId="ADAL" clId="{30188004-0732-479C-AD74-80A9A185AD20}" dt="2023-03-13T01:26:47.486" v="3396"/>
          <ac:spMkLst>
            <pc:docMk/>
            <pc:sldMk cId="722694864" sldId="348"/>
            <ac:spMk id="57" creationId="{DD545B10-C536-2A0F-861C-8246D66CEA56}"/>
          </ac:spMkLst>
        </pc:spChg>
        <pc:spChg chg="mod">
          <ac:chgData name="Jizheng Wan" userId="02e35b87-44bd-4455-aecc-56042df92991" providerId="ADAL" clId="{30188004-0732-479C-AD74-80A9A185AD20}" dt="2023-03-13T01:26:47.486" v="3396"/>
          <ac:spMkLst>
            <pc:docMk/>
            <pc:sldMk cId="722694864" sldId="348"/>
            <ac:spMk id="59" creationId="{C6B13FAB-F5D2-C813-7E18-3600BA0E958F}"/>
          </ac:spMkLst>
        </pc:spChg>
        <pc:spChg chg="mod">
          <ac:chgData name="Jizheng Wan" userId="02e35b87-44bd-4455-aecc-56042df92991" providerId="ADAL" clId="{30188004-0732-479C-AD74-80A9A185AD20}" dt="2023-03-13T01:26:47.486" v="3396"/>
          <ac:spMkLst>
            <pc:docMk/>
            <pc:sldMk cId="722694864" sldId="348"/>
            <ac:spMk id="60" creationId="{04B054FA-CAB1-9190-A541-A9EC42E066B4}"/>
          </ac:spMkLst>
        </pc:spChg>
        <pc:spChg chg="mod">
          <ac:chgData name="Jizheng Wan" userId="02e35b87-44bd-4455-aecc-56042df92991" providerId="ADAL" clId="{30188004-0732-479C-AD74-80A9A185AD20}" dt="2023-03-13T01:26:47.486" v="3396"/>
          <ac:spMkLst>
            <pc:docMk/>
            <pc:sldMk cId="722694864" sldId="348"/>
            <ac:spMk id="61" creationId="{70B38BF3-A653-8FB6-88A4-377829B9D579}"/>
          </ac:spMkLst>
        </pc:spChg>
        <pc:spChg chg="mod">
          <ac:chgData name="Jizheng Wan" userId="02e35b87-44bd-4455-aecc-56042df92991" providerId="ADAL" clId="{30188004-0732-479C-AD74-80A9A185AD20}" dt="2023-03-13T01:26:47.486" v="3396"/>
          <ac:spMkLst>
            <pc:docMk/>
            <pc:sldMk cId="722694864" sldId="348"/>
            <ac:spMk id="62" creationId="{60F3A4F0-A887-E593-0840-4EB39F185B5F}"/>
          </ac:spMkLst>
        </pc:spChg>
        <pc:spChg chg="del mod">
          <ac:chgData name="Jizheng Wan" userId="02e35b87-44bd-4455-aecc-56042df92991" providerId="ADAL" clId="{30188004-0732-479C-AD74-80A9A185AD20}" dt="2023-03-13T01:28:06.177" v="3400" actId="478"/>
          <ac:spMkLst>
            <pc:docMk/>
            <pc:sldMk cId="722694864" sldId="348"/>
            <ac:spMk id="63" creationId="{596F2983-969F-1199-D963-76F8AFE9B41B}"/>
          </ac:spMkLst>
        </pc:spChg>
        <pc:spChg chg="mod">
          <ac:chgData name="Jizheng Wan" userId="02e35b87-44bd-4455-aecc-56042df92991" providerId="ADAL" clId="{30188004-0732-479C-AD74-80A9A185AD20}" dt="2023-03-13T01:26:47.486" v="3396"/>
          <ac:spMkLst>
            <pc:docMk/>
            <pc:sldMk cId="722694864" sldId="348"/>
            <ac:spMk id="64" creationId="{94D6F48B-BCB3-FC82-E6B5-9918CD4AF646}"/>
          </ac:spMkLst>
        </pc:spChg>
        <pc:spChg chg="mod">
          <ac:chgData name="Jizheng Wan" userId="02e35b87-44bd-4455-aecc-56042df92991" providerId="ADAL" clId="{30188004-0732-479C-AD74-80A9A185AD20}" dt="2023-03-13T01:26:47.486" v="3396"/>
          <ac:spMkLst>
            <pc:docMk/>
            <pc:sldMk cId="722694864" sldId="348"/>
            <ac:spMk id="66" creationId="{FF3ABB53-C94B-7F72-29BA-8A10E045BE33}"/>
          </ac:spMkLst>
        </pc:spChg>
        <pc:spChg chg="mod">
          <ac:chgData name="Jizheng Wan" userId="02e35b87-44bd-4455-aecc-56042df92991" providerId="ADAL" clId="{30188004-0732-479C-AD74-80A9A185AD20}" dt="2023-03-13T01:26:47.486" v="3396"/>
          <ac:spMkLst>
            <pc:docMk/>
            <pc:sldMk cId="722694864" sldId="348"/>
            <ac:spMk id="67" creationId="{7DF3B4A3-F4A0-93E0-1BD9-91F3ADC1BCE0}"/>
          </ac:spMkLst>
        </pc:spChg>
        <pc:spChg chg="mod">
          <ac:chgData name="Jizheng Wan" userId="02e35b87-44bd-4455-aecc-56042df92991" providerId="ADAL" clId="{30188004-0732-479C-AD74-80A9A185AD20}" dt="2023-03-13T01:26:47.486" v="3396"/>
          <ac:spMkLst>
            <pc:docMk/>
            <pc:sldMk cId="722694864" sldId="348"/>
            <ac:spMk id="68" creationId="{1FAFCE74-BFA0-27D7-4039-F5055CAE73F4}"/>
          </ac:spMkLst>
        </pc:spChg>
        <pc:spChg chg="mod">
          <ac:chgData name="Jizheng Wan" userId="02e35b87-44bd-4455-aecc-56042df92991" providerId="ADAL" clId="{30188004-0732-479C-AD74-80A9A185AD20}" dt="2023-03-13T01:26:47.486" v="3396"/>
          <ac:spMkLst>
            <pc:docMk/>
            <pc:sldMk cId="722694864" sldId="348"/>
            <ac:spMk id="69" creationId="{87362D35-D700-862B-B0FF-8083240834D6}"/>
          </ac:spMkLst>
        </pc:spChg>
        <pc:spChg chg="del mod">
          <ac:chgData name="Jizheng Wan" userId="02e35b87-44bd-4455-aecc-56042df92991" providerId="ADAL" clId="{30188004-0732-479C-AD74-80A9A185AD20}" dt="2023-03-13T01:27:59.287" v="3399" actId="478"/>
          <ac:spMkLst>
            <pc:docMk/>
            <pc:sldMk cId="722694864" sldId="348"/>
            <ac:spMk id="70" creationId="{EC14D335-22EB-AE6C-700C-00F48BD1575A}"/>
          </ac:spMkLst>
        </pc:spChg>
        <pc:spChg chg="mod">
          <ac:chgData name="Jizheng Wan" userId="02e35b87-44bd-4455-aecc-56042df92991" providerId="ADAL" clId="{30188004-0732-479C-AD74-80A9A185AD20}" dt="2023-03-13T01:26:47.486" v="3396"/>
          <ac:spMkLst>
            <pc:docMk/>
            <pc:sldMk cId="722694864" sldId="348"/>
            <ac:spMk id="71" creationId="{72B23788-3FE7-8851-9B91-52B1941D0583}"/>
          </ac:spMkLst>
        </pc:spChg>
        <pc:spChg chg="mod">
          <ac:chgData name="Jizheng Wan" userId="02e35b87-44bd-4455-aecc-56042df92991" providerId="ADAL" clId="{30188004-0732-479C-AD74-80A9A185AD20}" dt="2023-03-13T01:26:47.486" v="3396"/>
          <ac:spMkLst>
            <pc:docMk/>
            <pc:sldMk cId="722694864" sldId="348"/>
            <ac:spMk id="73" creationId="{A6E17EB4-BE9B-4437-3AFF-0FD9AD2748DD}"/>
          </ac:spMkLst>
        </pc:spChg>
        <pc:spChg chg="mod">
          <ac:chgData name="Jizheng Wan" userId="02e35b87-44bd-4455-aecc-56042df92991" providerId="ADAL" clId="{30188004-0732-479C-AD74-80A9A185AD20}" dt="2023-03-13T01:36:05.682" v="3484"/>
          <ac:spMkLst>
            <pc:docMk/>
            <pc:sldMk cId="722694864" sldId="348"/>
            <ac:spMk id="76" creationId="{D109B3FD-9433-00DA-A0FC-0B05533A0CBC}"/>
          </ac:spMkLst>
        </pc:spChg>
        <pc:spChg chg="mod">
          <ac:chgData name="Jizheng Wan" userId="02e35b87-44bd-4455-aecc-56042df92991" providerId="ADAL" clId="{30188004-0732-479C-AD74-80A9A185AD20}" dt="2023-03-13T01:36:05.682" v="3484"/>
          <ac:spMkLst>
            <pc:docMk/>
            <pc:sldMk cId="722694864" sldId="348"/>
            <ac:spMk id="77" creationId="{6F8A6EE0-BCCB-C276-7824-E1CEE262992E}"/>
          </ac:spMkLst>
        </pc:spChg>
        <pc:spChg chg="mod">
          <ac:chgData name="Jizheng Wan" userId="02e35b87-44bd-4455-aecc-56042df92991" providerId="ADAL" clId="{30188004-0732-479C-AD74-80A9A185AD20}" dt="2023-03-13T01:36:05.682" v="3484"/>
          <ac:spMkLst>
            <pc:docMk/>
            <pc:sldMk cId="722694864" sldId="348"/>
            <ac:spMk id="78" creationId="{F44AC47C-7F95-73DE-A99B-15FB9E8C7422}"/>
          </ac:spMkLst>
        </pc:spChg>
        <pc:spChg chg="mod">
          <ac:chgData name="Jizheng Wan" userId="02e35b87-44bd-4455-aecc-56042df92991" providerId="ADAL" clId="{30188004-0732-479C-AD74-80A9A185AD20}" dt="2023-03-13T01:36:05.682" v="3484"/>
          <ac:spMkLst>
            <pc:docMk/>
            <pc:sldMk cId="722694864" sldId="348"/>
            <ac:spMk id="79" creationId="{CDBA1F2B-5965-4E05-63B9-2D6D6C1D221E}"/>
          </ac:spMkLst>
        </pc:spChg>
        <pc:spChg chg="mod">
          <ac:chgData name="Jizheng Wan" userId="02e35b87-44bd-4455-aecc-56042df92991" providerId="ADAL" clId="{30188004-0732-479C-AD74-80A9A185AD20}" dt="2023-03-13T01:36:05.682" v="3484"/>
          <ac:spMkLst>
            <pc:docMk/>
            <pc:sldMk cId="722694864" sldId="348"/>
            <ac:spMk id="81" creationId="{816704EB-FFE0-AA33-B928-D61F9C9906AB}"/>
          </ac:spMkLst>
        </pc:spChg>
        <pc:spChg chg="mod">
          <ac:chgData name="Jizheng Wan" userId="02e35b87-44bd-4455-aecc-56042df92991" providerId="ADAL" clId="{30188004-0732-479C-AD74-80A9A185AD20}" dt="2023-03-13T01:36:05.682" v="3484"/>
          <ac:spMkLst>
            <pc:docMk/>
            <pc:sldMk cId="722694864" sldId="348"/>
            <ac:spMk id="83" creationId="{64CABAC9-B08E-3707-2D04-0FA837BAC4B7}"/>
          </ac:spMkLst>
        </pc:spChg>
        <pc:spChg chg="mod">
          <ac:chgData name="Jizheng Wan" userId="02e35b87-44bd-4455-aecc-56042df92991" providerId="ADAL" clId="{30188004-0732-479C-AD74-80A9A185AD20}" dt="2023-03-13T01:36:05.682" v="3484"/>
          <ac:spMkLst>
            <pc:docMk/>
            <pc:sldMk cId="722694864" sldId="348"/>
            <ac:spMk id="84" creationId="{9C712170-AE6C-6F6E-E311-B6C3454D2D1E}"/>
          </ac:spMkLst>
        </pc:spChg>
        <pc:spChg chg="mod">
          <ac:chgData name="Jizheng Wan" userId="02e35b87-44bd-4455-aecc-56042df92991" providerId="ADAL" clId="{30188004-0732-479C-AD74-80A9A185AD20}" dt="2023-03-13T01:36:45.341" v="3492"/>
          <ac:spMkLst>
            <pc:docMk/>
            <pc:sldMk cId="722694864" sldId="348"/>
            <ac:spMk id="88" creationId="{86202A1F-4674-4529-A527-15FE31479794}"/>
          </ac:spMkLst>
        </pc:spChg>
        <pc:spChg chg="mod">
          <ac:chgData name="Jizheng Wan" userId="02e35b87-44bd-4455-aecc-56042df92991" providerId="ADAL" clId="{30188004-0732-479C-AD74-80A9A185AD20}" dt="2023-03-13T01:36:45.341" v="3492"/>
          <ac:spMkLst>
            <pc:docMk/>
            <pc:sldMk cId="722694864" sldId="348"/>
            <ac:spMk id="89" creationId="{44C47329-ACA7-ECDD-D6A3-60C198656AD4}"/>
          </ac:spMkLst>
        </pc:spChg>
        <pc:spChg chg="mod">
          <ac:chgData name="Jizheng Wan" userId="02e35b87-44bd-4455-aecc-56042df92991" providerId="ADAL" clId="{30188004-0732-479C-AD74-80A9A185AD20}" dt="2023-03-13T01:36:45.341" v="3492"/>
          <ac:spMkLst>
            <pc:docMk/>
            <pc:sldMk cId="722694864" sldId="348"/>
            <ac:spMk id="90" creationId="{CEA44187-766F-AEC6-B615-9921B687FFFC}"/>
          </ac:spMkLst>
        </pc:spChg>
        <pc:spChg chg="mod">
          <ac:chgData name="Jizheng Wan" userId="02e35b87-44bd-4455-aecc-56042df92991" providerId="ADAL" clId="{30188004-0732-479C-AD74-80A9A185AD20}" dt="2023-03-13T01:36:45.341" v="3492"/>
          <ac:spMkLst>
            <pc:docMk/>
            <pc:sldMk cId="722694864" sldId="348"/>
            <ac:spMk id="91" creationId="{735D8A94-2B10-0E8C-B201-51F2A5E14570}"/>
          </ac:spMkLst>
        </pc:spChg>
        <pc:spChg chg="mod">
          <ac:chgData name="Jizheng Wan" userId="02e35b87-44bd-4455-aecc-56042df92991" providerId="ADAL" clId="{30188004-0732-479C-AD74-80A9A185AD20}" dt="2023-03-13T01:36:45.341" v="3492"/>
          <ac:spMkLst>
            <pc:docMk/>
            <pc:sldMk cId="722694864" sldId="348"/>
            <ac:spMk id="93" creationId="{F807793A-1081-341A-3069-3C53F2BE0E70}"/>
          </ac:spMkLst>
        </pc:spChg>
        <pc:spChg chg="mod">
          <ac:chgData name="Jizheng Wan" userId="02e35b87-44bd-4455-aecc-56042df92991" providerId="ADAL" clId="{30188004-0732-479C-AD74-80A9A185AD20}" dt="2023-03-13T01:36:45.341" v="3492"/>
          <ac:spMkLst>
            <pc:docMk/>
            <pc:sldMk cId="722694864" sldId="348"/>
            <ac:spMk id="95" creationId="{7B8E1F55-F2E8-ADF3-A303-B318AFC5F75E}"/>
          </ac:spMkLst>
        </pc:spChg>
        <pc:spChg chg="mod">
          <ac:chgData name="Jizheng Wan" userId="02e35b87-44bd-4455-aecc-56042df92991" providerId="ADAL" clId="{30188004-0732-479C-AD74-80A9A185AD20}" dt="2023-03-13T01:36:45.341" v="3492"/>
          <ac:spMkLst>
            <pc:docMk/>
            <pc:sldMk cId="722694864" sldId="348"/>
            <ac:spMk id="96" creationId="{9D95645A-9D7F-F71B-5D2C-F7A4EEADDD34}"/>
          </ac:spMkLst>
        </pc:spChg>
        <pc:spChg chg="mod">
          <ac:chgData name="Jizheng Wan" userId="02e35b87-44bd-4455-aecc-56042df92991" providerId="ADAL" clId="{30188004-0732-479C-AD74-80A9A185AD20}" dt="2023-03-13T01:39:51.840" v="3531"/>
          <ac:spMkLst>
            <pc:docMk/>
            <pc:sldMk cId="722694864" sldId="348"/>
            <ac:spMk id="101" creationId="{F5058505-1CC7-7567-548E-A61736C2E7F5}"/>
          </ac:spMkLst>
        </pc:spChg>
        <pc:spChg chg="mod">
          <ac:chgData name="Jizheng Wan" userId="02e35b87-44bd-4455-aecc-56042df92991" providerId="ADAL" clId="{30188004-0732-479C-AD74-80A9A185AD20}" dt="2023-03-13T01:39:51.840" v="3531"/>
          <ac:spMkLst>
            <pc:docMk/>
            <pc:sldMk cId="722694864" sldId="348"/>
            <ac:spMk id="102" creationId="{06B53E06-5CAC-87FF-B628-5CFB9DF67BDB}"/>
          </ac:spMkLst>
        </pc:spChg>
        <pc:spChg chg="mod">
          <ac:chgData name="Jizheng Wan" userId="02e35b87-44bd-4455-aecc-56042df92991" providerId="ADAL" clId="{30188004-0732-479C-AD74-80A9A185AD20}" dt="2023-03-13T01:39:51.840" v="3531"/>
          <ac:spMkLst>
            <pc:docMk/>
            <pc:sldMk cId="722694864" sldId="348"/>
            <ac:spMk id="103" creationId="{B6351028-D71E-5DF1-CD1F-CF7E6D0A1BDF}"/>
          </ac:spMkLst>
        </pc:spChg>
        <pc:spChg chg="mod">
          <ac:chgData name="Jizheng Wan" userId="02e35b87-44bd-4455-aecc-56042df92991" providerId="ADAL" clId="{30188004-0732-479C-AD74-80A9A185AD20}" dt="2023-03-13T01:39:51.840" v="3531"/>
          <ac:spMkLst>
            <pc:docMk/>
            <pc:sldMk cId="722694864" sldId="348"/>
            <ac:spMk id="104" creationId="{391F9868-51EC-FE8F-F708-6CC21512CC73}"/>
          </ac:spMkLst>
        </pc:spChg>
        <pc:spChg chg="mod">
          <ac:chgData name="Jizheng Wan" userId="02e35b87-44bd-4455-aecc-56042df92991" providerId="ADAL" clId="{30188004-0732-479C-AD74-80A9A185AD20}" dt="2023-03-13T01:39:51.840" v="3531"/>
          <ac:spMkLst>
            <pc:docMk/>
            <pc:sldMk cId="722694864" sldId="348"/>
            <ac:spMk id="106" creationId="{9913010E-C5A0-3F8D-E7F6-109A34333066}"/>
          </ac:spMkLst>
        </pc:spChg>
        <pc:spChg chg="mod">
          <ac:chgData name="Jizheng Wan" userId="02e35b87-44bd-4455-aecc-56042df92991" providerId="ADAL" clId="{30188004-0732-479C-AD74-80A9A185AD20}" dt="2023-03-13T01:39:51.840" v="3531"/>
          <ac:spMkLst>
            <pc:docMk/>
            <pc:sldMk cId="722694864" sldId="348"/>
            <ac:spMk id="108" creationId="{942FF7E0-1EA9-29D1-5ED5-F92F67B6AC6C}"/>
          </ac:spMkLst>
        </pc:spChg>
        <pc:spChg chg="mod">
          <ac:chgData name="Jizheng Wan" userId="02e35b87-44bd-4455-aecc-56042df92991" providerId="ADAL" clId="{30188004-0732-479C-AD74-80A9A185AD20}" dt="2023-03-13T01:39:51.840" v="3531"/>
          <ac:spMkLst>
            <pc:docMk/>
            <pc:sldMk cId="722694864" sldId="348"/>
            <ac:spMk id="109" creationId="{5FE28A26-5F65-615E-C84A-D69854A7F397}"/>
          </ac:spMkLst>
        </pc:spChg>
        <pc:spChg chg="mod">
          <ac:chgData name="Jizheng Wan" userId="02e35b87-44bd-4455-aecc-56042df92991" providerId="ADAL" clId="{30188004-0732-479C-AD74-80A9A185AD20}" dt="2023-03-13T01:39:51.840" v="3531"/>
          <ac:spMkLst>
            <pc:docMk/>
            <pc:sldMk cId="722694864" sldId="348"/>
            <ac:spMk id="111" creationId="{05E0F35A-1E29-734B-16F4-5B6523A67F35}"/>
          </ac:spMkLst>
        </pc:spChg>
        <pc:spChg chg="mod">
          <ac:chgData name="Jizheng Wan" userId="02e35b87-44bd-4455-aecc-56042df92991" providerId="ADAL" clId="{30188004-0732-479C-AD74-80A9A185AD20}" dt="2023-03-13T01:39:51.840" v="3531"/>
          <ac:spMkLst>
            <pc:docMk/>
            <pc:sldMk cId="722694864" sldId="348"/>
            <ac:spMk id="112" creationId="{14B0D9BB-863D-1179-37CF-2931EB9FCCEF}"/>
          </ac:spMkLst>
        </pc:spChg>
        <pc:spChg chg="mod">
          <ac:chgData name="Jizheng Wan" userId="02e35b87-44bd-4455-aecc-56042df92991" providerId="ADAL" clId="{30188004-0732-479C-AD74-80A9A185AD20}" dt="2023-03-13T01:39:51.840" v="3531"/>
          <ac:spMkLst>
            <pc:docMk/>
            <pc:sldMk cId="722694864" sldId="348"/>
            <ac:spMk id="113" creationId="{4EA75C49-59A9-2E01-9E05-DE56665AEBD0}"/>
          </ac:spMkLst>
        </pc:spChg>
        <pc:spChg chg="mod">
          <ac:chgData name="Jizheng Wan" userId="02e35b87-44bd-4455-aecc-56042df92991" providerId="ADAL" clId="{30188004-0732-479C-AD74-80A9A185AD20}" dt="2023-03-13T01:39:51.840" v="3531"/>
          <ac:spMkLst>
            <pc:docMk/>
            <pc:sldMk cId="722694864" sldId="348"/>
            <ac:spMk id="114" creationId="{1CCB7E0F-B975-12BE-B60F-DE0049C7B668}"/>
          </ac:spMkLst>
        </pc:spChg>
        <pc:spChg chg="mod">
          <ac:chgData name="Jizheng Wan" userId="02e35b87-44bd-4455-aecc-56042df92991" providerId="ADAL" clId="{30188004-0732-479C-AD74-80A9A185AD20}" dt="2023-03-13T01:47:56.889" v="3682"/>
          <ac:spMkLst>
            <pc:docMk/>
            <pc:sldMk cId="722694864" sldId="348"/>
            <ac:spMk id="117" creationId="{D6FF8648-806E-2BFE-0344-C0869C28BB56}"/>
          </ac:spMkLst>
        </pc:spChg>
        <pc:spChg chg="mod">
          <ac:chgData name="Jizheng Wan" userId="02e35b87-44bd-4455-aecc-56042df92991" providerId="ADAL" clId="{30188004-0732-479C-AD74-80A9A185AD20}" dt="2023-03-13T01:47:56.889" v="3682"/>
          <ac:spMkLst>
            <pc:docMk/>
            <pc:sldMk cId="722694864" sldId="348"/>
            <ac:spMk id="118" creationId="{192B32EB-45D1-135B-BC6D-C7B9E5017781}"/>
          </ac:spMkLst>
        </pc:spChg>
        <pc:spChg chg="mod">
          <ac:chgData name="Jizheng Wan" userId="02e35b87-44bd-4455-aecc-56042df92991" providerId="ADAL" clId="{30188004-0732-479C-AD74-80A9A185AD20}" dt="2023-03-13T01:47:56.889" v="3682"/>
          <ac:spMkLst>
            <pc:docMk/>
            <pc:sldMk cId="722694864" sldId="348"/>
            <ac:spMk id="119" creationId="{E300D4F7-5FD5-7780-A08C-0B308CA0C3D5}"/>
          </ac:spMkLst>
        </pc:spChg>
        <pc:spChg chg="mod">
          <ac:chgData name="Jizheng Wan" userId="02e35b87-44bd-4455-aecc-56042df92991" providerId="ADAL" clId="{30188004-0732-479C-AD74-80A9A185AD20}" dt="2023-03-13T01:47:56.889" v="3682"/>
          <ac:spMkLst>
            <pc:docMk/>
            <pc:sldMk cId="722694864" sldId="348"/>
            <ac:spMk id="120" creationId="{A40FE106-06F6-46FE-D2AB-6DCAE22D5A32}"/>
          </ac:spMkLst>
        </pc:spChg>
        <pc:spChg chg="mod">
          <ac:chgData name="Jizheng Wan" userId="02e35b87-44bd-4455-aecc-56042df92991" providerId="ADAL" clId="{30188004-0732-479C-AD74-80A9A185AD20}" dt="2023-03-13T01:47:56.889" v="3682"/>
          <ac:spMkLst>
            <pc:docMk/>
            <pc:sldMk cId="722694864" sldId="348"/>
            <ac:spMk id="123" creationId="{0DEF08F3-473E-C91A-E765-D8EBC337A54D}"/>
          </ac:spMkLst>
        </pc:spChg>
        <pc:spChg chg="mod">
          <ac:chgData name="Jizheng Wan" userId="02e35b87-44bd-4455-aecc-56042df92991" providerId="ADAL" clId="{30188004-0732-479C-AD74-80A9A185AD20}" dt="2023-03-13T01:47:56.889" v="3682"/>
          <ac:spMkLst>
            <pc:docMk/>
            <pc:sldMk cId="722694864" sldId="348"/>
            <ac:spMk id="124" creationId="{3963D0F1-0919-351C-CC23-AEB70CC740F4}"/>
          </ac:spMkLst>
        </pc:spChg>
        <pc:spChg chg="mod">
          <ac:chgData name="Jizheng Wan" userId="02e35b87-44bd-4455-aecc-56042df92991" providerId="ADAL" clId="{30188004-0732-479C-AD74-80A9A185AD20}" dt="2023-03-13T01:47:56.889" v="3682"/>
          <ac:spMkLst>
            <pc:docMk/>
            <pc:sldMk cId="722694864" sldId="348"/>
            <ac:spMk id="125" creationId="{3A3B407F-0955-FE98-6B01-CBA446DBB101}"/>
          </ac:spMkLst>
        </pc:spChg>
        <pc:spChg chg="mod">
          <ac:chgData name="Jizheng Wan" userId="02e35b87-44bd-4455-aecc-56042df92991" providerId="ADAL" clId="{30188004-0732-479C-AD74-80A9A185AD20}" dt="2023-03-13T01:48:40.571" v="3689" actId="1035"/>
          <ac:spMkLst>
            <pc:docMk/>
            <pc:sldMk cId="722694864" sldId="348"/>
            <ac:spMk id="126" creationId="{6242BD78-CCA2-D945-1589-ED075AD21C87}"/>
          </ac:spMkLst>
        </pc:spChg>
        <pc:spChg chg="mod">
          <ac:chgData name="Jizheng Wan" userId="02e35b87-44bd-4455-aecc-56042df92991" providerId="ADAL" clId="{30188004-0732-479C-AD74-80A9A185AD20}" dt="2023-03-13T01:48:30.466" v="3686" actId="20577"/>
          <ac:spMkLst>
            <pc:docMk/>
            <pc:sldMk cId="722694864" sldId="348"/>
            <ac:spMk id="127" creationId="{21203F84-D423-9C72-45F0-F4E605407039}"/>
          </ac:spMkLst>
        </pc:spChg>
        <pc:spChg chg="mod">
          <ac:chgData name="Jizheng Wan" userId="02e35b87-44bd-4455-aecc-56042df92991" providerId="ADAL" clId="{30188004-0732-479C-AD74-80A9A185AD20}" dt="2023-03-13T01:48:42.642" v="3690" actId="1035"/>
          <ac:spMkLst>
            <pc:docMk/>
            <pc:sldMk cId="722694864" sldId="348"/>
            <ac:spMk id="128" creationId="{8875FE3C-9561-AAF5-9452-111B82ADB237}"/>
          </ac:spMkLst>
        </pc:spChg>
        <pc:spChg chg="mod">
          <ac:chgData name="Jizheng Wan" userId="02e35b87-44bd-4455-aecc-56042df92991" providerId="ADAL" clId="{30188004-0732-479C-AD74-80A9A185AD20}" dt="2023-03-13T01:47:56.889" v="3682"/>
          <ac:spMkLst>
            <pc:docMk/>
            <pc:sldMk cId="722694864" sldId="348"/>
            <ac:spMk id="130" creationId="{762AA390-AA63-EC67-32A8-7C743D75DD37}"/>
          </ac:spMkLst>
        </pc:spChg>
        <pc:spChg chg="mod">
          <ac:chgData name="Jizheng Wan" userId="02e35b87-44bd-4455-aecc-56042df92991" providerId="ADAL" clId="{30188004-0732-479C-AD74-80A9A185AD20}" dt="2023-03-13T01:47:56.889" v="3682"/>
          <ac:spMkLst>
            <pc:docMk/>
            <pc:sldMk cId="722694864" sldId="348"/>
            <ac:spMk id="132" creationId="{19903344-C4CB-3927-82AA-C769CEDA11B8}"/>
          </ac:spMkLst>
        </pc:spChg>
        <pc:spChg chg="mod">
          <ac:chgData name="Jizheng Wan" userId="02e35b87-44bd-4455-aecc-56042df92991" providerId="ADAL" clId="{30188004-0732-479C-AD74-80A9A185AD20}" dt="2023-03-13T01:47:56.889" v="3682"/>
          <ac:spMkLst>
            <pc:docMk/>
            <pc:sldMk cId="722694864" sldId="348"/>
            <ac:spMk id="133" creationId="{45B8C332-D5CE-DF45-0E3D-843C195EABCC}"/>
          </ac:spMkLst>
        </pc:spChg>
        <pc:grpChg chg="add del mod">
          <ac:chgData name="Jizheng Wan" userId="02e35b87-44bd-4455-aecc-56042df92991" providerId="ADAL" clId="{30188004-0732-479C-AD74-80A9A185AD20}" dt="2023-03-13T01:09:51.643" v="3153" actId="165"/>
          <ac:grpSpMkLst>
            <pc:docMk/>
            <pc:sldMk cId="722694864" sldId="348"/>
            <ac:grpSpMk id="5" creationId="{1EDECAA0-B65A-C32F-56AC-ACEFFF092F30}"/>
          </ac:grpSpMkLst>
        </pc:grpChg>
        <pc:grpChg chg="add del mod">
          <ac:chgData name="Jizheng Wan" userId="02e35b87-44bd-4455-aecc-56042df92991" providerId="ADAL" clId="{30188004-0732-479C-AD74-80A9A185AD20}" dt="2023-03-13T01:28:46.341" v="3406" actId="21"/>
          <ac:grpSpMkLst>
            <pc:docMk/>
            <pc:sldMk cId="722694864" sldId="348"/>
            <ac:grpSpMk id="44" creationId="{869C7E13-297F-A91D-28C4-DBAC7A3B7B20}"/>
          </ac:grpSpMkLst>
        </pc:grpChg>
        <pc:grpChg chg="mod">
          <ac:chgData name="Jizheng Wan" userId="02e35b87-44bd-4455-aecc-56042df92991" providerId="ADAL" clId="{30188004-0732-479C-AD74-80A9A185AD20}" dt="2023-03-13T01:26:47.486" v="3396"/>
          <ac:grpSpMkLst>
            <pc:docMk/>
            <pc:sldMk cId="722694864" sldId="348"/>
            <ac:grpSpMk id="47" creationId="{7A99074C-4DA8-6C05-EDB6-2FB62718AD5B}"/>
          </ac:grpSpMkLst>
        </pc:grpChg>
        <pc:grpChg chg="mod">
          <ac:chgData name="Jizheng Wan" userId="02e35b87-44bd-4455-aecc-56042df92991" providerId="ADAL" clId="{30188004-0732-479C-AD74-80A9A185AD20}" dt="2023-03-13T01:26:47.486" v="3396"/>
          <ac:grpSpMkLst>
            <pc:docMk/>
            <pc:sldMk cId="722694864" sldId="348"/>
            <ac:grpSpMk id="48" creationId="{20D46A3B-B4D8-3C18-1891-884C3859754E}"/>
          </ac:grpSpMkLst>
        </pc:grpChg>
        <pc:grpChg chg="mod">
          <ac:chgData name="Jizheng Wan" userId="02e35b87-44bd-4455-aecc-56042df92991" providerId="ADAL" clId="{30188004-0732-479C-AD74-80A9A185AD20}" dt="2023-03-13T01:26:47.486" v="3396"/>
          <ac:grpSpMkLst>
            <pc:docMk/>
            <pc:sldMk cId="722694864" sldId="348"/>
            <ac:grpSpMk id="49" creationId="{EA829FE8-633A-C760-0F2B-BD166266CF16}"/>
          </ac:grpSpMkLst>
        </pc:grpChg>
        <pc:grpChg chg="mod">
          <ac:chgData name="Jizheng Wan" userId="02e35b87-44bd-4455-aecc-56042df92991" providerId="ADAL" clId="{30188004-0732-479C-AD74-80A9A185AD20}" dt="2023-03-13T01:26:47.486" v="3396"/>
          <ac:grpSpMkLst>
            <pc:docMk/>
            <pc:sldMk cId="722694864" sldId="348"/>
            <ac:grpSpMk id="50" creationId="{0D78A46A-A7B4-F0EE-C0F2-2C8F14B9F533}"/>
          </ac:grpSpMkLst>
        </pc:grpChg>
        <pc:grpChg chg="add del mod">
          <ac:chgData name="Jizheng Wan" userId="02e35b87-44bd-4455-aecc-56042df92991" providerId="ADAL" clId="{30188004-0732-479C-AD74-80A9A185AD20}" dt="2023-03-13T01:36:17.374" v="3488" actId="478"/>
          <ac:grpSpMkLst>
            <pc:docMk/>
            <pc:sldMk cId="722694864" sldId="348"/>
            <ac:grpSpMk id="74" creationId="{6E55B132-522F-4AFB-8EAE-2A628D1A482C}"/>
          </ac:grpSpMkLst>
        </pc:grpChg>
        <pc:grpChg chg="mod">
          <ac:chgData name="Jizheng Wan" userId="02e35b87-44bd-4455-aecc-56042df92991" providerId="ADAL" clId="{30188004-0732-479C-AD74-80A9A185AD20}" dt="2023-03-13T01:36:05.682" v="3484"/>
          <ac:grpSpMkLst>
            <pc:docMk/>
            <pc:sldMk cId="722694864" sldId="348"/>
            <ac:grpSpMk id="75" creationId="{0C8E392B-7154-3CD7-76D3-2AF9BD691A36}"/>
          </ac:grpSpMkLst>
        </pc:grpChg>
        <pc:grpChg chg="mod">
          <ac:chgData name="Jizheng Wan" userId="02e35b87-44bd-4455-aecc-56042df92991" providerId="ADAL" clId="{30188004-0732-479C-AD74-80A9A185AD20}" dt="2023-03-13T01:36:05.682" v="3484"/>
          <ac:grpSpMkLst>
            <pc:docMk/>
            <pc:sldMk cId="722694864" sldId="348"/>
            <ac:grpSpMk id="80" creationId="{D869CB96-56E5-A415-BAB7-66830159F01A}"/>
          </ac:grpSpMkLst>
        </pc:grpChg>
        <pc:grpChg chg="add del mod">
          <ac:chgData name="Jizheng Wan" userId="02e35b87-44bd-4455-aecc-56042df92991" providerId="ADAL" clId="{30188004-0732-479C-AD74-80A9A185AD20}" dt="2023-03-13T01:37:35.181" v="3496" actId="478"/>
          <ac:grpSpMkLst>
            <pc:docMk/>
            <pc:sldMk cId="722694864" sldId="348"/>
            <ac:grpSpMk id="86" creationId="{3B4EE869-E499-4EA5-08E9-444B7DBF9234}"/>
          </ac:grpSpMkLst>
        </pc:grpChg>
        <pc:grpChg chg="mod">
          <ac:chgData name="Jizheng Wan" userId="02e35b87-44bd-4455-aecc-56042df92991" providerId="ADAL" clId="{30188004-0732-479C-AD74-80A9A185AD20}" dt="2023-03-13T01:36:45.341" v="3492"/>
          <ac:grpSpMkLst>
            <pc:docMk/>
            <pc:sldMk cId="722694864" sldId="348"/>
            <ac:grpSpMk id="87" creationId="{76306A85-8CF9-ACED-6E8E-E6980B5B2EE1}"/>
          </ac:grpSpMkLst>
        </pc:grpChg>
        <pc:grpChg chg="mod">
          <ac:chgData name="Jizheng Wan" userId="02e35b87-44bd-4455-aecc-56042df92991" providerId="ADAL" clId="{30188004-0732-479C-AD74-80A9A185AD20}" dt="2023-03-13T01:36:45.341" v="3492"/>
          <ac:grpSpMkLst>
            <pc:docMk/>
            <pc:sldMk cId="722694864" sldId="348"/>
            <ac:grpSpMk id="92" creationId="{877DAE0D-390F-9655-09FB-BAD9A1401782}"/>
          </ac:grpSpMkLst>
        </pc:grpChg>
        <pc:grpChg chg="add mod">
          <ac:chgData name="Jizheng Wan" userId="02e35b87-44bd-4455-aecc-56042df92991" providerId="ADAL" clId="{30188004-0732-479C-AD74-80A9A185AD20}" dt="2023-03-13T01:40:24.419" v="3577" actId="1035"/>
          <ac:grpSpMkLst>
            <pc:docMk/>
            <pc:sldMk cId="722694864" sldId="348"/>
            <ac:grpSpMk id="98" creationId="{D06F7338-77BD-A969-C501-206624284BF9}"/>
          </ac:grpSpMkLst>
        </pc:grpChg>
        <pc:grpChg chg="mod">
          <ac:chgData name="Jizheng Wan" userId="02e35b87-44bd-4455-aecc-56042df92991" providerId="ADAL" clId="{30188004-0732-479C-AD74-80A9A185AD20}" dt="2023-03-13T01:39:51.840" v="3531"/>
          <ac:grpSpMkLst>
            <pc:docMk/>
            <pc:sldMk cId="722694864" sldId="348"/>
            <ac:grpSpMk id="99" creationId="{F7979CB9-6C86-8320-1703-4DF81A6734CF}"/>
          </ac:grpSpMkLst>
        </pc:grpChg>
        <pc:grpChg chg="mod">
          <ac:chgData name="Jizheng Wan" userId="02e35b87-44bd-4455-aecc-56042df92991" providerId="ADAL" clId="{30188004-0732-479C-AD74-80A9A185AD20}" dt="2023-03-13T01:39:51.840" v="3531"/>
          <ac:grpSpMkLst>
            <pc:docMk/>
            <pc:sldMk cId="722694864" sldId="348"/>
            <ac:grpSpMk id="100" creationId="{11206750-2853-3551-0482-70173A9395E4}"/>
          </ac:grpSpMkLst>
        </pc:grpChg>
        <pc:grpChg chg="mod">
          <ac:chgData name="Jizheng Wan" userId="02e35b87-44bd-4455-aecc-56042df92991" providerId="ADAL" clId="{30188004-0732-479C-AD74-80A9A185AD20}" dt="2023-03-13T01:39:51.840" v="3531"/>
          <ac:grpSpMkLst>
            <pc:docMk/>
            <pc:sldMk cId="722694864" sldId="348"/>
            <ac:grpSpMk id="105" creationId="{47EAA8F5-F525-5CBE-219B-D6432839A752}"/>
          </ac:grpSpMkLst>
        </pc:grpChg>
        <pc:grpChg chg="add mod">
          <ac:chgData name="Jizheng Wan" userId="02e35b87-44bd-4455-aecc-56042df92991" providerId="ADAL" clId="{30188004-0732-479C-AD74-80A9A185AD20}" dt="2023-03-13T01:48:01.886" v="3683" actId="1076"/>
          <ac:grpSpMkLst>
            <pc:docMk/>
            <pc:sldMk cId="722694864" sldId="348"/>
            <ac:grpSpMk id="116" creationId="{A90BD203-264E-526B-DA42-9D3A9D4DB1A3}"/>
          </ac:grpSpMkLst>
        </pc:grpChg>
        <pc:grpChg chg="mod">
          <ac:chgData name="Jizheng Wan" userId="02e35b87-44bd-4455-aecc-56042df92991" providerId="ADAL" clId="{30188004-0732-479C-AD74-80A9A185AD20}" dt="2023-03-13T01:47:56.889" v="3682"/>
          <ac:grpSpMkLst>
            <pc:docMk/>
            <pc:sldMk cId="722694864" sldId="348"/>
            <ac:grpSpMk id="122" creationId="{A350687C-B987-695D-F13D-2433E9B60A1D}"/>
          </ac:grpSpMkLst>
        </pc:grpChg>
        <pc:grpChg chg="mod">
          <ac:chgData name="Jizheng Wan" userId="02e35b87-44bd-4455-aecc-56042df92991" providerId="ADAL" clId="{30188004-0732-479C-AD74-80A9A185AD20}" dt="2023-03-13T01:47:56.889" v="3682"/>
          <ac:grpSpMkLst>
            <pc:docMk/>
            <pc:sldMk cId="722694864" sldId="348"/>
            <ac:grpSpMk id="129" creationId="{99D24A8F-6DE7-A04A-66DF-82074C287B5A}"/>
          </ac:grpSpMkLst>
        </pc:grpChg>
        <pc:picChg chg="mod">
          <ac:chgData name="Jizheng Wan" userId="02e35b87-44bd-4455-aecc-56042df92991" providerId="ADAL" clId="{30188004-0732-479C-AD74-80A9A185AD20}" dt="2023-03-13T01:26:47.486" v="3396"/>
          <ac:picMkLst>
            <pc:docMk/>
            <pc:sldMk cId="722694864" sldId="348"/>
            <ac:picMk id="52" creationId="{1DAB5CAC-3F0D-7B71-4280-F870CCA64781}"/>
          </ac:picMkLst>
        </pc:picChg>
        <pc:picChg chg="mod">
          <ac:chgData name="Jizheng Wan" userId="02e35b87-44bd-4455-aecc-56042df92991" providerId="ADAL" clId="{30188004-0732-479C-AD74-80A9A185AD20}" dt="2023-03-13T01:36:05.682" v="3484"/>
          <ac:picMkLst>
            <pc:docMk/>
            <pc:sldMk cId="722694864" sldId="348"/>
            <ac:picMk id="82" creationId="{CB6F172D-F863-8795-4768-5979A2FC8BA4}"/>
          </ac:picMkLst>
        </pc:picChg>
        <pc:picChg chg="mod">
          <ac:chgData name="Jizheng Wan" userId="02e35b87-44bd-4455-aecc-56042df92991" providerId="ADAL" clId="{30188004-0732-479C-AD74-80A9A185AD20}" dt="2023-03-13T01:36:45.341" v="3492"/>
          <ac:picMkLst>
            <pc:docMk/>
            <pc:sldMk cId="722694864" sldId="348"/>
            <ac:picMk id="94" creationId="{7FDD2A80-CB02-F2F2-B81D-E7CC7807B902}"/>
          </ac:picMkLst>
        </pc:picChg>
        <pc:picChg chg="mod">
          <ac:chgData name="Jizheng Wan" userId="02e35b87-44bd-4455-aecc-56042df92991" providerId="ADAL" clId="{30188004-0732-479C-AD74-80A9A185AD20}" dt="2023-03-13T01:39:51.840" v="3531"/>
          <ac:picMkLst>
            <pc:docMk/>
            <pc:sldMk cId="722694864" sldId="348"/>
            <ac:picMk id="107" creationId="{BEEF24C1-EF2F-9390-271A-CFA2A4E1249C}"/>
          </ac:picMkLst>
        </pc:picChg>
        <pc:picChg chg="mod">
          <ac:chgData name="Jizheng Wan" userId="02e35b87-44bd-4455-aecc-56042df92991" providerId="ADAL" clId="{30188004-0732-479C-AD74-80A9A185AD20}" dt="2023-03-13T01:47:56.889" v="3682"/>
          <ac:picMkLst>
            <pc:docMk/>
            <pc:sldMk cId="722694864" sldId="348"/>
            <ac:picMk id="131" creationId="{33C2637C-93E1-9598-F33E-C8E7B112E5B7}"/>
          </ac:picMkLst>
        </pc:picChg>
        <pc:cxnChg chg="mod topLvl">
          <ac:chgData name="Jizheng Wan" userId="02e35b87-44bd-4455-aecc-56042df92991" providerId="ADAL" clId="{30188004-0732-479C-AD74-80A9A185AD20}" dt="2023-03-13T01:10:59.890" v="3170" actId="1076"/>
          <ac:cxnSpMkLst>
            <pc:docMk/>
            <pc:sldMk cId="722694864" sldId="348"/>
            <ac:cxnSpMk id="9" creationId="{3DBFE5F0-E533-8C9A-645A-3C4000A088FB}"/>
          </ac:cxnSpMkLst>
        </pc:cxnChg>
        <pc:cxnChg chg="mod topLvl">
          <ac:chgData name="Jizheng Wan" userId="02e35b87-44bd-4455-aecc-56042df92991" providerId="ADAL" clId="{30188004-0732-479C-AD74-80A9A185AD20}" dt="2023-03-13T01:10:46.108" v="3166" actId="1076"/>
          <ac:cxnSpMkLst>
            <pc:docMk/>
            <pc:sldMk cId="722694864" sldId="348"/>
            <ac:cxnSpMk id="10" creationId="{F828882C-4F99-DD17-ACA4-556EBFBED6A4}"/>
          </ac:cxnSpMkLst>
        </pc:cxnChg>
        <pc:cxnChg chg="add mod">
          <ac:chgData name="Jizheng Wan" userId="02e35b87-44bd-4455-aecc-56042df92991" providerId="ADAL" clId="{30188004-0732-479C-AD74-80A9A185AD20}" dt="2023-03-13T01:11:35.356" v="3177" actId="14100"/>
          <ac:cxnSpMkLst>
            <pc:docMk/>
            <pc:sldMk cId="722694864" sldId="348"/>
            <ac:cxnSpMk id="27" creationId="{68866675-FD07-9A0C-8975-7DEA166FE2DE}"/>
          </ac:cxnSpMkLst>
        </pc:cxnChg>
        <pc:cxnChg chg="add mod">
          <ac:chgData name="Jizheng Wan" userId="02e35b87-44bd-4455-aecc-56042df92991" providerId="ADAL" clId="{30188004-0732-479C-AD74-80A9A185AD20}" dt="2023-03-13T01:11:43.368" v="3181" actId="14100"/>
          <ac:cxnSpMkLst>
            <pc:docMk/>
            <pc:sldMk cId="722694864" sldId="348"/>
            <ac:cxnSpMk id="31" creationId="{B8852C01-2A3D-468B-B282-EBEB627C8DA8}"/>
          </ac:cxnSpMkLst>
        </pc:cxnChg>
        <pc:cxnChg chg="add mod">
          <ac:chgData name="Jizheng Wan" userId="02e35b87-44bd-4455-aecc-56042df92991" providerId="ADAL" clId="{30188004-0732-479C-AD74-80A9A185AD20}" dt="2023-03-13T01:12:58.732" v="3196" actId="14100"/>
          <ac:cxnSpMkLst>
            <pc:docMk/>
            <pc:sldMk cId="722694864" sldId="348"/>
            <ac:cxnSpMk id="35" creationId="{32441836-3613-1A0B-B8D4-165D5C6800B0}"/>
          </ac:cxnSpMkLst>
        </pc:cxnChg>
        <pc:cxnChg chg="mod">
          <ac:chgData name="Jizheng Wan" userId="02e35b87-44bd-4455-aecc-56042df92991" providerId="ADAL" clId="{30188004-0732-479C-AD74-80A9A185AD20}" dt="2023-03-13T01:28:46.341" v="3406" actId="21"/>
          <ac:cxnSpMkLst>
            <pc:docMk/>
            <pc:sldMk cId="722694864" sldId="348"/>
            <ac:cxnSpMk id="46" creationId="{08F0D061-90B2-4906-1A62-A60EFBA2AF09}"/>
          </ac:cxnSpMkLst>
        </pc:cxnChg>
        <pc:cxnChg chg="mod">
          <ac:chgData name="Jizheng Wan" userId="02e35b87-44bd-4455-aecc-56042df92991" providerId="ADAL" clId="{30188004-0732-479C-AD74-80A9A185AD20}" dt="2023-03-13T01:28:46.341" v="3406" actId="21"/>
          <ac:cxnSpMkLst>
            <pc:docMk/>
            <pc:sldMk cId="722694864" sldId="348"/>
            <ac:cxnSpMk id="58" creationId="{264754F2-E36D-94E7-9247-5F782B723630}"/>
          </ac:cxnSpMkLst>
        </pc:cxnChg>
        <pc:cxnChg chg="mod">
          <ac:chgData name="Jizheng Wan" userId="02e35b87-44bd-4455-aecc-56042df92991" providerId="ADAL" clId="{30188004-0732-479C-AD74-80A9A185AD20}" dt="2023-03-13T01:28:46.341" v="3406" actId="21"/>
          <ac:cxnSpMkLst>
            <pc:docMk/>
            <pc:sldMk cId="722694864" sldId="348"/>
            <ac:cxnSpMk id="65" creationId="{10AD0D37-8610-0A80-7F6F-86F5F1C64EB8}"/>
          </ac:cxnSpMkLst>
        </pc:cxnChg>
        <pc:cxnChg chg="mod">
          <ac:chgData name="Jizheng Wan" userId="02e35b87-44bd-4455-aecc-56042df92991" providerId="ADAL" clId="{30188004-0732-479C-AD74-80A9A185AD20}" dt="2023-03-13T01:28:46.341" v="3406" actId="21"/>
          <ac:cxnSpMkLst>
            <pc:docMk/>
            <pc:sldMk cId="722694864" sldId="348"/>
            <ac:cxnSpMk id="72" creationId="{A8F2369F-E3F3-D292-BA23-38DFDAEECF6B}"/>
          </ac:cxnSpMkLst>
        </pc:cxnChg>
        <pc:cxnChg chg="mod">
          <ac:chgData name="Jizheng Wan" userId="02e35b87-44bd-4455-aecc-56042df92991" providerId="ADAL" clId="{30188004-0732-479C-AD74-80A9A185AD20}" dt="2023-03-13T01:36:17.374" v="3488" actId="478"/>
          <ac:cxnSpMkLst>
            <pc:docMk/>
            <pc:sldMk cId="722694864" sldId="348"/>
            <ac:cxnSpMk id="85" creationId="{8649DDC0-72D3-C579-492A-E5E4431A3826}"/>
          </ac:cxnSpMkLst>
        </pc:cxnChg>
        <pc:cxnChg chg="mod">
          <ac:chgData name="Jizheng Wan" userId="02e35b87-44bd-4455-aecc-56042df92991" providerId="ADAL" clId="{30188004-0732-479C-AD74-80A9A185AD20}" dt="2023-03-13T01:37:35.181" v="3496" actId="478"/>
          <ac:cxnSpMkLst>
            <pc:docMk/>
            <pc:sldMk cId="722694864" sldId="348"/>
            <ac:cxnSpMk id="97" creationId="{DF83B15A-B542-C366-68DD-2E070F4C1828}"/>
          </ac:cxnSpMkLst>
        </pc:cxnChg>
        <pc:cxnChg chg="mod">
          <ac:chgData name="Jizheng Wan" userId="02e35b87-44bd-4455-aecc-56042df92991" providerId="ADAL" clId="{30188004-0732-479C-AD74-80A9A185AD20}" dt="2023-03-13T01:39:51.840" v="3531"/>
          <ac:cxnSpMkLst>
            <pc:docMk/>
            <pc:sldMk cId="722694864" sldId="348"/>
            <ac:cxnSpMk id="110" creationId="{07ACDF4D-9C75-DEF4-E5D3-FC18C3B75AC2}"/>
          </ac:cxnSpMkLst>
        </pc:cxnChg>
        <pc:cxnChg chg="mod">
          <ac:chgData name="Jizheng Wan" userId="02e35b87-44bd-4455-aecc-56042df92991" providerId="ADAL" clId="{30188004-0732-479C-AD74-80A9A185AD20}" dt="2023-03-13T01:39:51.840" v="3531"/>
          <ac:cxnSpMkLst>
            <pc:docMk/>
            <pc:sldMk cId="722694864" sldId="348"/>
            <ac:cxnSpMk id="115" creationId="{440BC4FF-6369-6C1C-1BE8-F48F7A0C0F19}"/>
          </ac:cxnSpMkLst>
        </pc:cxnChg>
        <pc:cxnChg chg="mod">
          <ac:chgData name="Jizheng Wan" userId="02e35b87-44bd-4455-aecc-56042df92991" providerId="ADAL" clId="{30188004-0732-479C-AD74-80A9A185AD20}" dt="2023-03-13T01:47:56.889" v="3682"/>
          <ac:cxnSpMkLst>
            <pc:docMk/>
            <pc:sldMk cId="722694864" sldId="348"/>
            <ac:cxnSpMk id="121" creationId="{0AC0DD99-0CC3-5C62-9962-4BB4FCC075D4}"/>
          </ac:cxnSpMkLst>
        </pc:cxnChg>
        <pc:cxnChg chg="mod">
          <ac:chgData name="Jizheng Wan" userId="02e35b87-44bd-4455-aecc-56042df92991" providerId="ADAL" clId="{30188004-0732-479C-AD74-80A9A185AD20}" dt="2023-03-13T01:47:56.889" v="3682"/>
          <ac:cxnSpMkLst>
            <pc:docMk/>
            <pc:sldMk cId="722694864" sldId="348"/>
            <ac:cxnSpMk id="134" creationId="{3451F2E5-6764-9042-E56C-E8C1BABC1C09}"/>
          </ac:cxnSpMkLst>
        </pc:cxnChg>
      </pc:sldChg>
      <pc:sldChg chg="addSp delSp modSp new del mod modAnim">
        <pc:chgData name="Jizheng Wan" userId="02e35b87-44bd-4455-aecc-56042df92991" providerId="ADAL" clId="{30188004-0732-479C-AD74-80A9A185AD20}" dt="2023-03-13T01:53:28.433" v="3705" actId="47"/>
        <pc:sldMkLst>
          <pc:docMk/>
          <pc:sldMk cId="1358662292" sldId="349"/>
        </pc:sldMkLst>
        <pc:spChg chg="del">
          <ac:chgData name="Jizheng Wan" userId="02e35b87-44bd-4455-aecc-56042df92991" providerId="ADAL" clId="{30188004-0732-479C-AD74-80A9A185AD20}" dt="2023-03-13T01:28:53.944" v="3409" actId="478"/>
          <ac:spMkLst>
            <pc:docMk/>
            <pc:sldMk cId="1358662292" sldId="349"/>
            <ac:spMk id="2" creationId="{41E6731F-C952-6E89-73BF-618313519189}"/>
          </ac:spMkLst>
        </pc:spChg>
        <pc:spChg chg="del">
          <ac:chgData name="Jizheng Wan" userId="02e35b87-44bd-4455-aecc-56042df92991" providerId="ADAL" clId="{30188004-0732-479C-AD74-80A9A185AD20}" dt="2023-03-13T01:28:52.428" v="3408" actId="478"/>
          <ac:spMkLst>
            <pc:docMk/>
            <pc:sldMk cId="1358662292" sldId="349"/>
            <ac:spMk id="3" creationId="{24D03922-0D3E-F98A-8273-1283D130CD7B}"/>
          </ac:spMkLst>
        </pc:spChg>
        <pc:spChg chg="mod topLvl">
          <ac:chgData name="Jizheng Wan" userId="02e35b87-44bd-4455-aecc-56042df92991" providerId="ADAL" clId="{30188004-0732-479C-AD74-80A9A185AD20}" dt="2023-03-13T01:43:29.664" v="3594" actId="165"/>
          <ac:spMkLst>
            <pc:docMk/>
            <pc:sldMk cId="1358662292" sldId="349"/>
            <ac:spMk id="5" creationId="{C1287BE7-5F1D-35D4-2B85-995B475E87B3}"/>
          </ac:spMkLst>
        </pc:spChg>
        <pc:spChg chg="mod">
          <ac:chgData name="Jizheng Wan" userId="02e35b87-44bd-4455-aecc-56042df92991" providerId="ADAL" clId="{30188004-0732-479C-AD74-80A9A185AD20}" dt="2023-03-13T01:43:29.664" v="3594" actId="165"/>
          <ac:spMkLst>
            <pc:docMk/>
            <pc:sldMk cId="1358662292" sldId="349"/>
            <ac:spMk id="11" creationId="{11B1ABDF-F49D-6EE6-5025-55ABF02F942A}"/>
          </ac:spMkLst>
        </pc:spChg>
        <pc:spChg chg="mod">
          <ac:chgData name="Jizheng Wan" userId="02e35b87-44bd-4455-aecc-56042df92991" providerId="ADAL" clId="{30188004-0732-479C-AD74-80A9A185AD20}" dt="2023-03-13T01:29:27.456" v="3412" actId="165"/>
          <ac:spMkLst>
            <pc:docMk/>
            <pc:sldMk cId="1358662292" sldId="349"/>
            <ac:spMk id="13" creationId="{C6639C48-8E8A-23B5-43CA-116A5832930D}"/>
          </ac:spMkLst>
        </pc:spChg>
        <pc:spChg chg="mod">
          <ac:chgData name="Jizheng Wan" userId="02e35b87-44bd-4455-aecc-56042df92991" providerId="ADAL" clId="{30188004-0732-479C-AD74-80A9A185AD20}" dt="2023-03-13T01:29:27.456" v="3412" actId="165"/>
          <ac:spMkLst>
            <pc:docMk/>
            <pc:sldMk cId="1358662292" sldId="349"/>
            <ac:spMk id="14" creationId="{71AC6E73-4165-2395-3137-B87FF8EBCCEA}"/>
          </ac:spMkLst>
        </pc:spChg>
        <pc:spChg chg="mod">
          <ac:chgData name="Jizheng Wan" userId="02e35b87-44bd-4455-aecc-56042df92991" providerId="ADAL" clId="{30188004-0732-479C-AD74-80A9A185AD20}" dt="2023-03-13T01:29:27.456" v="3412" actId="165"/>
          <ac:spMkLst>
            <pc:docMk/>
            <pc:sldMk cId="1358662292" sldId="349"/>
            <ac:spMk id="15" creationId="{9153724D-A3F3-7CFB-5042-E22A170CD4A7}"/>
          </ac:spMkLst>
        </pc:spChg>
        <pc:spChg chg="mod">
          <ac:chgData name="Jizheng Wan" userId="02e35b87-44bd-4455-aecc-56042df92991" providerId="ADAL" clId="{30188004-0732-479C-AD74-80A9A185AD20}" dt="2023-03-13T01:29:27.456" v="3412" actId="165"/>
          <ac:spMkLst>
            <pc:docMk/>
            <pc:sldMk cId="1358662292" sldId="349"/>
            <ac:spMk id="16" creationId="{FB46D616-4F9A-E0F0-97C7-5FFB3A2A3A8D}"/>
          </ac:spMkLst>
        </pc:spChg>
        <pc:spChg chg="mod">
          <ac:chgData name="Jizheng Wan" userId="02e35b87-44bd-4455-aecc-56042df92991" providerId="ADAL" clId="{30188004-0732-479C-AD74-80A9A185AD20}" dt="2023-03-13T01:29:27.456" v="3412" actId="165"/>
          <ac:spMkLst>
            <pc:docMk/>
            <pc:sldMk cId="1358662292" sldId="349"/>
            <ac:spMk id="18" creationId="{C7F1C173-A4E2-71D9-10DD-608A0A81C38D}"/>
          </ac:spMkLst>
        </pc:spChg>
        <pc:spChg chg="mod">
          <ac:chgData name="Jizheng Wan" userId="02e35b87-44bd-4455-aecc-56042df92991" providerId="ADAL" clId="{30188004-0732-479C-AD74-80A9A185AD20}" dt="2023-03-13T01:29:27.456" v="3412" actId="165"/>
          <ac:spMkLst>
            <pc:docMk/>
            <pc:sldMk cId="1358662292" sldId="349"/>
            <ac:spMk id="19" creationId="{1076E2BC-AB63-D2BC-D94C-83534D316911}"/>
          </ac:spMkLst>
        </pc:spChg>
        <pc:spChg chg="mod">
          <ac:chgData name="Jizheng Wan" userId="02e35b87-44bd-4455-aecc-56042df92991" providerId="ADAL" clId="{30188004-0732-479C-AD74-80A9A185AD20}" dt="2023-03-13T01:29:27.456" v="3412" actId="165"/>
          <ac:spMkLst>
            <pc:docMk/>
            <pc:sldMk cId="1358662292" sldId="349"/>
            <ac:spMk id="20" creationId="{F7C75C4D-B8E3-BAD8-5C02-5753D195B664}"/>
          </ac:spMkLst>
        </pc:spChg>
        <pc:spChg chg="mod">
          <ac:chgData name="Jizheng Wan" userId="02e35b87-44bd-4455-aecc-56042df92991" providerId="ADAL" clId="{30188004-0732-479C-AD74-80A9A185AD20}" dt="2023-03-13T01:29:27.456" v="3412" actId="165"/>
          <ac:spMkLst>
            <pc:docMk/>
            <pc:sldMk cId="1358662292" sldId="349"/>
            <ac:spMk id="21" creationId="{73A16A94-D65A-B9BD-2399-1E659F41CF1F}"/>
          </ac:spMkLst>
        </pc:spChg>
        <pc:spChg chg="mod">
          <ac:chgData name="Jizheng Wan" userId="02e35b87-44bd-4455-aecc-56042df92991" providerId="ADAL" clId="{30188004-0732-479C-AD74-80A9A185AD20}" dt="2023-03-13T01:29:27.456" v="3412" actId="165"/>
          <ac:spMkLst>
            <pc:docMk/>
            <pc:sldMk cId="1358662292" sldId="349"/>
            <ac:spMk id="22" creationId="{7099219F-F8D3-9E99-617B-51D87FD14436}"/>
          </ac:spMkLst>
        </pc:spChg>
        <pc:spChg chg="mod">
          <ac:chgData name="Jizheng Wan" userId="02e35b87-44bd-4455-aecc-56042df92991" providerId="ADAL" clId="{30188004-0732-479C-AD74-80A9A185AD20}" dt="2023-03-13T01:29:27.456" v="3412" actId="165"/>
          <ac:spMkLst>
            <pc:docMk/>
            <pc:sldMk cId="1358662292" sldId="349"/>
            <ac:spMk id="24" creationId="{E354FC92-E6D0-E7E6-0F94-FA13F07755CD}"/>
          </ac:spMkLst>
        </pc:spChg>
        <pc:spChg chg="del mod topLvl">
          <ac:chgData name="Jizheng Wan" userId="02e35b87-44bd-4455-aecc-56042df92991" providerId="ADAL" clId="{30188004-0732-479C-AD74-80A9A185AD20}" dt="2023-03-13T01:38:39.581" v="3505" actId="478"/>
          <ac:spMkLst>
            <pc:docMk/>
            <pc:sldMk cId="1358662292" sldId="349"/>
            <ac:spMk id="25" creationId="{10EFC8CC-CCA6-2339-25E2-CF370533D61A}"/>
          </ac:spMkLst>
        </pc:spChg>
        <pc:spChg chg="del mod topLvl">
          <ac:chgData name="Jizheng Wan" userId="02e35b87-44bd-4455-aecc-56042df92991" providerId="ADAL" clId="{30188004-0732-479C-AD74-80A9A185AD20}" dt="2023-03-13T01:38:42.654" v="3508" actId="478"/>
          <ac:spMkLst>
            <pc:docMk/>
            <pc:sldMk cId="1358662292" sldId="349"/>
            <ac:spMk id="26" creationId="{B2AE06B8-EE77-ACA3-830C-071275FEB853}"/>
          </ac:spMkLst>
        </pc:spChg>
        <pc:spChg chg="del mod topLvl">
          <ac:chgData name="Jizheng Wan" userId="02e35b87-44bd-4455-aecc-56042df92991" providerId="ADAL" clId="{30188004-0732-479C-AD74-80A9A185AD20}" dt="2023-03-13T01:38:42.654" v="3508" actId="478"/>
          <ac:spMkLst>
            <pc:docMk/>
            <pc:sldMk cId="1358662292" sldId="349"/>
            <ac:spMk id="27" creationId="{804844C6-4339-287D-D1F9-13638E45A625}"/>
          </ac:spMkLst>
        </pc:spChg>
        <pc:spChg chg="add del mod topLvl">
          <ac:chgData name="Jizheng Wan" userId="02e35b87-44bd-4455-aecc-56042df92991" providerId="ADAL" clId="{30188004-0732-479C-AD74-80A9A185AD20}" dt="2023-03-13T01:35:38.810" v="3477" actId="478"/>
          <ac:spMkLst>
            <pc:docMk/>
            <pc:sldMk cId="1358662292" sldId="349"/>
            <ac:spMk id="28" creationId="{E2F57DAC-D5C8-A5A6-1EE0-1A0D78A1C733}"/>
          </ac:spMkLst>
        </pc:spChg>
        <pc:spChg chg="del mod topLvl">
          <ac:chgData name="Jizheng Wan" userId="02e35b87-44bd-4455-aecc-56042df92991" providerId="ADAL" clId="{30188004-0732-479C-AD74-80A9A185AD20}" dt="2023-03-13T01:30:03.771" v="3414" actId="478"/>
          <ac:spMkLst>
            <pc:docMk/>
            <pc:sldMk cId="1358662292" sldId="349"/>
            <ac:spMk id="30" creationId="{39E7A2F5-73CC-2DC1-CCBD-03FC50E78836}"/>
          </ac:spMkLst>
        </pc:spChg>
        <pc:spChg chg="add mod ord">
          <ac:chgData name="Jizheng Wan" userId="02e35b87-44bd-4455-aecc-56042df92991" providerId="ADAL" clId="{30188004-0732-479C-AD74-80A9A185AD20}" dt="2023-03-13T01:43:29.664" v="3594" actId="165"/>
          <ac:spMkLst>
            <pc:docMk/>
            <pc:sldMk cId="1358662292" sldId="349"/>
            <ac:spMk id="31" creationId="{D6082BB5-C9CB-0D30-47E5-EE7A15DBE292}"/>
          </ac:spMkLst>
        </pc:spChg>
        <pc:spChg chg="add mod topLvl">
          <ac:chgData name="Jizheng Wan" userId="02e35b87-44bd-4455-aecc-56042df92991" providerId="ADAL" clId="{30188004-0732-479C-AD74-80A9A185AD20}" dt="2023-03-13T01:47:51.128" v="3681" actId="164"/>
          <ac:spMkLst>
            <pc:docMk/>
            <pc:sldMk cId="1358662292" sldId="349"/>
            <ac:spMk id="33" creationId="{20BCACE6-A63A-C195-CEE1-7A1A89A321B5}"/>
          </ac:spMkLst>
        </pc:spChg>
        <pc:spChg chg="add mod topLvl">
          <ac:chgData name="Jizheng Wan" userId="02e35b87-44bd-4455-aecc-56042df92991" providerId="ADAL" clId="{30188004-0732-479C-AD74-80A9A185AD20}" dt="2023-03-13T01:47:51.128" v="3681" actId="164"/>
          <ac:spMkLst>
            <pc:docMk/>
            <pc:sldMk cId="1358662292" sldId="349"/>
            <ac:spMk id="34" creationId="{84BA28F9-0F77-720E-D415-A5591217505C}"/>
          </ac:spMkLst>
        </pc:spChg>
        <pc:spChg chg="add mod topLvl">
          <ac:chgData name="Jizheng Wan" userId="02e35b87-44bd-4455-aecc-56042df92991" providerId="ADAL" clId="{30188004-0732-479C-AD74-80A9A185AD20}" dt="2023-03-13T01:44:46.142" v="3613" actId="14100"/>
          <ac:spMkLst>
            <pc:docMk/>
            <pc:sldMk cId="1358662292" sldId="349"/>
            <ac:spMk id="35" creationId="{DB4C1985-D5FC-4E50-315D-C783E2C92327}"/>
          </ac:spMkLst>
        </pc:spChg>
        <pc:spChg chg="add mod topLvl">
          <ac:chgData name="Jizheng Wan" userId="02e35b87-44bd-4455-aecc-56042df92991" providerId="ADAL" clId="{30188004-0732-479C-AD74-80A9A185AD20}" dt="2023-03-13T01:47:51.128" v="3681" actId="164"/>
          <ac:spMkLst>
            <pc:docMk/>
            <pc:sldMk cId="1358662292" sldId="349"/>
            <ac:spMk id="36" creationId="{4D85C076-262E-D0D7-36F6-FC26DBF352A9}"/>
          </ac:spMkLst>
        </pc:spChg>
        <pc:spChg chg="add mod topLvl">
          <ac:chgData name="Jizheng Wan" userId="02e35b87-44bd-4455-aecc-56042df92991" providerId="ADAL" clId="{30188004-0732-479C-AD74-80A9A185AD20}" dt="2023-03-13T01:47:51.128" v="3681" actId="164"/>
          <ac:spMkLst>
            <pc:docMk/>
            <pc:sldMk cId="1358662292" sldId="349"/>
            <ac:spMk id="37" creationId="{0FC0F92A-A721-2DC4-8634-7D1E3ACF8BF7}"/>
          </ac:spMkLst>
        </pc:spChg>
        <pc:spChg chg="mod">
          <ac:chgData name="Jizheng Wan" userId="02e35b87-44bd-4455-aecc-56042df92991" providerId="ADAL" clId="{30188004-0732-479C-AD74-80A9A185AD20}" dt="2023-03-13T01:37:44.977" v="3497" actId="165"/>
          <ac:spMkLst>
            <pc:docMk/>
            <pc:sldMk cId="1358662292" sldId="349"/>
            <ac:spMk id="40" creationId="{19F05E77-5CE5-E075-532E-6E2B57767A56}"/>
          </ac:spMkLst>
        </pc:spChg>
        <pc:spChg chg="add del mod">
          <ac:chgData name="Jizheng Wan" userId="02e35b87-44bd-4455-aecc-56042df92991" providerId="ADAL" clId="{30188004-0732-479C-AD74-80A9A185AD20}" dt="2023-03-13T01:38:42.654" v="3508" actId="478"/>
          <ac:spMkLst>
            <pc:docMk/>
            <pc:sldMk cId="1358662292" sldId="349"/>
            <ac:spMk id="44" creationId="{FA0B6A27-D95A-CF0E-6288-BAEB8A745C21}"/>
          </ac:spMkLst>
        </pc:spChg>
        <pc:spChg chg="mod topLvl">
          <ac:chgData name="Jizheng Wan" userId="02e35b87-44bd-4455-aecc-56042df92991" providerId="ADAL" clId="{30188004-0732-479C-AD74-80A9A185AD20}" dt="2023-03-13T01:43:29.664" v="3594" actId="165"/>
          <ac:spMkLst>
            <pc:docMk/>
            <pc:sldMk cId="1358662292" sldId="349"/>
            <ac:spMk id="48" creationId="{CDFA7D56-10EF-8B99-8455-E12D27EB4500}"/>
          </ac:spMkLst>
        </pc:spChg>
        <pc:spChg chg="mod topLvl">
          <ac:chgData name="Jizheng Wan" userId="02e35b87-44bd-4455-aecc-56042df92991" providerId="ADAL" clId="{30188004-0732-479C-AD74-80A9A185AD20}" dt="2023-03-13T01:43:29.664" v="3594" actId="165"/>
          <ac:spMkLst>
            <pc:docMk/>
            <pc:sldMk cId="1358662292" sldId="349"/>
            <ac:spMk id="49" creationId="{EDDEC0D0-56AD-E92C-2A62-9DA8DE7822AC}"/>
          </ac:spMkLst>
        </pc:spChg>
        <pc:spChg chg="mod topLvl">
          <ac:chgData name="Jizheng Wan" userId="02e35b87-44bd-4455-aecc-56042df92991" providerId="ADAL" clId="{30188004-0732-479C-AD74-80A9A185AD20}" dt="2023-03-13T01:47:51.128" v="3681" actId="164"/>
          <ac:spMkLst>
            <pc:docMk/>
            <pc:sldMk cId="1358662292" sldId="349"/>
            <ac:spMk id="50" creationId="{DB091359-545A-348A-7A7A-942284B6E9BB}"/>
          </ac:spMkLst>
        </pc:spChg>
        <pc:spChg chg="del mod topLvl">
          <ac:chgData name="Jizheng Wan" userId="02e35b87-44bd-4455-aecc-56042df92991" providerId="ADAL" clId="{30188004-0732-479C-AD74-80A9A185AD20}" dt="2023-03-13T01:39:26.940" v="3522" actId="478"/>
          <ac:spMkLst>
            <pc:docMk/>
            <pc:sldMk cId="1358662292" sldId="349"/>
            <ac:spMk id="51" creationId="{3FFD6BEE-3F7F-A6E0-E9F2-50178932249D}"/>
          </ac:spMkLst>
        </pc:spChg>
        <pc:spChg chg="add mod">
          <ac:chgData name="Jizheng Wan" userId="02e35b87-44bd-4455-aecc-56042df92991" providerId="ADAL" clId="{30188004-0732-479C-AD74-80A9A185AD20}" dt="2023-03-13T01:44:39.124" v="3611" actId="1076"/>
          <ac:spMkLst>
            <pc:docMk/>
            <pc:sldMk cId="1358662292" sldId="349"/>
            <ac:spMk id="55" creationId="{81FD07BE-C597-F121-99AE-96C20A495F56}"/>
          </ac:spMkLst>
        </pc:spChg>
        <pc:spChg chg="add mod">
          <ac:chgData name="Jizheng Wan" userId="02e35b87-44bd-4455-aecc-56042df92991" providerId="ADAL" clId="{30188004-0732-479C-AD74-80A9A185AD20}" dt="2023-03-13T01:47:51.128" v="3681" actId="164"/>
          <ac:spMkLst>
            <pc:docMk/>
            <pc:sldMk cId="1358662292" sldId="349"/>
            <ac:spMk id="56" creationId="{17B6CEB8-F936-55F5-6C20-40B4B638931B}"/>
          </ac:spMkLst>
        </pc:spChg>
        <pc:spChg chg="add mod">
          <ac:chgData name="Jizheng Wan" userId="02e35b87-44bd-4455-aecc-56042df92991" providerId="ADAL" clId="{30188004-0732-479C-AD74-80A9A185AD20}" dt="2023-03-13T01:47:51.128" v="3681" actId="164"/>
          <ac:spMkLst>
            <pc:docMk/>
            <pc:sldMk cId="1358662292" sldId="349"/>
            <ac:spMk id="57" creationId="{CED9CAE6-B6FF-1F0C-D577-6F832BC29C44}"/>
          </ac:spMkLst>
        </pc:spChg>
        <pc:spChg chg="add mod ord">
          <ac:chgData name="Jizheng Wan" userId="02e35b87-44bd-4455-aecc-56042df92991" providerId="ADAL" clId="{30188004-0732-479C-AD74-80A9A185AD20}" dt="2023-03-13T01:47:51.128" v="3681" actId="164"/>
          <ac:spMkLst>
            <pc:docMk/>
            <pc:sldMk cId="1358662292" sldId="349"/>
            <ac:spMk id="58" creationId="{8B0C1A9F-F9D3-CF31-DD3D-77584174D979}"/>
          </ac:spMkLst>
        </pc:spChg>
        <pc:spChg chg="add del mod">
          <ac:chgData name="Jizheng Wan" userId="02e35b87-44bd-4455-aecc-56042df92991" providerId="ADAL" clId="{30188004-0732-479C-AD74-80A9A185AD20}" dt="2023-03-13T01:47:01.547" v="3650" actId="478"/>
          <ac:spMkLst>
            <pc:docMk/>
            <pc:sldMk cId="1358662292" sldId="349"/>
            <ac:spMk id="59" creationId="{3AB7A8CE-AD2D-7903-1064-963EC89670D5}"/>
          </ac:spMkLst>
        </pc:spChg>
        <pc:spChg chg="add del mod">
          <ac:chgData name="Jizheng Wan" userId="02e35b87-44bd-4455-aecc-56042df92991" providerId="ADAL" clId="{30188004-0732-479C-AD74-80A9A185AD20}" dt="2023-03-13T01:47:03.046" v="3651" actId="478"/>
          <ac:spMkLst>
            <pc:docMk/>
            <pc:sldMk cId="1358662292" sldId="349"/>
            <ac:spMk id="60" creationId="{753E0752-FC54-C24D-79B4-831E99B442E9}"/>
          </ac:spMkLst>
        </pc:spChg>
        <pc:spChg chg="add mod">
          <ac:chgData name="Jizheng Wan" userId="02e35b87-44bd-4455-aecc-56042df92991" providerId="ADAL" clId="{30188004-0732-479C-AD74-80A9A185AD20}" dt="2023-03-13T01:47:51.128" v="3681" actId="164"/>
          <ac:spMkLst>
            <pc:docMk/>
            <pc:sldMk cId="1358662292" sldId="349"/>
            <ac:spMk id="62" creationId="{54D98837-0C90-7CA2-850A-C4BB54266C99}"/>
          </ac:spMkLst>
        </pc:spChg>
        <pc:spChg chg="add mod">
          <ac:chgData name="Jizheng Wan" userId="02e35b87-44bd-4455-aecc-56042df92991" providerId="ADAL" clId="{30188004-0732-479C-AD74-80A9A185AD20}" dt="2023-03-13T01:47:51.128" v="3681" actId="164"/>
          <ac:spMkLst>
            <pc:docMk/>
            <pc:sldMk cId="1358662292" sldId="349"/>
            <ac:spMk id="63" creationId="{8CFD0085-ACFD-4279-305F-48D3C424A644}"/>
          </ac:spMkLst>
        </pc:spChg>
        <pc:spChg chg="mod">
          <ac:chgData name="Jizheng Wan" userId="02e35b87-44bd-4455-aecc-56042df92991" providerId="ADAL" clId="{30188004-0732-479C-AD74-80A9A185AD20}" dt="2023-03-13T01:47:06.935" v="3653"/>
          <ac:spMkLst>
            <pc:docMk/>
            <pc:sldMk cId="1358662292" sldId="349"/>
            <ac:spMk id="65" creationId="{0B1EA7CD-ACFF-9985-A49F-1EC65DDFA61E}"/>
          </ac:spMkLst>
        </pc:spChg>
        <pc:grpChg chg="add del mod">
          <ac:chgData name="Jizheng Wan" userId="02e35b87-44bd-4455-aecc-56042df92991" providerId="ADAL" clId="{30188004-0732-479C-AD74-80A9A185AD20}" dt="2023-03-13T01:29:27.456" v="3412" actId="165"/>
          <ac:grpSpMkLst>
            <pc:docMk/>
            <pc:sldMk cId="1358662292" sldId="349"/>
            <ac:grpSpMk id="4" creationId="{EE12E171-2B36-E987-8C95-394EF75F0160}"/>
          </ac:grpSpMkLst>
        </pc:grpChg>
        <pc:grpChg chg="del mod topLvl">
          <ac:chgData name="Jizheng Wan" userId="02e35b87-44bd-4455-aecc-56042df92991" providerId="ADAL" clId="{30188004-0732-479C-AD74-80A9A185AD20}" dt="2023-03-13T01:29:59.703" v="3413" actId="165"/>
          <ac:grpSpMkLst>
            <pc:docMk/>
            <pc:sldMk cId="1358662292" sldId="349"/>
            <ac:grpSpMk id="7" creationId="{F62C63F1-2DC0-B174-D39C-3B4278EAE514}"/>
          </ac:grpSpMkLst>
        </pc:grpChg>
        <pc:grpChg chg="del mod topLvl">
          <ac:chgData name="Jizheng Wan" userId="02e35b87-44bd-4455-aecc-56042df92991" providerId="ADAL" clId="{30188004-0732-479C-AD74-80A9A185AD20}" dt="2023-03-13T01:30:14.666" v="3416" actId="478"/>
          <ac:grpSpMkLst>
            <pc:docMk/>
            <pc:sldMk cId="1358662292" sldId="349"/>
            <ac:grpSpMk id="8" creationId="{700632F1-E59A-782B-92F4-B853FA48A760}"/>
          </ac:grpSpMkLst>
        </pc:grpChg>
        <pc:grpChg chg="del mod topLvl">
          <ac:chgData name="Jizheng Wan" userId="02e35b87-44bd-4455-aecc-56042df92991" providerId="ADAL" clId="{30188004-0732-479C-AD74-80A9A185AD20}" dt="2023-03-13T01:30:15.646" v="3417" actId="478"/>
          <ac:grpSpMkLst>
            <pc:docMk/>
            <pc:sldMk cId="1358662292" sldId="349"/>
            <ac:grpSpMk id="9" creationId="{B8575055-84E7-92BC-69FF-1A38537ADFBF}"/>
          </ac:grpSpMkLst>
        </pc:grpChg>
        <pc:grpChg chg="mod ord topLvl">
          <ac:chgData name="Jizheng Wan" userId="02e35b87-44bd-4455-aecc-56042df92991" providerId="ADAL" clId="{30188004-0732-479C-AD74-80A9A185AD20}" dt="2023-03-13T01:47:11.026" v="3655" actId="1076"/>
          <ac:grpSpMkLst>
            <pc:docMk/>
            <pc:sldMk cId="1358662292" sldId="349"/>
            <ac:grpSpMk id="10" creationId="{F73EE432-6164-6C41-0EA1-2EDB52D71C13}"/>
          </ac:grpSpMkLst>
        </pc:grpChg>
        <pc:grpChg chg="add mod topLvl">
          <ac:chgData name="Jizheng Wan" userId="02e35b87-44bd-4455-aecc-56042df92991" providerId="ADAL" clId="{30188004-0732-479C-AD74-80A9A185AD20}" dt="2023-03-13T01:47:51.128" v="3681" actId="164"/>
          <ac:grpSpMkLst>
            <pc:docMk/>
            <pc:sldMk cId="1358662292" sldId="349"/>
            <ac:grpSpMk id="32" creationId="{6EF2E062-3357-C7F4-6F5C-F277C56FFB94}"/>
          </ac:grpSpMkLst>
        </pc:grpChg>
        <pc:grpChg chg="add del mod topLvl">
          <ac:chgData name="Jizheng Wan" userId="02e35b87-44bd-4455-aecc-56042df92991" providerId="ADAL" clId="{30188004-0732-479C-AD74-80A9A185AD20}" dt="2023-03-13T01:43:04.363" v="3586" actId="478"/>
          <ac:grpSpMkLst>
            <pc:docMk/>
            <pc:sldMk cId="1358662292" sldId="349"/>
            <ac:grpSpMk id="39" creationId="{18E0DAE2-35DE-74E9-45D6-3EB85FCD90DE}"/>
          </ac:grpSpMkLst>
        </pc:grpChg>
        <pc:grpChg chg="add del mod">
          <ac:chgData name="Jizheng Wan" userId="02e35b87-44bd-4455-aecc-56042df92991" providerId="ADAL" clId="{30188004-0732-479C-AD74-80A9A185AD20}" dt="2023-03-13T01:36:27.934" v="3489" actId="165"/>
          <ac:grpSpMkLst>
            <pc:docMk/>
            <pc:sldMk cId="1358662292" sldId="349"/>
            <ac:grpSpMk id="42" creationId="{E4DF15CC-4316-A209-2AB8-7B668259D3BA}"/>
          </ac:grpSpMkLst>
        </pc:grpChg>
        <pc:grpChg chg="add del mod">
          <ac:chgData name="Jizheng Wan" userId="02e35b87-44bd-4455-aecc-56042df92991" providerId="ADAL" clId="{30188004-0732-479C-AD74-80A9A185AD20}" dt="2023-03-13T01:37:44.977" v="3497" actId="165"/>
          <ac:grpSpMkLst>
            <pc:docMk/>
            <pc:sldMk cId="1358662292" sldId="349"/>
            <ac:grpSpMk id="43" creationId="{E0DCA10E-7806-1C61-F69E-A60DB3632FAE}"/>
          </ac:grpSpMkLst>
        </pc:grpChg>
        <pc:grpChg chg="add del mod topLvl">
          <ac:chgData name="Jizheng Wan" userId="02e35b87-44bd-4455-aecc-56042df92991" providerId="ADAL" clId="{30188004-0732-479C-AD74-80A9A185AD20}" dt="2023-03-13T01:43:37.960" v="3595" actId="165"/>
          <ac:grpSpMkLst>
            <pc:docMk/>
            <pc:sldMk cId="1358662292" sldId="349"/>
            <ac:grpSpMk id="46" creationId="{91D92E80-A71C-449A-DAF9-E8525EDAAF7F}"/>
          </ac:grpSpMkLst>
        </pc:grpChg>
        <pc:grpChg chg="add del mod">
          <ac:chgData name="Jizheng Wan" userId="02e35b87-44bd-4455-aecc-56042df92991" providerId="ADAL" clId="{30188004-0732-479C-AD74-80A9A185AD20}" dt="2023-03-13T01:39:22.104" v="3520" actId="165"/>
          <ac:grpSpMkLst>
            <pc:docMk/>
            <pc:sldMk cId="1358662292" sldId="349"/>
            <ac:grpSpMk id="47" creationId="{31CE2DE3-7F51-0456-E990-4AC4C0D1E80A}"/>
          </ac:grpSpMkLst>
        </pc:grpChg>
        <pc:grpChg chg="add del mod">
          <ac:chgData name="Jizheng Wan" userId="02e35b87-44bd-4455-aecc-56042df92991" providerId="ADAL" clId="{30188004-0732-479C-AD74-80A9A185AD20}" dt="2023-03-13T01:43:01.223" v="3584" actId="165"/>
          <ac:grpSpMkLst>
            <pc:docMk/>
            <pc:sldMk cId="1358662292" sldId="349"/>
            <ac:grpSpMk id="53" creationId="{324FCA76-F729-785A-2CB8-D03E48AAC97A}"/>
          </ac:grpSpMkLst>
        </pc:grpChg>
        <pc:grpChg chg="add del mod">
          <ac:chgData name="Jizheng Wan" userId="02e35b87-44bd-4455-aecc-56042df92991" providerId="ADAL" clId="{30188004-0732-479C-AD74-80A9A185AD20}" dt="2023-03-13T01:43:29.664" v="3594" actId="165"/>
          <ac:grpSpMkLst>
            <pc:docMk/>
            <pc:sldMk cId="1358662292" sldId="349"/>
            <ac:grpSpMk id="54" creationId="{41C5B9F9-5F11-C3F2-8307-9328014BAA82}"/>
          </ac:grpSpMkLst>
        </pc:grpChg>
        <pc:grpChg chg="add mod">
          <ac:chgData name="Jizheng Wan" userId="02e35b87-44bd-4455-aecc-56042df92991" providerId="ADAL" clId="{30188004-0732-479C-AD74-80A9A185AD20}" dt="2023-03-13T01:47:51.128" v="3681" actId="164"/>
          <ac:grpSpMkLst>
            <pc:docMk/>
            <pc:sldMk cId="1358662292" sldId="349"/>
            <ac:grpSpMk id="64" creationId="{4C363F43-A383-9A29-692D-024C631717E5}"/>
          </ac:grpSpMkLst>
        </pc:grpChg>
        <pc:grpChg chg="add mod">
          <ac:chgData name="Jizheng Wan" userId="02e35b87-44bd-4455-aecc-56042df92991" providerId="ADAL" clId="{30188004-0732-479C-AD74-80A9A185AD20}" dt="2023-03-13T01:47:51.128" v="3681" actId="164"/>
          <ac:grpSpMkLst>
            <pc:docMk/>
            <pc:sldMk cId="1358662292" sldId="349"/>
            <ac:grpSpMk id="67" creationId="{EFADA977-ABA6-CDB6-B2CB-9298ED94DF62}"/>
          </ac:grpSpMkLst>
        </pc:grpChg>
        <pc:picChg chg="mod">
          <ac:chgData name="Jizheng Wan" userId="02e35b87-44bd-4455-aecc-56042df92991" providerId="ADAL" clId="{30188004-0732-479C-AD74-80A9A185AD20}" dt="2023-03-13T01:43:29.664" v="3594" actId="165"/>
          <ac:picMkLst>
            <pc:docMk/>
            <pc:sldMk cId="1358662292" sldId="349"/>
            <ac:picMk id="12" creationId="{E861FDC5-A601-F2D2-432E-246F2146C553}"/>
          </ac:picMkLst>
        </pc:picChg>
        <pc:picChg chg="mod">
          <ac:chgData name="Jizheng Wan" userId="02e35b87-44bd-4455-aecc-56042df92991" providerId="ADAL" clId="{30188004-0732-479C-AD74-80A9A185AD20}" dt="2023-03-13T01:37:44.977" v="3497" actId="165"/>
          <ac:picMkLst>
            <pc:docMk/>
            <pc:sldMk cId="1358662292" sldId="349"/>
            <ac:picMk id="41" creationId="{951D812A-247E-B41B-24E7-7024A92162C7}"/>
          </ac:picMkLst>
        </pc:picChg>
        <pc:picChg chg="mod">
          <ac:chgData name="Jizheng Wan" userId="02e35b87-44bd-4455-aecc-56042df92991" providerId="ADAL" clId="{30188004-0732-479C-AD74-80A9A185AD20}" dt="2023-03-13T01:47:28.386" v="3669" actId="1037"/>
          <ac:picMkLst>
            <pc:docMk/>
            <pc:sldMk cId="1358662292" sldId="349"/>
            <ac:picMk id="66" creationId="{2FB702FC-A3FD-400B-FBF0-CF9DE0DEFEAA}"/>
          </ac:picMkLst>
        </pc:picChg>
        <pc:cxnChg chg="mod topLvl">
          <ac:chgData name="Jizheng Wan" userId="02e35b87-44bd-4455-aecc-56042df92991" providerId="ADAL" clId="{30188004-0732-479C-AD74-80A9A185AD20}" dt="2023-03-13T01:43:29.664" v="3594" actId="165"/>
          <ac:cxnSpMkLst>
            <pc:docMk/>
            <pc:sldMk cId="1358662292" sldId="349"/>
            <ac:cxnSpMk id="6" creationId="{979D08F9-FB04-686B-45F0-095041E593F6}"/>
          </ac:cxnSpMkLst>
        </pc:cxnChg>
        <pc:cxnChg chg="mod">
          <ac:chgData name="Jizheng Wan" userId="02e35b87-44bd-4455-aecc-56042df92991" providerId="ADAL" clId="{30188004-0732-479C-AD74-80A9A185AD20}" dt="2023-03-13T01:30:15.646" v="3417" actId="478"/>
          <ac:cxnSpMkLst>
            <pc:docMk/>
            <pc:sldMk cId="1358662292" sldId="349"/>
            <ac:cxnSpMk id="17" creationId="{C2C407A3-07CA-5DBE-9894-C76269779BAE}"/>
          </ac:cxnSpMkLst>
        </pc:cxnChg>
        <pc:cxnChg chg="mod">
          <ac:chgData name="Jizheng Wan" userId="02e35b87-44bd-4455-aecc-56042df92991" providerId="ADAL" clId="{30188004-0732-479C-AD74-80A9A185AD20}" dt="2023-03-13T01:30:14.666" v="3416" actId="478"/>
          <ac:cxnSpMkLst>
            <pc:docMk/>
            <pc:sldMk cId="1358662292" sldId="349"/>
            <ac:cxnSpMk id="23" creationId="{62D379A8-D654-F90A-4995-73975F8F9641}"/>
          </ac:cxnSpMkLst>
        </pc:cxnChg>
        <pc:cxnChg chg="add del mod topLvl">
          <ac:chgData name="Jizheng Wan" userId="02e35b87-44bd-4455-aecc-56042df92991" providerId="ADAL" clId="{30188004-0732-479C-AD74-80A9A185AD20}" dt="2023-03-13T01:35:39.764" v="3478" actId="478"/>
          <ac:cxnSpMkLst>
            <pc:docMk/>
            <pc:sldMk cId="1358662292" sldId="349"/>
            <ac:cxnSpMk id="29" creationId="{178A673E-7D8E-F129-8826-34B4D718E9B5}"/>
          </ac:cxnSpMkLst>
        </pc:cxnChg>
        <pc:cxnChg chg="add mod topLvl">
          <ac:chgData name="Jizheng Wan" userId="02e35b87-44bd-4455-aecc-56042df92991" providerId="ADAL" clId="{30188004-0732-479C-AD74-80A9A185AD20}" dt="2023-03-13T01:47:51.128" v="3681" actId="164"/>
          <ac:cxnSpMkLst>
            <pc:docMk/>
            <pc:sldMk cId="1358662292" sldId="349"/>
            <ac:cxnSpMk id="38" creationId="{67057A31-9278-1B33-6FFF-154140200E94}"/>
          </ac:cxnSpMkLst>
        </pc:cxnChg>
        <pc:cxnChg chg="add del mod">
          <ac:chgData name="Jizheng Wan" userId="02e35b87-44bd-4455-aecc-56042df92991" providerId="ADAL" clId="{30188004-0732-479C-AD74-80A9A185AD20}" dt="2023-03-13T01:38:40.599" v="3507" actId="478"/>
          <ac:cxnSpMkLst>
            <pc:docMk/>
            <pc:sldMk cId="1358662292" sldId="349"/>
            <ac:cxnSpMk id="45" creationId="{6FE5CA7C-60D2-7FE4-C045-51860D462E9D}"/>
          </ac:cxnSpMkLst>
        </pc:cxnChg>
        <pc:cxnChg chg="del mod topLvl">
          <ac:chgData name="Jizheng Wan" userId="02e35b87-44bd-4455-aecc-56042df92991" providerId="ADAL" clId="{30188004-0732-479C-AD74-80A9A185AD20}" dt="2023-03-13T01:39:24.449" v="3521" actId="478"/>
          <ac:cxnSpMkLst>
            <pc:docMk/>
            <pc:sldMk cId="1358662292" sldId="349"/>
            <ac:cxnSpMk id="52" creationId="{D9807508-D3E4-5AA3-1B65-C65BD3861843}"/>
          </ac:cxnSpMkLst>
        </pc:cxnChg>
        <pc:cxnChg chg="add del mod">
          <ac:chgData name="Jizheng Wan" userId="02e35b87-44bd-4455-aecc-56042df92991" providerId="ADAL" clId="{30188004-0732-479C-AD74-80A9A185AD20}" dt="2023-03-13T01:47:03.746" v="3652" actId="478"/>
          <ac:cxnSpMkLst>
            <pc:docMk/>
            <pc:sldMk cId="1358662292" sldId="349"/>
            <ac:cxnSpMk id="61" creationId="{D5E34616-8FF4-7E81-4ECB-4AD3934D023D}"/>
          </ac:cxnSpMkLst>
        </pc:cxnChg>
      </pc:sldChg>
      <pc:sldChg chg="modSp new del mod">
        <pc:chgData name="Jizheng Wan" userId="02e35b87-44bd-4455-aecc-56042df92991" providerId="ADAL" clId="{30188004-0732-479C-AD74-80A9A185AD20}" dt="2023-03-13T01:53:25.775" v="3704" actId="47"/>
        <pc:sldMkLst>
          <pc:docMk/>
          <pc:sldMk cId="1847248211" sldId="350"/>
        </pc:sldMkLst>
        <pc:spChg chg="mod">
          <ac:chgData name="Jizheng Wan" userId="02e35b87-44bd-4455-aecc-56042df92991" providerId="ADAL" clId="{30188004-0732-479C-AD74-80A9A185AD20}" dt="2023-03-13T01:50:59.891" v="3692"/>
          <ac:spMkLst>
            <pc:docMk/>
            <pc:sldMk cId="1847248211" sldId="350"/>
            <ac:spMk id="2" creationId="{BB4C8CD5-2E79-F9C7-257C-F153DB454CD8}"/>
          </ac:spMkLst>
        </pc:spChg>
        <pc:spChg chg="mod">
          <ac:chgData name="Jizheng Wan" userId="02e35b87-44bd-4455-aecc-56042df92991" providerId="ADAL" clId="{30188004-0732-479C-AD74-80A9A185AD20}" dt="2023-03-13T01:52:38.823" v="3693" actId="5793"/>
          <ac:spMkLst>
            <pc:docMk/>
            <pc:sldMk cId="1847248211" sldId="350"/>
            <ac:spMk id="3" creationId="{F6AC4411-3F43-0430-135F-18F712155F46}"/>
          </ac:spMkLst>
        </pc:spChg>
      </pc:sldChg>
      <pc:sldChg chg="addSp delSp modSp add mod ord modAnim">
        <pc:chgData name="Jizheng Wan" userId="02e35b87-44bd-4455-aecc-56042df92991" providerId="ADAL" clId="{30188004-0732-479C-AD74-80A9A185AD20}" dt="2023-03-13T02:13:59.912" v="3850" actId="20577"/>
        <pc:sldMkLst>
          <pc:docMk/>
          <pc:sldMk cId="2613545800" sldId="351"/>
        </pc:sldMkLst>
        <pc:spChg chg="mod">
          <ac:chgData name="Jizheng Wan" userId="02e35b87-44bd-4455-aecc-56042df92991" providerId="ADAL" clId="{30188004-0732-479C-AD74-80A9A185AD20}" dt="2023-03-13T01:52:55.763" v="3701" actId="20577"/>
          <ac:spMkLst>
            <pc:docMk/>
            <pc:sldMk cId="2613545800" sldId="351"/>
            <ac:spMk id="2" creationId="{61B12E62-30B9-EAD7-1F15-7B748CBCD769}"/>
          </ac:spMkLst>
        </pc:spChg>
        <pc:spChg chg="mod">
          <ac:chgData name="Jizheng Wan" userId="02e35b87-44bd-4455-aecc-56042df92991" providerId="ADAL" clId="{30188004-0732-479C-AD74-80A9A185AD20}" dt="2023-03-13T01:57:23.141" v="3753" actId="20577"/>
          <ac:spMkLst>
            <pc:docMk/>
            <pc:sldMk cId="2613545800" sldId="351"/>
            <ac:spMk id="3" creationId="{71C57A8E-7A8E-B185-6A7B-5DCD57514A89}"/>
          </ac:spMkLst>
        </pc:spChg>
        <pc:spChg chg="add del">
          <ac:chgData name="Jizheng Wan" userId="02e35b87-44bd-4455-aecc-56042df92991" providerId="ADAL" clId="{30188004-0732-479C-AD74-80A9A185AD20}" dt="2023-03-13T01:57:48.725" v="3759" actId="478"/>
          <ac:spMkLst>
            <pc:docMk/>
            <pc:sldMk cId="2613545800" sldId="351"/>
            <ac:spMk id="5" creationId="{2844C596-0416-98A8-9503-D07E7B5FAFD7}"/>
          </ac:spMkLst>
        </pc:spChg>
        <pc:spChg chg="del topLvl">
          <ac:chgData name="Jizheng Wan" userId="02e35b87-44bd-4455-aecc-56042df92991" providerId="ADAL" clId="{30188004-0732-479C-AD74-80A9A185AD20}" dt="2023-03-13T01:57:50.899" v="3760" actId="478"/>
          <ac:spMkLst>
            <pc:docMk/>
            <pc:sldMk cId="2613545800" sldId="351"/>
            <ac:spMk id="6" creationId="{B4CB7348-CA3C-6468-2EE2-7B97A9F0DC19}"/>
          </ac:spMkLst>
        </pc:spChg>
        <pc:spChg chg="mod">
          <ac:chgData name="Jizheng Wan" userId="02e35b87-44bd-4455-aecc-56042df92991" providerId="ADAL" clId="{30188004-0732-479C-AD74-80A9A185AD20}" dt="2023-03-13T01:57:45.335" v="3758" actId="571"/>
          <ac:spMkLst>
            <pc:docMk/>
            <pc:sldMk cId="2613545800" sldId="351"/>
            <ac:spMk id="20" creationId="{29DBFA16-E50F-0952-0FDC-5863E54A8DD7}"/>
          </ac:spMkLst>
        </pc:spChg>
        <pc:spChg chg="mod">
          <ac:chgData name="Jizheng Wan" userId="02e35b87-44bd-4455-aecc-56042df92991" providerId="ADAL" clId="{30188004-0732-479C-AD74-80A9A185AD20}" dt="2023-03-13T01:54:35.656" v="3707" actId="20577"/>
          <ac:spMkLst>
            <pc:docMk/>
            <pc:sldMk cId="2613545800" sldId="351"/>
            <ac:spMk id="21" creationId="{53A99E63-0F22-D270-4A68-D8E24B3BC3B5}"/>
          </ac:spMkLst>
        </pc:spChg>
        <pc:spChg chg="mod">
          <ac:chgData name="Jizheng Wan" userId="02e35b87-44bd-4455-aecc-56042df92991" providerId="ADAL" clId="{30188004-0732-479C-AD74-80A9A185AD20}" dt="2023-03-13T01:54:32.971" v="3706" actId="20577"/>
          <ac:spMkLst>
            <pc:docMk/>
            <pc:sldMk cId="2613545800" sldId="351"/>
            <ac:spMk id="22" creationId="{7C278706-9A33-8262-C185-EF3C7C74A3A9}"/>
          </ac:spMkLst>
        </pc:spChg>
        <pc:spChg chg="mod">
          <ac:chgData name="Jizheng Wan" userId="02e35b87-44bd-4455-aecc-56042df92991" providerId="ADAL" clId="{30188004-0732-479C-AD74-80A9A185AD20}" dt="2023-03-13T01:54:37.784" v="3708" actId="20577"/>
          <ac:spMkLst>
            <pc:docMk/>
            <pc:sldMk cId="2613545800" sldId="351"/>
            <ac:spMk id="23" creationId="{54087799-B8CC-3599-BFAD-67127C0166E7}"/>
          </ac:spMkLst>
        </pc:spChg>
        <pc:spChg chg="mod">
          <ac:chgData name="Jizheng Wan" userId="02e35b87-44bd-4455-aecc-56042df92991" providerId="ADAL" clId="{30188004-0732-479C-AD74-80A9A185AD20}" dt="2023-03-13T01:57:45.335" v="3758" actId="571"/>
          <ac:spMkLst>
            <pc:docMk/>
            <pc:sldMk cId="2613545800" sldId="351"/>
            <ac:spMk id="28" creationId="{1BAEBBB6-91AA-745C-B04B-F0BA2513932A}"/>
          </ac:spMkLst>
        </pc:spChg>
        <pc:spChg chg="mod">
          <ac:chgData name="Jizheng Wan" userId="02e35b87-44bd-4455-aecc-56042df92991" providerId="ADAL" clId="{30188004-0732-479C-AD74-80A9A185AD20}" dt="2023-03-13T01:57:45.335" v="3758" actId="571"/>
          <ac:spMkLst>
            <pc:docMk/>
            <pc:sldMk cId="2613545800" sldId="351"/>
            <ac:spMk id="30" creationId="{A8A36841-D81F-0694-897F-97ED645BB470}"/>
          </ac:spMkLst>
        </pc:spChg>
        <pc:spChg chg="mod">
          <ac:chgData name="Jizheng Wan" userId="02e35b87-44bd-4455-aecc-56042df92991" providerId="ADAL" clId="{30188004-0732-479C-AD74-80A9A185AD20}" dt="2023-03-13T01:57:56.367" v="3764" actId="20577"/>
          <ac:spMkLst>
            <pc:docMk/>
            <pc:sldMk cId="2613545800" sldId="351"/>
            <ac:spMk id="32" creationId="{522539DB-E729-1FCF-D707-AEB9ABDC051C}"/>
          </ac:spMkLst>
        </pc:spChg>
        <pc:spChg chg="mod">
          <ac:chgData name="Jizheng Wan" userId="02e35b87-44bd-4455-aecc-56042df92991" providerId="ADAL" clId="{30188004-0732-479C-AD74-80A9A185AD20}" dt="2023-03-13T01:57:45.335" v="3758" actId="571"/>
          <ac:spMkLst>
            <pc:docMk/>
            <pc:sldMk cId="2613545800" sldId="351"/>
            <ac:spMk id="33" creationId="{BD6618F2-5F85-44B1-342F-7B038C795B43}"/>
          </ac:spMkLst>
        </pc:spChg>
        <pc:spChg chg="mod">
          <ac:chgData name="Jizheng Wan" userId="02e35b87-44bd-4455-aecc-56042df92991" providerId="ADAL" clId="{30188004-0732-479C-AD74-80A9A185AD20}" dt="2023-03-13T01:54:41.927" v="3710" actId="20577"/>
          <ac:spMkLst>
            <pc:docMk/>
            <pc:sldMk cId="2613545800" sldId="351"/>
            <ac:spMk id="34" creationId="{86193C45-BBA1-0E98-B307-FE8E6354F690}"/>
          </ac:spMkLst>
        </pc:spChg>
        <pc:spChg chg="mod">
          <ac:chgData name="Jizheng Wan" userId="02e35b87-44bd-4455-aecc-56042df92991" providerId="ADAL" clId="{30188004-0732-479C-AD74-80A9A185AD20}" dt="2023-03-13T01:54:39.953" v="3709" actId="20577"/>
          <ac:spMkLst>
            <pc:docMk/>
            <pc:sldMk cId="2613545800" sldId="351"/>
            <ac:spMk id="35" creationId="{41EB9006-29CE-1C9E-DDE5-01BF6C2CF9E8}"/>
          </ac:spMkLst>
        </pc:spChg>
        <pc:spChg chg="mod">
          <ac:chgData name="Jizheng Wan" userId="02e35b87-44bd-4455-aecc-56042df92991" providerId="ADAL" clId="{30188004-0732-479C-AD74-80A9A185AD20}" dt="2023-03-13T01:54:49.043" v="3712" actId="20577"/>
          <ac:spMkLst>
            <pc:docMk/>
            <pc:sldMk cId="2613545800" sldId="351"/>
            <ac:spMk id="36" creationId="{40978FE3-1F2A-F376-6A56-D5F02FA1FF7E}"/>
          </ac:spMkLst>
        </pc:spChg>
        <pc:spChg chg="mod">
          <ac:chgData name="Jizheng Wan" userId="02e35b87-44bd-4455-aecc-56042df92991" providerId="ADAL" clId="{30188004-0732-479C-AD74-80A9A185AD20}" dt="2023-03-13T01:57:45.335" v="3758" actId="571"/>
          <ac:spMkLst>
            <pc:docMk/>
            <pc:sldMk cId="2613545800" sldId="351"/>
            <ac:spMk id="37" creationId="{77698107-C121-5EA7-5D80-146C436514DA}"/>
          </ac:spMkLst>
        </pc:spChg>
        <pc:grpChg chg="del mod">
          <ac:chgData name="Jizheng Wan" userId="02e35b87-44bd-4455-aecc-56042df92991" providerId="ADAL" clId="{30188004-0732-479C-AD74-80A9A185AD20}" dt="2023-03-13T01:57:50.899" v="3760" actId="478"/>
          <ac:grpSpMkLst>
            <pc:docMk/>
            <pc:sldMk cId="2613545800" sldId="351"/>
            <ac:grpSpMk id="9" creationId="{3E173E89-222C-D12A-AFB4-F09CE675F20B}"/>
          </ac:grpSpMkLst>
        </pc:grpChg>
        <pc:grpChg chg="del">
          <ac:chgData name="Jizheng Wan" userId="02e35b87-44bd-4455-aecc-56042df92991" providerId="ADAL" clId="{30188004-0732-479C-AD74-80A9A185AD20}" dt="2023-03-13T01:57:39.382" v="3757" actId="478"/>
          <ac:grpSpMkLst>
            <pc:docMk/>
            <pc:sldMk cId="2613545800" sldId="351"/>
            <ac:grpSpMk id="11" creationId="{8604C2D2-22E9-97B5-2590-4AD5CB838C6C}"/>
          </ac:grpSpMkLst>
        </pc:grpChg>
        <pc:grpChg chg="del">
          <ac:chgData name="Jizheng Wan" userId="02e35b87-44bd-4455-aecc-56042df92991" providerId="ADAL" clId="{30188004-0732-479C-AD74-80A9A185AD20}" dt="2023-03-13T01:55:03.516" v="3714" actId="478"/>
          <ac:grpSpMkLst>
            <pc:docMk/>
            <pc:sldMk cId="2613545800" sldId="351"/>
            <ac:grpSpMk id="12" creationId="{F9AF8CCA-12E3-83E8-9435-EEE1E8A344DD}"/>
          </ac:grpSpMkLst>
        </pc:grpChg>
        <pc:grpChg chg="del">
          <ac:chgData name="Jizheng Wan" userId="02e35b87-44bd-4455-aecc-56042df92991" providerId="ADAL" clId="{30188004-0732-479C-AD74-80A9A185AD20}" dt="2023-03-13T01:58:17.576" v="3770" actId="478"/>
          <ac:grpSpMkLst>
            <pc:docMk/>
            <pc:sldMk cId="2613545800" sldId="351"/>
            <ac:grpSpMk id="13" creationId="{32EB9C06-D8F6-3C9B-A996-DE590683241F}"/>
          </ac:grpSpMkLst>
        </pc:grpChg>
        <pc:grpChg chg="add mod">
          <ac:chgData name="Jizheng Wan" userId="02e35b87-44bd-4455-aecc-56042df92991" providerId="ADAL" clId="{30188004-0732-479C-AD74-80A9A185AD20}" dt="2023-03-13T01:57:45.335" v="3758" actId="571"/>
          <ac:grpSpMkLst>
            <pc:docMk/>
            <pc:sldMk cId="2613545800" sldId="351"/>
            <ac:grpSpMk id="18" creationId="{76A1120E-62E6-3E40-9485-D24F0268323D}"/>
          </ac:grpSpMkLst>
        </pc:grpChg>
        <pc:grpChg chg="mod">
          <ac:chgData name="Jizheng Wan" userId="02e35b87-44bd-4455-aecc-56042df92991" providerId="ADAL" clId="{30188004-0732-479C-AD74-80A9A185AD20}" dt="2023-03-13T01:57:45.335" v="3758" actId="571"/>
          <ac:grpSpMkLst>
            <pc:docMk/>
            <pc:sldMk cId="2613545800" sldId="351"/>
            <ac:grpSpMk id="19" creationId="{3FD39CAF-9F9C-9DEF-72CA-9E2070D0C364}"/>
          </ac:grpSpMkLst>
        </pc:grpChg>
        <pc:grpChg chg="topLvl">
          <ac:chgData name="Jizheng Wan" userId="02e35b87-44bd-4455-aecc-56042df92991" providerId="ADAL" clId="{30188004-0732-479C-AD74-80A9A185AD20}" dt="2023-03-13T01:57:50.899" v="3760" actId="478"/>
          <ac:grpSpMkLst>
            <pc:docMk/>
            <pc:sldMk cId="2613545800" sldId="351"/>
            <ac:grpSpMk id="26" creationId="{892D521C-126E-8308-C04D-AAAFEB480871}"/>
          </ac:grpSpMkLst>
        </pc:grpChg>
        <pc:graphicFrameChg chg="add del mod modGraphic">
          <ac:chgData name="Jizheng Wan" userId="02e35b87-44bd-4455-aecc-56042df92991" providerId="ADAL" clId="{30188004-0732-479C-AD74-80A9A185AD20}" dt="2023-03-13T01:56:46.631" v="3741" actId="478"/>
          <ac:graphicFrameMkLst>
            <pc:docMk/>
            <pc:sldMk cId="2613545800" sldId="351"/>
            <ac:graphicFrameMk id="4" creationId="{8FDA4492-337A-872A-BF8A-A89763A99925}"/>
          </ac:graphicFrameMkLst>
        </pc:graphicFrameChg>
        <pc:graphicFrameChg chg="add mod modGraphic">
          <ac:chgData name="Jizheng Wan" userId="02e35b87-44bd-4455-aecc-56042df92991" providerId="ADAL" clId="{30188004-0732-479C-AD74-80A9A185AD20}" dt="2023-03-13T01:58:10.732" v="3769" actId="20577"/>
          <ac:graphicFrameMkLst>
            <pc:docMk/>
            <pc:sldMk cId="2613545800" sldId="351"/>
            <ac:graphicFrameMk id="17" creationId="{2C9A0D6B-A252-856B-5EA4-FBCAA7C533BF}"/>
          </ac:graphicFrameMkLst>
        </pc:graphicFrameChg>
        <pc:graphicFrameChg chg="add mod modGraphic">
          <ac:chgData name="Jizheng Wan" userId="02e35b87-44bd-4455-aecc-56042df92991" providerId="ADAL" clId="{30188004-0732-479C-AD74-80A9A185AD20}" dt="2023-03-13T02:13:59.912" v="3850" actId="20577"/>
          <ac:graphicFrameMkLst>
            <pc:docMk/>
            <pc:sldMk cId="2613545800" sldId="351"/>
            <ac:graphicFrameMk id="40" creationId="{E66BDC8B-352C-921A-D0E4-C04FB5B101C0}"/>
          </ac:graphicFrameMkLst>
        </pc:graphicFrameChg>
        <pc:cxnChg chg="mod">
          <ac:chgData name="Jizheng Wan" userId="02e35b87-44bd-4455-aecc-56042df92991" providerId="ADAL" clId="{30188004-0732-479C-AD74-80A9A185AD20}" dt="2023-03-13T01:57:45.335" v="3758" actId="571"/>
          <ac:cxnSpMkLst>
            <pc:docMk/>
            <pc:sldMk cId="2613545800" sldId="351"/>
            <ac:cxnSpMk id="38" creationId="{6A3799F4-B66F-BF31-1416-DE8F1E6BA1B2}"/>
          </ac:cxnSpMkLst>
        </pc:cxnChg>
        <pc:cxnChg chg="mod">
          <ac:chgData name="Jizheng Wan" userId="02e35b87-44bd-4455-aecc-56042df92991" providerId="ADAL" clId="{30188004-0732-479C-AD74-80A9A185AD20}" dt="2023-03-13T01:57:45.335" v="3758" actId="571"/>
          <ac:cxnSpMkLst>
            <pc:docMk/>
            <pc:sldMk cId="2613545800" sldId="351"/>
            <ac:cxnSpMk id="39" creationId="{359DF9CB-4CC6-F2F4-C184-649D9D48BEB3}"/>
          </ac:cxnSpMkLst>
        </pc:cxnChg>
        <pc:cxnChg chg="mod">
          <ac:chgData name="Jizheng Wan" userId="02e35b87-44bd-4455-aecc-56042df92991" providerId="ADAL" clId="{30188004-0732-479C-AD74-80A9A185AD20}" dt="2023-03-13T01:57:39.382" v="3757" actId="478"/>
          <ac:cxnSpMkLst>
            <pc:docMk/>
            <pc:sldMk cId="2613545800" sldId="351"/>
            <ac:cxnSpMk id="46" creationId="{C9241ED8-7005-540C-EC54-0CE542652B03}"/>
          </ac:cxnSpMkLst>
        </pc:cxnChg>
        <pc:cxnChg chg="mod">
          <ac:chgData name="Jizheng Wan" userId="02e35b87-44bd-4455-aecc-56042df92991" providerId="ADAL" clId="{30188004-0732-479C-AD74-80A9A185AD20}" dt="2023-03-13T01:57:39.382" v="3757" actId="478"/>
          <ac:cxnSpMkLst>
            <pc:docMk/>
            <pc:sldMk cId="2613545800" sldId="351"/>
            <ac:cxnSpMk id="48" creationId="{1772DF65-040F-BE26-AC4F-7CDE3ED28839}"/>
          </ac:cxnSpMkLst>
        </pc:cxnChg>
      </pc:sldChg>
      <pc:sldChg chg="addSp delSp modSp add mod modAnim">
        <pc:chgData name="Jizheng Wan" userId="02e35b87-44bd-4455-aecc-56042df92991" providerId="ADAL" clId="{30188004-0732-479C-AD74-80A9A185AD20}" dt="2023-03-13T02:14:56.204" v="3861"/>
        <pc:sldMkLst>
          <pc:docMk/>
          <pc:sldMk cId="278696993" sldId="352"/>
        </pc:sldMkLst>
        <pc:spChg chg="mod">
          <ac:chgData name="Jizheng Wan" userId="02e35b87-44bd-4455-aecc-56042df92991" providerId="ADAL" clId="{30188004-0732-479C-AD74-80A9A185AD20}" dt="2023-03-13T02:00:02.674" v="3794" actId="20577"/>
          <ac:spMkLst>
            <pc:docMk/>
            <pc:sldMk cId="278696993" sldId="352"/>
            <ac:spMk id="3" creationId="{71C57A8E-7A8E-B185-6A7B-5DCD57514A89}"/>
          </ac:spMkLst>
        </pc:spChg>
        <pc:spChg chg="add mod">
          <ac:chgData name="Jizheng Wan" userId="02e35b87-44bd-4455-aecc-56042df92991" providerId="ADAL" clId="{30188004-0732-479C-AD74-80A9A185AD20}" dt="2023-03-13T02:12:42.572" v="3822" actId="571"/>
          <ac:spMkLst>
            <pc:docMk/>
            <pc:sldMk cId="278696993" sldId="352"/>
            <ac:spMk id="13" creationId="{02D6C9DC-DC1D-CF47-DC1D-FF9B85D3895E}"/>
          </ac:spMkLst>
        </pc:spChg>
        <pc:spChg chg="add mod">
          <ac:chgData name="Jizheng Wan" userId="02e35b87-44bd-4455-aecc-56042df92991" providerId="ADAL" clId="{30188004-0732-479C-AD74-80A9A185AD20}" dt="2023-03-13T02:12:42.572" v="3822" actId="571"/>
          <ac:spMkLst>
            <pc:docMk/>
            <pc:sldMk cId="278696993" sldId="352"/>
            <ac:spMk id="14" creationId="{BC5AC34A-197E-F9FB-A5E9-45EEEF322A9E}"/>
          </ac:spMkLst>
        </pc:spChg>
        <pc:spChg chg="add mod">
          <ac:chgData name="Jizheng Wan" userId="02e35b87-44bd-4455-aecc-56042df92991" providerId="ADAL" clId="{30188004-0732-479C-AD74-80A9A185AD20}" dt="2023-03-13T02:12:42.572" v="3822" actId="571"/>
          <ac:spMkLst>
            <pc:docMk/>
            <pc:sldMk cId="278696993" sldId="352"/>
            <ac:spMk id="15" creationId="{ADEF86A5-8BBB-BE61-0055-4780DCFE6BB2}"/>
          </ac:spMkLst>
        </pc:spChg>
        <pc:spChg chg="mod topLvl">
          <ac:chgData name="Jizheng Wan" userId="02e35b87-44bd-4455-aecc-56042df92991" providerId="ADAL" clId="{30188004-0732-479C-AD74-80A9A185AD20}" dt="2023-03-13T02:00:37.831" v="3799" actId="165"/>
          <ac:spMkLst>
            <pc:docMk/>
            <pc:sldMk cId="278696993" sldId="352"/>
            <ac:spMk id="21" creationId="{53A99E63-0F22-D270-4A68-D8E24B3BC3B5}"/>
          </ac:spMkLst>
        </pc:spChg>
        <pc:spChg chg="mod topLvl">
          <ac:chgData name="Jizheng Wan" userId="02e35b87-44bd-4455-aecc-56042df92991" providerId="ADAL" clId="{30188004-0732-479C-AD74-80A9A185AD20}" dt="2023-03-13T02:00:37.831" v="3799" actId="165"/>
          <ac:spMkLst>
            <pc:docMk/>
            <pc:sldMk cId="278696993" sldId="352"/>
            <ac:spMk id="22" creationId="{7C278706-9A33-8262-C185-EF3C7C74A3A9}"/>
          </ac:spMkLst>
        </pc:spChg>
        <pc:spChg chg="mod topLvl">
          <ac:chgData name="Jizheng Wan" userId="02e35b87-44bd-4455-aecc-56042df92991" providerId="ADAL" clId="{30188004-0732-479C-AD74-80A9A185AD20}" dt="2023-03-13T02:00:37.831" v="3799" actId="165"/>
          <ac:spMkLst>
            <pc:docMk/>
            <pc:sldMk cId="278696993" sldId="352"/>
            <ac:spMk id="23" creationId="{54087799-B8CC-3599-BFAD-67127C0166E7}"/>
          </ac:spMkLst>
        </pc:spChg>
        <pc:spChg chg="mod">
          <ac:chgData name="Jizheng Wan" userId="02e35b87-44bd-4455-aecc-56042df92991" providerId="ADAL" clId="{30188004-0732-479C-AD74-80A9A185AD20}" dt="2023-03-13T02:00:20.092" v="3798" actId="20577"/>
          <ac:spMkLst>
            <pc:docMk/>
            <pc:sldMk cId="278696993" sldId="352"/>
            <ac:spMk id="32" creationId="{522539DB-E729-1FCF-D707-AEB9ABDC051C}"/>
          </ac:spMkLst>
        </pc:spChg>
        <pc:spChg chg="add mod">
          <ac:chgData name="Jizheng Wan" userId="02e35b87-44bd-4455-aecc-56042df92991" providerId="ADAL" clId="{30188004-0732-479C-AD74-80A9A185AD20}" dt="2023-03-13T02:13:09.537" v="3829" actId="1076"/>
          <ac:spMkLst>
            <pc:docMk/>
            <pc:sldMk cId="278696993" sldId="352"/>
            <ac:spMk id="34" creationId="{00A92DFD-82DF-452A-09CC-F953CA8E0CDE}"/>
          </ac:spMkLst>
        </pc:spChg>
        <pc:spChg chg="add mod">
          <ac:chgData name="Jizheng Wan" userId="02e35b87-44bd-4455-aecc-56042df92991" providerId="ADAL" clId="{30188004-0732-479C-AD74-80A9A185AD20}" dt="2023-03-13T02:13:16.928" v="3832" actId="14100"/>
          <ac:spMkLst>
            <pc:docMk/>
            <pc:sldMk cId="278696993" sldId="352"/>
            <ac:spMk id="35" creationId="{3961AEDF-2147-06B3-8797-7FC7228E1A9D}"/>
          </ac:spMkLst>
        </pc:spChg>
        <pc:spChg chg="add mod">
          <ac:chgData name="Jizheng Wan" userId="02e35b87-44bd-4455-aecc-56042df92991" providerId="ADAL" clId="{30188004-0732-479C-AD74-80A9A185AD20}" dt="2023-03-13T02:13:25.895" v="3834" actId="20577"/>
          <ac:spMkLst>
            <pc:docMk/>
            <pc:sldMk cId="278696993" sldId="352"/>
            <ac:spMk id="36" creationId="{11ABD3A4-72AA-5C9E-2EE0-994FEAB23996}"/>
          </ac:spMkLst>
        </pc:spChg>
        <pc:grpChg chg="del">
          <ac:chgData name="Jizheng Wan" userId="02e35b87-44bd-4455-aecc-56042df92991" providerId="ADAL" clId="{30188004-0732-479C-AD74-80A9A185AD20}" dt="2023-03-13T02:02:58.404" v="3812" actId="478"/>
          <ac:grpSpMkLst>
            <pc:docMk/>
            <pc:sldMk cId="278696993" sldId="352"/>
            <ac:grpSpMk id="18" creationId="{76A1120E-62E6-3E40-9485-D24F0268323D}"/>
          </ac:grpSpMkLst>
        </pc:grpChg>
        <pc:grpChg chg="del">
          <ac:chgData name="Jizheng Wan" userId="02e35b87-44bd-4455-aecc-56042df92991" providerId="ADAL" clId="{30188004-0732-479C-AD74-80A9A185AD20}" dt="2023-03-13T02:00:37.831" v="3799" actId="165"/>
          <ac:grpSpMkLst>
            <pc:docMk/>
            <pc:sldMk cId="278696993" sldId="352"/>
            <ac:grpSpMk id="26" creationId="{892D521C-126E-8308-C04D-AAAFEB480871}"/>
          </ac:grpSpMkLst>
        </pc:grpChg>
        <pc:graphicFrameChg chg="modGraphic">
          <ac:chgData name="Jizheng Wan" userId="02e35b87-44bd-4455-aecc-56042df92991" providerId="ADAL" clId="{30188004-0732-479C-AD74-80A9A185AD20}" dt="2023-03-13T02:01:37.263" v="3811" actId="6549"/>
          <ac:graphicFrameMkLst>
            <pc:docMk/>
            <pc:sldMk cId="278696993" sldId="352"/>
            <ac:graphicFrameMk id="17" creationId="{2C9A0D6B-A252-856B-5EA4-FBCAA7C533BF}"/>
          </ac:graphicFrameMkLst>
        </pc:graphicFrameChg>
        <pc:graphicFrameChg chg="modGraphic">
          <ac:chgData name="Jizheng Wan" userId="02e35b87-44bd-4455-aecc-56042df92991" providerId="ADAL" clId="{30188004-0732-479C-AD74-80A9A185AD20}" dt="2023-03-13T02:13:46.142" v="3847" actId="20577"/>
          <ac:graphicFrameMkLst>
            <pc:docMk/>
            <pc:sldMk cId="278696993" sldId="352"/>
            <ac:graphicFrameMk id="40" creationId="{E66BDC8B-352C-921A-D0E4-C04FB5B101C0}"/>
          </ac:graphicFrameMkLst>
        </pc:graphicFrameChg>
        <pc:cxnChg chg="add mod">
          <ac:chgData name="Jizheng Wan" userId="02e35b87-44bd-4455-aecc-56042df92991" providerId="ADAL" clId="{30188004-0732-479C-AD74-80A9A185AD20}" dt="2023-03-13T02:01:08.686" v="3803" actId="14100"/>
          <ac:cxnSpMkLst>
            <pc:docMk/>
            <pc:sldMk cId="278696993" sldId="352"/>
            <ac:cxnSpMk id="5" creationId="{46BDF381-3190-67FB-352A-939835C50588}"/>
          </ac:cxnSpMkLst>
        </pc:cxnChg>
        <pc:cxnChg chg="add mod">
          <ac:chgData name="Jizheng Wan" userId="02e35b87-44bd-4455-aecc-56042df92991" providerId="ADAL" clId="{30188004-0732-479C-AD74-80A9A185AD20}" dt="2023-03-13T02:01:23.932" v="3807" actId="14100"/>
          <ac:cxnSpMkLst>
            <pc:docMk/>
            <pc:sldMk cId="278696993" sldId="352"/>
            <ac:cxnSpMk id="7" creationId="{B5FFF4B1-2569-ACB8-AC09-3C9EAA4E93AC}"/>
          </ac:cxnSpMkLst>
        </pc:cxnChg>
        <pc:cxnChg chg="add mod">
          <ac:chgData name="Jizheng Wan" userId="02e35b87-44bd-4455-aecc-56042df92991" providerId="ADAL" clId="{30188004-0732-479C-AD74-80A9A185AD20}" dt="2023-03-13T02:01:31.281" v="3810" actId="14100"/>
          <ac:cxnSpMkLst>
            <pc:docMk/>
            <pc:sldMk cId="278696993" sldId="352"/>
            <ac:cxnSpMk id="10" creationId="{F21D2191-131A-EEB8-5CD2-1EEA58D7653E}"/>
          </ac:cxnSpMkLst>
        </pc:cxnChg>
        <pc:cxnChg chg="add mod">
          <ac:chgData name="Jizheng Wan" userId="02e35b87-44bd-4455-aecc-56042df92991" providerId="ADAL" clId="{30188004-0732-479C-AD74-80A9A185AD20}" dt="2023-03-13T02:12:42.572" v="3822" actId="571"/>
          <ac:cxnSpMkLst>
            <pc:docMk/>
            <pc:sldMk cId="278696993" sldId="352"/>
            <ac:cxnSpMk id="16" creationId="{15FD0F7A-61F4-81E9-58A4-60534C68253C}"/>
          </ac:cxnSpMkLst>
        </pc:cxnChg>
        <pc:cxnChg chg="del mod topLvl">
          <ac:chgData name="Jizheng Wan" userId="02e35b87-44bd-4455-aecc-56042df92991" providerId="ADAL" clId="{30188004-0732-479C-AD74-80A9A185AD20}" dt="2023-03-13T02:00:48.855" v="3801" actId="478"/>
          <ac:cxnSpMkLst>
            <pc:docMk/>
            <pc:sldMk cId="278696993" sldId="352"/>
            <ac:cxnSpMk id="24" creationId="{32C4F1B9-AB6D-B3A9-7001-5E3E7A4F3DD6}"/>
          </ac:cxnSpMkLst>
        </pc:cxnChg>
        <pc:cxnChg chg="del mod topLvl">
          <ac:chgData name="Jizheng Wan" userId="02e35b87-44bd-4455-aecc-56042df92991" providerId="ADAL" clId="{30188004-0732-479C-AD74-80A9A185AD20}" dt="2023-03-13T02:00:42.481" v="3800" actId="478"/>
          <ac:cxnSpMkLst>
            <pc:docMk/>
            <pc:sldMk cId="278696993" sldId="352"/>
            <ac:cxnSpMk id="25" creationId="{82277094-2487-E129-C9B1-5D76271A86E8}"/>
          </ac:cxnSpMkLst>
        </pc:cxnChg>
        <pc:cxnChg chg="add mod">
          <ac:chgData name="Jizheng Wan" userId="02e35b87-44bd-4455-aecc-56042df92991" providerId="ADAL" clId="{30188004-0732-479C-AD74-80A9A185AD20}" dt="2023-03-13T02:12:42.572" v="3822" actId="571"/>
          <ac:cxnSpMkLst>
            <pc:docMk/>
            <pc:sldMk cId="278696993" sldId="352"/>
            <ac:cxnSpMk id="27" creationId="{C7F0D81B-9EBA-FD9A-E664-775D02CEFF1B}"/>
          </ac:cxnSpMkLst>
        </pc:cxnChg>
        <pc:cxnChg chg="add mod">
          <ac:chgData name="Jizheng Wan" userId="02e35b87-44bd-4455-aecc-56042df92991" providerId="ADAL" clId="{30188004-0732-479C-AD74-80A9A185AD20}" dt="2023-03-13T02:12:42.572" v="3822" actId="571"/>
          <ac:cxnSpMkLst>
            <pc:docMk/>
            <pc:sldMk cId="278696993" sldId="352"/>
            <ac:cxnSpMk id="29" creationId="{03907C8E-381A-8193-94E5-E0A1C6DECE3E}"/>
          </ac:cxnSpMkLst>
        </pc:cxnChg>
        <pc:cxnChg chg="mod">
          <ac:chgData name="Jizheng Wan" userId="02e35b87-44bd-4455-aecc-56042df92991" providerId="ADAL" clId="{30188004-0732-479C-AD74-80A9A185AD20}" dt="2023-03-13T02:02:58.404" v="3812" actId="478"/>
          <ac:cxnSpMkLst>
            <pc:docMk/>
            <pc:sldMk cId="278696993" sldId="352"/>
            <ac:cxnSpMk id="38" creationId="{6A3799F4-B66F-BF31-1416-DE8F1E6BA1B2}"/>
          </ac:cxnSpMkLst>
        </pc:cxnChg>
        <pc:cxnChg chg="mod">
          <ac:chgData name="Jizheng Wan" userId="02e35b87-44bd-4455-aecc-56042df92991" providerId="ADAL" clId="{30188004-0732-479C-AD74-80A9A185AD20}" dt="2023-03-13T02:02:58.404" v="3812" actId="478"/>
          <ac:cxnSpMkLst>
            <pc:docMk/>
            <pc:sldMk cId="278696993" sldId="352"/>
            <ac:cxnSpMk id="39" creationId="{359DF9CB-4CC6-F2F4-C184-649D9D48BEB3}"/>
          </ac:cxnSpMkLst>
        </pc:cxnChg>
      </pc:sldChg>
      <pc:sldChg chg="addSp delSp modSp new mod">
        <pc:chgData name="Jizheng Wan" userId="02e35b87-44bd-4455-aecc-56042df92991" providerId="ADAL" clId="{30188004-0732-479C-AD74-80A9A185AD20}" dt="2023-03-13T02:27:26.421" v="4414" actId="1076"/>
        <pc:sldMkLst>
          <pc:docMk/>
          <pc:sldMk cId="450791775" sldId="353"/>
        </pc:sldMkLst>
        <pc:spChg chg="mod">
          <ac:chgData name="Jizheng Wan" userId="02e35b87-44bd-4455-aecc-56042df92991" providerId="ADAL" clId="{30188004-0732-479C-AD74-80A9A185AD20}" dt="2023-03-13T02:15:15.683" v="3893" actId="20577"/>
          <ac:spMkLst>
            <pc:docMk/>
            <pc:sldMk cId="450791775" sldId="353"/>
            <ac:spMk id="2" creationId="{7D189C34-B72D-8458-FBD7-5230A2F310A4}"/>
          </ac:spMkLst>
        </pc:spChg>
        <pc:spChg chg="del">
          <ac:chgData name="Jizheng Wan" userId="02e35b87-44bd-4455-aecc-56042df92991" providerId="ADAL" clId="{30188004-0732-479C-AD74-80A9A185AD20}" dt="2023-03-13T02:15:58.735" v="3894" actId="3680"/>
          <ac:spMkLst>
            <pc:docMk/>
            <pc:sldMk cId="450791775" sldId="353"/>
            <ac:spMk id="3" creationId="{0B46092A-2F74-5884-821F-A4A837A100C4}"/>
          </ac:spMkLst>
        </pc:spChg>
        <pc:spChg chg="add del mod">
          <ac:chgData name="Jizheng Wan" userId="02e35b87-44bd-4455-aecc-56042df92991" providerId="ADAL" clId="{30188004-0732-479C-AD74-80A9A185AD20}" dt="2023-03-13T02:16:45.557" v="3905" actId="478"/>
          <ac:spMkLst>
            <pc:docMk/>
            <pc:sldMk cId="450791775" sldId="353"/>
            <ac:spMk id="6" creationId="{EF52CB39-7D47-DB23-43EB-C7546C749DD3}"/>
          </ac:spMkLst>
        </pc:spChg>
        <pc:spChg chg="add del mod">
          <ac:chgData name="Jizheng Wan" userId="02e35b87-44bd-4455-aecc-56042df92991" providerId="ADAL" clId="{30188004-0732-479C-AD74-80A9A185AD20}" dt="2023-03-13T02:16:47.727" v="3906" actId="478"/>
          <ac:spMkLst>
            <pc:docMk/>
            <pc:sldMk cId="450791775" sldId="353"/>
            <ac:spMk id="8" creationId="{2B46BA98-0EC0-D815-8834-86A50664BCA1}"/>
          </ac:spMkLst>
        </pc:spChg>
        <pc:spChg chg="add mod">
          <ac:chgData name="Jizheng Wan" userId="02e35b87-44bd-4455-aecc-56042df92991" providerId="ADAL" clId="{30188004-0732-479C-AD74-80A9A185AD20}" dt="2023-03-13T02:18:02.788" v="4007" actId="20577"/>
          <ac:spMkLst>
            <pc:docMk/>
            <pc:sldMk cId="450791775" sldId="353"/>
            <ac:spMk id="10" creationId="{A269A56B-09FD-6DF4-38E9-6FAFFB68BF25}"/>
          </ac:spMkLst>
        </pc:spChg>
        <pc:graphicFrameChg chg="add del mod ord modGraphic">
          <ac:chgData name="Jizheng Wan" userId="02e35b87-44bd-4455-aecc-56042df92991" providerId="ADAL" clId="{30188004-0732-479C-AD74-80A9A185AD20}" dt="2023-03-13T02:16:03.033" v="3895" actId="21"/>
          <ac:graphicFrameMkLst>
            <pc:docMk/>
            <pc:sldMk cId="450791775" sldId="353"/>
            <ac:graphicFrameMk id="4" creationId="{27CB3AC2-2F6D-5A2B-CC6F-F9C22D74880F}"/>
          </ac:graphicFrameMkLst>
        </pc:graphicFrameChg>
        <pc:graphicFrameChg chg="add mod modGraphic">
          <ac:chgData name="Jizheng Wan" userId="02e35b87-44bd-4455-aecc-56042df92991" providerId="ADAL" clId="{30188004-0732-479C-AD74-80A9A185AD20}" dt="2023-03-13T02:27:26.421" v="4414" actId="1076"/>
          <ac:graphicFrameMkLst>
            <pc:docMk/>
            <pc:sldMk cId="450791775" sldId="353"/>
            <ac:graphicFrameMk id="9" creationId="{C71C9360-8EF7-E1C0-F919-CDEE1BD810DD}"/>
          </ac:graphicFrameMkLst>
        </pc:graphicFrameChg>
      </pc:sldChg>
      <pc:sldChg chg="addSp delSp modSp new mod">
        <pc:chgData name="Jizheng Wan" userId="02e35b87-44bd-4455-aecc-56042df92991" providerId="ADAL" clId="{30188004-0732-479C-AD74-80A9A185AD20}" dt="2023-03-14T19:16:12.002" v="4948" actId="2711"/>
        <pc:sldMkLst>
          <pc:docMk/>
          <pc:sldMk cId="1384002991" sldId="354"/>
        </pc:sldMkLst>
        <pc:spChg chg="mod">
          <ac:chgData name="Jizheng Wan" userId="02e35b87-44bd-4455-aecc-56042df92991" providerId="ADAL" clId="{30188004-0732-479C-AD74-80A9A185AD20}" dt="2023-03-13T02:28:12.224" v="4447" actId="20577"/>
          <ac:spMkLst>
            <pc:docMk/>
            <pc:sldMk cId="1384002991" sldId="354"/>
            <ac:spMk id="2" creationId="{04CB69EA-B52F-0847-9A3E-90103F683B91}"/>
          </ac:spMkLst>
        </pc:spChg>
        <pc:spChg chg="del mod">
          <ac:chgData name="Jizheng Wan" userId="02e35b87-44bd-4455-aecc-56042df92991" providerId="ADAL" clId="{30188004-0732-479C-AD74-80A9A185AD20}" dt="2023-03-13T02:28:27.519" v="4451" actId="478"/>
          <ac:spMkLst>
            <pc:docMk/>
            <pc:sldMk cId="1384002991" sldId="354"/>
            <ac:spMk id="3" creationId="{3C017A15-F84E-1E55-17ED-A1B3B0C61F4E}"/>
          </ac:spMkLst>
        </pc:spChg>
        <pc:graphicFrameChg chg="add del mod modGraphic">
          <ac:chgData name="Jizheng Wan" userId="02e35b87-44bd-4455-aecc-56042df92991" providerId="ADAL" clId="{30188004-0732-479C-AD74-80A9A185AD20}" dt="2023-03-14T19:16:12.002" v="4948" actId="2711"/>
          <ac:graphicFrameMkLst>
            <pc:docMk/>
            <pc:sldMk cId="1384002991" sldId="354"/>
            <ac:graphicFrameMk id="4" creationId="{2CC2B60B-887A-CB7C-3E61-D5B82D40589C}"/>
          </ac:graphicFrameMkLst>
        </pc:graphicFrameChg>
      </pc:sldChg>
      <pc:sldChg chg="addSp delSp modSp new mod">
        <pc:chgData name="Jizheng Wan" userId="02e35b87-44bd-4455-aecc-56042df92991" providerId="ADAL" clId="{30188004-0732-479C-AD74-80A9A185AD20}" dt="2023-03-13T02:43:40.713" v="4940" actId="255"/>
        <pc:sldMkLst>
          <pc:docMk/>
          <pc:sldMk cId="1655221422" sldId="355"/>
        </pc:sldMkLst>
        <pc:spChg chg="mod">
          <ac:chgData name="Jizheng Wan" userId="02e35b87-44bd-4455-aecc-56042df92991" providerId="ADAL" clId="{30188004-0732-479C-AD74-80A9A185AD20}" dt="2023-03-13T02:43:14.935" v="4938" actId="20577"/>
          <ac:spMkLst>
            <pc:docMk/>
            <pc:sldMk cId="1655221422" sldId="355"/>
            <ac:spMk id="2" creationId="{58F96CBA-0F73-2A7E-0F1C-DA1099F06583}"/>
          </ac:spMkLst>
        </pc:spChg>
        <pc:spChg chg="del mod">
          <ac:chgData name="Jizheng Wan" userId="02e35b87-44bd-4455-aecc-56042df92991" providerId="ADAL" clId="{30188004-0732-479C-AD74-80A9A185AD20}" dt="2023-03-13T02:40:42.400" v="4911" actId="478"/>
          <ac:spMkLst>
            <pc:docMk/>
            <pc:sldMk cId="1655221422" sldId="355"/>
            <ac:spMk id="3" creationId="{6D39C3CB-7DFC-053D-6DD0-1F9E6D2013B9}"/>
          </ac:spMkLst>
        </pc:spChg>
        <pc:spChg chg="add mod">
          <ac:chgData name="Jizheng Wan" userId="02e35b87-44bd-4455-aecc-56042df92991" providerId="ADAL" clId="{30188004-0732-479C-AD74-80A9A185AD20}" dt="2023-03-13T02:43:40.713" v="4940" actId="255"/>
          <ac:spMkLst>
            <pc:docMk/>
            <pc:sldMk cId="1655221422" sldId="355"/>
            <ac:spMk id="7" creationId="{6F6D6FDD-AF4D-1E61-FA2B-8258C8071AB4}"/>
          </ac:spMkLst>
        </pc:spChg>
        <pc:picChg chg="add mod ord">
          <ac:chgData name="Jizheng Wan" userId="02e35b87-44bd-4455-aecc-56042df92991" providerId="ADAL" clId="{30188004-0732-479C-AD74-80A9A185AD20}" dt="2023-03-13T02:40:37.798" v="4909" actId="1076"/>
          <ac:picMkLst>
            <pc:docMk/>
            <pc:sldMk cId="1655221422" sldId="355"/>
            <ac:picMk id="5" creationId="{011A3E94-DA3A-81BD-267A-F2D60DC8AF3F}"/>
          </ac:picMkLst>
        </pc:picChg>
        <pc:picChg chg="add mod">
          <ac:chgData name="Jizheng Wan" userId="02e35b87-44bd-4455-aecc-56042df92991" providerId="ADAL" clId="{30188004-0732-479C-AD74-80A9A185AD20}" dt="2023-03-13T02:42:34.524" v="4930" actId="1076"/>
          <ac:picMkLst>
            <pc:docMk/>
            <pc:sldMk cId="1655221422" sldId="355"/>
            <ac:picMk id="9" creationId="{B9EA8833-E688-B72E-82C4-352A217542EF}"/>
          </ac:picMkLst>
        </pc:picChg>
        <pc:picChg chg="add mod">
          <ac:chgData name="Jizheng Wan" userId="02e35b87-44bd-4455-aecc-56042df92991" providerId="ADAL" clId="{30188004-0732-479C-AD74-80A9A185AD20}" dt="2023-03-13T02:42:45.653" v="4931" actId="1076"/>
          <ac:picMkLst>
            <pc:docMk/>
            <pc:sldMk cId="1655221422" sldId="355"/>
            <ac:picMk id="11" creationId="{6F966FFD-E423-26C6-6E7B-888D39640194}"/>
          </ac:picMkLst>
        </pc:picChg>
      </pc:sldChg>
      <pc:sldChg chg="addSp delSp modSp new mod modAnim">
        <pc:chgData name="Jizheng Wan" userId="02e35b87-44bd-4455-aecc-56042df92991" providerId="ADAL" clId="{30188004-0732-479C-AD74-80A9A185AD20}" dt="2023-03-14T22:58:07.656" v="4990"/>
        <pc:sldMkLst>
          <pc:docMk/>
          <pc:sldMk cId="1282101217" sldId="356"/>
        </pc:sldMkLst>
        <pc:spChg chg="mod">
          <ac:chgData name="Jizheng Wan" userId="02e35b87-44bd-4455-aecc-56042df92991" providerId="ADAL" clId="{30188004-0732-479C-AD74-80A9A185AD20}" dt="2023-03-14T22:56:28.492" v="4977" actId="20577"/>
          <ac:spMkLst>
            <pc:docMk/>
            <pc:sldMk cId="1282101217" sldId="356"/>
            <ac:spMk id="2" creationId="{AC7854F0-C509-675B-8F03-F124241EF0BA}"/>
          </ac:spMkLst>
        </pc:spChg>
        <pc:spChg chg="del">
          <ac:chgData name="Jizheng Wan" userId="02e35b87-44bd-4455-aecc-56042df92991" providerId="ADAL" clId="{30188004-0732-479C-AD74-80A9A185AD20}" dt="2023-03-14T14:14:14.818" v="4942" actId="478"/>
          <ac:spMkLst>
            <pc:docMk/>
            <pc:sldMk cId="1282101217" sldId="356"/>
            <ac:spMk id="3" creationId="{06CBDE6C-42E6-C111-32F1-B7C4C5FB8675}"/>
          </ac:spMkLst>
        </pc:spChg>
        <pc:picChg chg="add del mod">
          <ac:chgData name="Jizheng Wan" userId="02e35b87-44bd-4455-aecc-56042df92991" providerId="ADAL" clId="{30188004-0732-479C-AD74-80A9A185AD20}" dt="2023-03-14T22:16:56.280" v="4953" actId="478"/>
          <ac:picMkLst>
            <pc:docMk/>
            <pc:sldMk cId="1282101217" sldId="356"/>
            <ac:picMk id="4" creationId="{A1E0C379-2B09-2311-9132-DEF705341599}"/>
          </ac:picMkLst>
        </pc:picChg>
        <pc:picChg chg="add del mod">
          <ac:chgData name="Jizheng Wan" userId="02e35b87-44bd-4455-aecc-56042df92991" providerId="ADAL" clId="{30188004-0732-479C-AD74-80A9A185AD20}" dt="2023-03-14T19:39:27.340" v="4949" actId="478"/>
          <ac:picMkLst>
            <pc:docMk/>
            <pc:sldMk cId="1282101217" sldId="356"/>
            <ac:picMk id="5" creationId="{C324E5FD-F12E-2F80-44A2-152C0F6B6490}"/>
          </ac:picMkLst>
        </pc:picChg>
        <pc:picChg chg="add del mod">
          <ac:chgData name="Jizheng Wan" userId="02e35b87-44bd-4455-aecc-56042df92991" providerId="ADAL" clId="{30188004-0732-479C-AD74-80A9A185AD20}" dt="2023-03-14T22:55:44.454" v="4957" actId="478"/>
          <ac:picMkLst>
            <pc:docMk/>
            <pc:sldMk cId="1282101217" sldId="356"/>
            <ac:picMk id="6" creationId="{FCCEA3F1-3D49-88C8-D3E4-B366B122AB46}"/>
          </ac:picMkLst>
        </pc:picChg>
        <pc:picChg chg="add mod modCrop">
          <ac:chgData name="Jizheng Wan" userId="02e35b87-44bd-4455-aecc-56042df92991" providerId="ADAL" clId="{30188004-0732-479C-AD74-80A9A185AD20}" dt="2023-03-14T22:56:39.565" v="4981" actId="1076"/>
          <ac:picMkLst>
            <pc:docMk/>
            <pc:sldMk cId="1282101217" sldId="356"/>
            <ac:picMk id="8" creationId="{3177518F-E680-C80E-4A3C-7CBD0524B1D3}"/>
          </ac:picMkLst>
        </pc:picChg>
        <pc:picChg chg="add mod">
          <ac:chgData name="Jizheng Wan" userId="02e35b87-44bd-4455-aecc-56042df92991" providerId="ADAL" clId="{30188004-0732-479C-AD74-80A9A185AD20}" dt="2023-03-14T22:57:35.972" v="4988" actId="1076"/>
          <ac:picMkLst>
            <pc:docMk/>
            <pc:sldMk cId="1282101217" sldId="356"/>
            <ac:picMk id="10" creationId="{12BA9855-4153-022F-4006-3F3611F46422}"/>
          </ac:picMkLst>
        </pc:picChg>
      </pc:sldChg>
      <pc:sldChg chg="addSp delSp modSp new mod delAnim modAnim">
        <pc:chgData name="Jizheng Wan" userId="02e35b87-44bd-4455-aecc-56042df92991" providerId="ADAL" clId="{30188004-0732-479C-AD74-80A9A185AD20}" dt="2023-03-15T01:36:06.152" v="5342" actId="20577"/>
        <pc:sldMkLst>
          <pc:docMk/>
          <pc:sldMk cId="776307194" sldId="357"/>
        </pc:sldMkLst>
        <pc:spChg chg="mod">
          <ac:chgData name="Jizheng Wan" userId="02e35b87-44bd-4455-aecc-56042df92991" providerId="ADAL" clId="{30188004-0732-479C-AD74-80A9A185AD20}" dt="2023-03-15T00:14:53.198" v="5016" actId="20577"/>
          <ac:spMkLst>
            <pc:docMk/>
            <pc:sldMk cId="776307194" sldId="357"/>
            <ac:spMk id="2" creationId="{44C6E4C1-1FC4-F29B-2DA9-A4B268B6707B}"/>
          </ac:spMkLst>
        </pc:spChg>
        <pc:spChg chg="del">
          <ac:chgData name="Jizheng Wan" userId="02e35b87-44bd-4455-aecc-56042df92991" providerId="ADAL" clId="{30188004-0732-479C-AD74-80A9A185AD20}" dt="2023-03-15T00:15:14.462" v="5017" actId="478"/>
          <ac:spMkLst>
            <pc:docMk/>
            <pc:sldMk cId="776307194" sldId="357"/>
            <ac:spMk id="3" creationId="{DBB01262-1BF7-C671-5D14-01CA100807CD}"/>
          </ac:spMkLst>
        </pc:spChg>
        <pc:spChg chg="add del mod">
          <ac:chgData name="Jizheng Wan" userId="02e35b87-44bd-4455-aecc-56042df92991" providerId="ADAL" clId="{30188004-0732-479C-AD74-80A9A185AD20}" dt="2023-03-15T00:15:21.397" v="5020" actId="478"/>
          <ac:spMkLst>
            <pc:docMk/>
            <pc:sldMk cId="776307194" sldId="357"/>
            <ac:spMk id="4" creationId="{7B1D4898-0E0A-8E84-454E-64FDB214CB30}"/>
          </ac:spMkLst>
        </pc:spChg>
        <pc:spChg chg="mod">
          <ac:chgData name="Jizheng Wan" userId="02e35b87-44bd-4455-aecc-56042df92991" providerId="ADAL" clId="{30188004-0732-479C-AD74-80A9A185AD20}" dt="2023-03-15T00:15:15.864" v="5018"/>
          <ac:spMkLst>
            <pc:docMk/>
            <pc:sldMk cId="776307194" sldId="357"/>
            <ac:spMk id="6" creationId="{72622247-F15A-1C48-22B9-CA047894E1A7}"/>
          </ac:spMkLst>
        </pc:spChg>
        <pc:spChg chg="mod">
          <ac:chgData name="Jizheng Wan" userId="02e35b87-44bd-4455-aecc-56042df92991" providerId="ADAL" clId="{30188004-0732-479C-AD74-80A9A185AD20}" dt="2023-03-15T00:15:15.864" v="5018"/>
          <ac:spMkLst>
            <pc:docMk/>
            <pc:sldMk cId="776307194" sldId="357"/>
            <ac:spMk id="7" creationId="{AB82950D-6F24-85FD-75AF-6E538BC693E0}"/>
          </ac:spMkLst>
        </pc:spChg>
        <pc:spChg chg="mod">
          <ac:chgData name="Jizheng Wan" userId="02e35b87-44bd-4455-aecc-56042df92991" providerId="ADAL" clId="{30188004-0732-479C-AD74-80A9A185AD20}" dt="2023-03-15T00:15:15.864" v="5018"/>
          <ac:spMkLst>
            <pc:docMk/>
            <pc:sldMk cId="776307194" sldId="357"/>
            <ac:spMk id="8" creationId="{FA744327-CD4D-C5E2-50DF-9976E83D1FF3}"/>
          </ac:spMkLst>
        </pc:spChg>
        <pc:spChg chg="mod">
          <ac:chgData name="Jizheng Wan" userId="02e35b87-44bd-4455-aecc-56042df92991" providerId="ADAL" clId="{30188004-0732-479C-AD74-80A9A185AD20}" dt="2023-03-15T00:15:15.864" v="5018"/>
          <ac:spMkLst>
            <pc:docMk/>
            <pc:sldMk cId="776307194" sldId="357"/>
            <ac:spMk id="11" creationId="{21A64C01-15C8-4099-8A0C-AD97691BD5D3}"/>
          </ac:spMkLst>
        </pc:spChg>
        <pc:spChg chg="mod">
          <ac:chgData name="Jizheng Wan" userId="02e35b87-44bd-4455-aecc-56042df92991" providerId="ADAL" clId="{30188004-0732-479C-AD74-80A9A185AD20}" dt="2023-03-15T00:15:15.864" v="5018"/>
          <ac:spMkLst>
            <pc:docMk/>
            <pc:sldMk cId="776307194" sldId="357"/>
            <ac:spMk id="12" creationId="{82F9E0DA-BE1E-21D4-84AD-21FF751013ED}"/>
          </ac:spMkLst>
        </pc:spChg>
        <pc:spChg chg="mod">
          <ac:chgData name="Jizheng Wan" userId="02e35b87-44bd-4455-aecc-56042df92991" providerId="ADAL" clId="{30188004-0732-479C-AD74-80A9A185AD20}" dt="2023-03-15T00:15:15.864" v="5018"/>
          <ac:spMkLst>
            <pc:docMk/>
            <pc:sldMk cId="776307194" sldId="357"/>
            <ac:spMk id="14" creationId="{1FBDEF74-1F01-36FE-5677-9D9D2CB089C7}"/>
          </ac:spMkLst>
        </pc:spChg>
        <pc:spChg chg="mod">
          <ac:chgData name="Jizheng Wan" userId="02e35b87-44bd-4455-aecc-56042df92991" providerId="ADAL" clId="{30188004-0732-479C-AD74-80A9A185AD20}" dt="2023-03-15T00:15:15.864" v="5018"/>
          <ac:spMkLst>
            <pc:docMk/>
            <pc:sldMk cId="776307194" sldId="357"/>
            <ac:spMk id="15" creationId="{4B562B78-4E45-E28E-9006-A66BE739FD3B}"/>
          </ac:spMkLst>
        </pc:spChg>
        <pc:spChg chg="mod">
          <ac:chgData name="Jizheng Wan" userId="02e35b87-44bd-4455-aecc-56042df92991" providerId="ADAL" clId="{30188004-0732-479C-AD74-80A9A185AD20}" dt="2023-03-15T00:15:15.864" v="5018"/>
          <ac:spMkLst>
            <pc:docMk/>
            <pc:sldMk cId="776307194" sldId="357"/>
            <ac:spMk id="16" creationId="{B61D4003-9BB0-727A-FE28-A346D2513D79}"/>
          </ac:spMkLst>
        </pc:spChg>
        <pc:spChg chg="add mod">
          <ac:chgData name="Jizheng Wan" userId="02e35b87-44bd-4455-aecc-56042df92991" providerId="ADAL" clId="{30188004-0732-479C-AD74-80A9A185AD20}" dt="2023-03-15T00:21:38.953" v="5087" actId="1076"/>
          <ac:spMkLst>
            <pc:docMk/>
            <pc:sldMk cId="776307194" sldId="357"/>
            <ac:spMk id="18" creationId="{D255A200-735C-03B4-D793-530847913A36}"/>
          </ac:spMkLst>
        </pc:spChg>
        <pc:spChg chg="add mod">
          <ac:chgData name="Jizheng Wan" userId="02e35b87-44bd-4455-aecc-56042df92991" providerId="ADAL" clId="{30188004-0732-479C-AD74-80A9A185AD20}" dt="2023-03-15T01:36:06.152" v="5342" actId="20577"/>
          <ac:spMkLst>
            <pc:docMk/>
            <pc:sldMk cId="776307194" sldId="357"/>
            <ac:spMk id="19" creationId="{F9F5604A-A9AB-86D4-9850-905D53A76984}"/>
          </ac:spMkLst>
        </pc:spChg>
        <pc:grpChg chg="add mod">
          <ac:chgData name="Jizheng Wan" userId="02e35b87-44bd-4455-aecc-56042df92991" providerId="ADAL" clId="{30188004-0732-479C-AD74-80A9A185AD20}" dt="2023-03-15T00:16:18.686" v="5075" actId="1035"/>
          <ac:grpSpMkLst>
            <pc:docMk/>
            <pc:sldMk cId="776307194" sldId="357"/>
            <ac:grpSpMk id="5" creationId="{D81A7CA7-FA89-8AE7-D8FC-EDEDE36204D0}"/>
          </ac:grpSpMkLst>
        </pc:grpChg>
        <pc:grpChg chg="add mod">
          <ac:chgData name="Jizheng Wan" userId="02e35b87-44bd-4455-aecc-56042df92991" providerId="ADAL" clId="{30188004-0732-479C-AD74-80A9A185AD20}" dt="2023-03-15T00:16:18.686" v="5075" actId="1035"/>
          <ac:grpSpMkLst>
            <pc:docMk/>
            <pc:sldMk cId="776307194" sldId="357"/>
            <ac:grpSpMk id="13" creationId="{ED21D9BC-8777-82CB-0DA4-FB88C7378104}"/>
          </ac:grpSpMkLst>
        </pc:grpChg>
        <pc:cxnChg chg="mod">
          <ac:chgData name="Jizheng Wan" userId="02e35b87-44bd-4455-aecc-56042df92991" providerId="ADAL" clId="{30188004-0732-479C-AD74-80A9A185AD20}" dt="2023-03-15T00:15:15.864" v="5018"/>
          <ac:cxnSpMkLst>
            <pc:docMk/>
            <pc:sldMk cId="776307194" sldId="357"/>
            <ac:cxnSpMk id="9" creationId="{6129B633-B9BB-89C3-1FF0-CDB0FA808187}"/>
          </ac:cxnSpMkLst>
        </pc:cxnChg>
        <pc:cxnChg chg="mod">
          <ac:chgData name="Jizheng Wan" userId="02e35b87-44bd-4455-aecc-56042df92991" providerId="ADAL" clId="{30188004-0732-479C-AD74-80A9A185AD20}" dt="2023-03-15T00:15:15.864" v="5018"/>
          <ac:cxnSpMkLst>
            <pc:docMk/>
            <pc:sldMk cId="776307194" sldId="357"/>
            <ac:cxnSpMk id="10" creationId="{739C6B4A-F8BC-E2FB-460F-B04BD3703806}"/>
          </ac:cxnSpMkLst>
        </pc:cxnChg>
      </pc:sldChg>
      <pc:sldChg chg="add del">
        <pc:chgData name="Jizheng Wan" userId="02e35b87-44bd-4455-aecc-56042df92991" providerId="ADAL" clId="{30188004-0732-479C-AD74-80A9A185AD20}" dt="2023-03-15T01:48:09.093" v="5345"/>
        <pc:sldMkLst>
          <pc:docMk/>
          <pc:sldMk cId="963079487" sldId="358"/>
        </pc:sldMkLst>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_rels/drawing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image" Target="../media/image4.jpg"/><Relationship Id="rId4" Type="http://schemas.openxmlformats.org/officeDocument/2006/relationships/image" Target="../media/image7.jp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E7D80-940E-45CB-9BBF-4444B35A93BA}" type="doc">
      <dgm:prSet loTypeId="urn:microsoft.com/office/officeart/2005/8/layout/hChevron3" loCatId="process" qsTypeId="urn:microsoft.com/office/officeart/2005/8/quickstyle/simple1" qsCatId="simple" csTypeId="urn:microsoft.com/office/officeart/2005/8/colors/colorful4" csCatId="colorful" phldr="1"/>
      <dgm:spPr/>
    </dgm:pt>
    <dgm:pt modelId="{2488C554-D0C1-42DA-AE0E-EEE998767DFF}">
      <dgm:prSet phldrT="[Text]"/>
      <dgm:spPr>
        <a:xfrm>
          <a:off x="3080" y="1557466"/>
          <a:ext cx="3091011" cy="1236404"/>
        </a:xfrm>
        <a:prstGeom prst="homePlat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Data Structure &amp; </a:t>
          </a:r>
          <a:r>
            <a:rPr lang="en-GB" dirty="0" err="1">
              <a:solidFill>
                <a:sysClr val="window" lastClr="FFFFFF"/>
              </a:solidFill>
              <a:latin typeface="Calibri" panose="020F0502020204030204"/>
              <a:ea typeface="+mn-ea"/>
              <a:cs typeface="+mn-cs"/>
            </a:rPr>
            <a:t>Alg</a:t>
          </a:r>
          <a:r>
            <a:rPr lang="en-GB" dirty="0">
              <a:solidFill>
                <a:sysClr val="window" lastClr="FFFFFF"/>
              </a:solidFill>
              <a:latin typeface="Calibri" panose="020F0502020204030204"/>
              <a:ea typeface="+mn-ea"/>
              <a:cs typeface="+mn-cs"/>
            </a:rPr>
            <a:t>, Part 1</a:t>
          </a:r>
        </a:p>
      </dgm:t>
    </dgm:pt>
    <dgm:pt modelId="{F0BF528F-6603-4C34-84F2-4EE3FA01BEDB}" type="parTrans" cxnId="{1311CE23-EE52-41D0-BC3C-05037F24DE7F}">
      <dgm:prSet/>
      <dgm:spPr/>
      <dgm:t>
        <a:bodyPr/>
        <a:lstStyle/>
        <a:p>
          <a:endParaRPr lang="en-GB"/>
        </a:p>
      </dgm:t>
    </dgm:pt>
    <dgm:pt modelId="{81620C99-22FF-48E6-928F-954DB3DD9597}" type="sibTrans" cxnId="{1311CE23-EE52-41D0-BC3C-05037F24DE7F}">
      <dgm:prSet/>
      <dgm:spPr/>
      <dgm:t>
        <a:bodyPr/>
        <a:lstStyle/>
        <a:p>
          <a:endParaRPr lang="en-GB"/>
        </a:p>
      </dgm:t>
    </dgm:pt>
    <dgm:pt modelId="{9E88C082-2917-4076-B3F7-C6FF0065D852}">
      <dgm:prSet phldrT="[Text]"/>
      <dgm:spPr>
        <a:xfrm>
          <a:off x="2475889" y="1557466"/>
          <a:ext cx="3091011" cy="1236404"/>
        </a:xfrm>
        <a:prstGeom prst="chevron">
          <a:avLst/>
        </a:prstGeom>
        <a:solidFill>
          <a:srgbClr val="FFC000">
            <a:hueOff val="3266964"/>
            <a:satOff val="-13592"/>
            <a:lumOff val="320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a:solidFill>
                <a:sysClr val="window" lastClr="FFFFFF"/>
              </a:solidFill>
              <a:latin typeface="Calibri" panose="020F0502020204030204"/>
              <a:ea typeface="+mn-ea"/>
              <a:cs typeface="+mn-cs"/>
            </a:rPr>
            <a:t>Databases, Part 1</a:t>
          </a:r>
          <a:endParaRPr lang="en-GB" dirty="0">
            <a:solidFill>
              <a:sysClr val="window" lastClr="FFFFFF"/>
            </a:solidFill>
            <a:latin typeface="Calibri" panose="020F0502020204030204"/>
            <a:ea typeface="+mn-ea"/>
            <a:cs typeface="+mn-cs"/>
          </a:endParaRPr>
        </a:p>
      </dgm:t>
    </dgm:pt>
    <dgm:pt modelId="{917A8C1E-5B74-4083-B859-9CB3B2BFD9F1}" type="parTrans" cxnId="{D65A7E32-3E1D-45B5-A303-DDB311023132}">
      <dgm:prSet/>
      <dgm:spPr/>
      <dgm:t>
        <a:bodyPr/>
        <a:lstStyle/>
        <a:p>
          <a:endParaRPr lang="en-GB"/>
        </a:p>
      </dgm:t>
    </dgm:pt>
    <dgm:pt modelId="{A107EE5F-D808-49D6-A32E-0060995CFDD6}" type="sibTrans" cxnId="{D65A7E32-3E1D-45B5-A303-DDB311023132}">
      <dgm:prSet/>
      <dgm:spPr/>
      <dgm:t>
        <a:bodyPr/>
        <a:lstStyle/>
        <a:p>
          <a:endParaRPr lang="en-GB"/>
        </a:p>
      </dgm:t>
    </dgm:pt>
    <dgm:pt modelId="{9AF66EAC-B4A1-4F09-9AAF-9F1E05E89C4E}">
      <dgm:prSet phldrT="[Text]"/>
      <dgm:spPr>
        <a:xfrm>
          <a:off x="4948698" y="1557466"/>
          <a:ext cx="3091011" cy="1236404"/>
        </a:xfrm>
        <a:prstGeom prst="chevron">
          <a:avLst/>
        </a:prstGeom>
        <a:solidFill>
          <a:srgbClr val="FFC000">
            <a:hueOff val="6533927"/>
            <a:satOff val="-27185"/>
            <a:lumOff val="640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a:solidFill>
                <a:sysClr val="window" lastClr="FFFFFF"/>
              </a:solidFill>
              <a:latin typeface="Calibri" panose="020F0502020204030204"/>
              <a:ea typeface="+mn-ea"/>
              <a:cs typeface="+mn-cs"/>
            </a:rPr>
            <a:t>Data Structure &amp; Alg, Part 2</a:t>
          </a:r>
          <a:endParaRPr lang="en-GB" dirty="0">
            <a:solidFill>
              <a:sysClr val="window" lastClr="FFFFFF"/>
            </a:solidFill>
            <a:latin typeface="Calibri" panose="020F0502020204030204"/>
            <a:ea typeface="+mn-ea"/>
            <a:cs typeface="+mn-cs"/>
          </a:endParaRPr>
        </a:p>
      </dgm:t>
    </dgm:pt>
    <dgm:pt modelId="{E6CBDA48-EB40-4195-8C4F-CED53EEF1CF7}" type="parTrans" cxnId="{58BE325F-5BC2-426C-B1C0-5B75ABD9C233}">
      <dgm:prSet/>
      <dgm:spPr/>
      <dgm:t>
        <a:bodyPr/>
        <a:lstStyle/>
        <a:p>
          <a:endParaRPr lang="en-GB"/>
        </a:p>
      </dgm:t>
    </dgm:pt>
    <dgm:pt modelId="{4C4EACB8-EF39-449D-B8E8-C314DA2A0646}" type="sibTrans" cxnId="{58BE325F-5BC2-426C-B1C0-5B75ABD9C233}">
      <dgm:prSet/>
      <dgm:spPr/>
      <dgm:t>
        <a:bodyPr/>
        <a:lstStyle/>
        <a:p>
          <a:endParaRPr lang="en-GB"/>
        </a:p>
      </dgm:t>
    </dgm:pt>
    <dgm:pt modelId="{B772C85B-7936-47AC-A40F-5B679BE1306E}">
      <dgm:prSet phldrT="[Text]"/>
      <dgm:spPr>
        <a:xfrm>
          <a:off x="7421507" y="1557466"/>
          <a:ext cx="3091011" cy="1236404"/>
        </a:xfrm>
        <a:prstGeom prst="chevron">
          <a:avLst/>
        </a:prstGeom>
        <a:solidFill>
          <a:srgbClr val="FFC000">
            <a:hueOff val="9800891"/>
            <a:satOff val="-40777"/>
            <a:lumOff val="960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a:solidFill>
                <a:sysClr val="window" lastClr="FFFFFF"/>
              </a:solidFill>
              <a:latin typeface="Calibri" panose="020F0502020204030204"/>
              <a:ea typeface="+mn-ea"/>
              <a:cs typeface="+mn-cs"/>
            </a:rPr>
            <a:t>Databases, Part 2</a:t>
          </a:r>
          <a:endParaRPr lang="en-GB" dirty="0">
            <a:solidFill>
              <a:sysClr val="window" lastClr="FFFFFF"/>
            </a:solidFill>
            <a:latin typeface="Calibri" panose="020F0502020204030204"/>
            <a:ea typeface="+mn-ea"/>
            <a:cs typeface="+mn-cs"/>
          </a:endParaRPr>
        </a:p>
      </dgm:t>
    </dgm:pt>
    <dgm:pt modelId="{CD6AC3A8-AFAD-4691-892C-1AD6A88E96BA}" type="parTrans" cxnId="{BFAE0262-E74A-43DD-8D06-D00E145E05E7}">
      <dgm:prSet/>
      <dgm:spPr/>
      <dgm:t>
        <a:bodyPr/>
        <a:lstStyle/>
        <a:p>
          <a:endParaRPr lang="en-GB"/>
        </a:p>
      </dgm:t>
    </dgm:pt>
    <dgm:pt modelId="{70EF1E05-C22E-427E-BD71-E2E57815B85A}" type="sibTrans" cxnId="{BFAE0262-E74A-43DD-8D06-D00E145E05E7}">
      <dgm:prSet/>
      <dgm:spPr/>
      <dgm:t>
        <a:bodyPr/>
        <a:lstStyle/>
        <a:p>
          <a:endParaRPr lang="en-GB"/>
        </a:p>
      </dgm:t>
    </dgm:pt>
    <dgm:pt modelId="{C155018A-87DD-4FD4-ABCF-5520FD75826B}" type="pres">
      <dgm:prSet presAssocID="{401E7D80-940E-45CB-9BBF-4444B35A93BA}" presName="Name0" presStyleCnt="0">
        <dgm:presLayoutVars>
          <dgm:dir/>
          <dgm:resizeHandles val="exact"/>
        </dgm:presLayoutVars>
      </dgm:prSet>
      <dgm:spPr/>
    </dgm:pt>
    <dgm:pt modelId="{C786C956-F2D9-4E2B-89D2-613892375C22}" type="pres">
      <dgm:prSet presAssocID="{2488C554-D0C1-42DA-AE0E-EEE998767DFF}" presName="parTxOnly" presStyleLbl="node1" presStyleIdx="0" presStyleCnt="4">
        <dgm:presLayoutVars>
          <dgm:bulletEnabled val="1"/>
        </dgm:presLayoutVars>
      </dgm:prSet>
      <dgm:spPr/>
    </dgm:pt>
    <dgm:pt modelId="{58759651-FE9E-4371-B1C2-B5FDDE9E18AB}" type="pres">
      <dgm:prSet presAssocID="{81620C99-22FF-48E6-928F-954DB3DD9597}" presName="parSpace" presStyleCnt="0"/>
      <dgm:spPr/>
    </dgm:pt>
    <dgm:pt modelId="{D6F965D0-2041-4A73-9049-AF8C31BD0E22}" type="pres">
      <dgm:prSet presAssocID="{9E88C082-2917-4076-B3F7-C6FF0065D852}" presName="parTxOnly" presStyleLbl="node1" presStyleIdx="1" presStyleCnt="4">
        <dgm:presLayoutVars>
          <dgm:bulletEnabled val="1"/>
        </dgm:presLayoutVars>
      </dgm:prSet>
      <dgm:spPr/>
    </dgm:pt>
    <dgm:pt modelId="{920FC767-89E3-4CEF-822D-B8AE84846015}" type="pres">
      <dgm:prSet presAssocID="{A107EE5F-D808-49D6-A32E-0060995CFDD6}" presName="parSpace" presStyleCnt="0"/>
      <dgm:spPr/>
    </dgm:pt>
    <dgm:pt modelId="{9C898E8C-CD1A-46D2-9385-2C496E184C62}" type="pres">
      <dgm:prSet presAssocID="{9AF66EAC-B4A1-4F09-9AAF-9F1E05E89C4E}" presName="parTxOnly" presStyleLbl="node1" presStyleIdx="2" presStyleCnt="4">
        <dgm:presLayoutVars>
          <dgm:bulletEnabled val="1"/>
        </dgm:presLayoutVars>
      </dgm:prSet>
      <dgm:spPr/>
    </dgm:pt>
    <dgm:pt modelId="{AB21A54F-75E6-45DC-936F-69A8A4137ED1}" type="pres">
      <dgm:prSet presAssocID="{4C4EACB8-EF39-449D-B8E8-C314DA2A0646}" presName="parSpace" presStyleCnt="0"/>
      <dgm:spPr/>
    </dgm:pt>
    <dgm:pt modelId="{D9F43731-C4C4-468C-93DF-023123CCA041}" type="pres">
      <dgm:prSet presAssocID="{B772C85B-7936-47AC-A40F-5B679BE1306E}" presName="parTxOnly" presStyleLbl="node1" presStyleIdx="3" presStyleCnt="4">
        <dgm:presLayoutVars>
          <dgm:bulletEnabled val="1"/>
        </dgm:presLayoutVars>
      </dgm:prSet>
      <dgm:spPr>
        <a:prstGeom prst="chevron">
          <a:avLst/>
        </a:prstGeom>
      </dgm:spPr>
    </dgm:pt>
  </dgm:ptLst>
  <dgm:cxnLst>
    <dgm:cxn modelId="{F7C4B100-87E7-4AAF-9567-1CEFC9FAF61A}" type="presOf" srcId="{2488C554-D0C1-42DA-AE0E-EEE998767DFF}" destId="{C786C956-F2D9-4E2B-89D2-613892375C22}" srcOrd="0" destOrd="0" presId="urn:microsoft.com/office/officeart/2005/8/layout/hChevron3"/>
    <dgm:cxn modelId="{1311CE23-EE52-41D0-BC3C-05037F24DE7F}" srcId="{401E7D80-940E-45CB-9BBF-4444B35A93BA}" destId="{2488C554-D0C1-42DA-AE0E-EEE998767DFF}" srcOrd="0" destOrd="0" parTransId="{F0BF528F-6603-4C34-84F2-4EE3FA01BEDB}" sibTransId="{81620C99-22FF-48E6-928F-954DB3DD9597}"/>
    <dgm:cxn modelId="{0CD6E631-86B3-4176-A7D5-E69AA7F2F598}" type="presOf" srcId="{B772C85B-7936-47AC-A40F-5B679BE1306E}" destId="{D9F43731-C4C4-468C-93DF-023123CCA041}" srcOrd="0" destOrd="0" presId="urn:microsoft.com/office/officeart/2005/8/layout/hChevron3"/>
    <dgm:cxn modelId="{D65A7E32-3E1D-45B5-A303-DDB311023132}" srcId="{401E7D80-940E-45CB-9BBF-4444B35A93BA}" destId="{9E88C082-2917-4076-B3F7-C6FF0065D852}" srcOrd="1" destOrd="0" parTransId="{917A8C1E-5B74-4083-B859-9CB3B2BFD9F1}" sibTransId="{A107EE5F-D808-49D6-A32E-0060995CFDD6}"/>
    <dgm:cxn modelId="{0FB5405C-F975-486B-BDB0-E0BCB5C090B3}" type="presOf" srcId="{9AF66EAC-B4A1-4F09-9AAF-9F1E05E89C4E}" destId="{9C898E8C-CD1A-46D2-9385-2C496E184C62}" srcOrd="0" destOrd="0" presId="urn:microsoft.com/office/officeart/2005/8/layout/hChevron3"/>
    <dgm:cxn modelId="{1826A05C-3E49-46EE-8158-81CA0BEC0422}" type="presOf" srcId="{401E7D80-940E-45CB-9BBF-4444B35A93BA}" destId="{C155018A-87DD-4FD4-ABCF-5520FD75826B}" srcOrd="0" destOrd="0" presId="urn:microsoft.com/office/officeart/2005/8/layout/hChevron3"/>
    <dgm:cxn modelId="{58BE325F-5BC2-426C-B1C0-5B75ABD9C233}" srcId="{401E7D80-940E-45CB-9BBF-4444B35A93BA}" destId="{9AF66EAC-B4A1-4F09-9AAF-9F1E05E89C4E}" srcOrd="2" destOrd="0" parTransId="{E6CBDA48-EB40-4195-8C4F-CED53EEF1CF7}" sibTransId="{4C4EACB8-EF39-449D-B8E8-C314DA2A0646}"/>
    <dgm:cxn modelId="{BFAE0262-E74A-43DD-8D06-D00E145E05E7}" srcId="{401E7D80-940E-45CB-9BBF-4444B35A93BA}" destId="{B772C85B-7936-47AC-A40F-5B679BE1306E}" srcOrd="3" destOrd="0" parTransId="{CD6AC3A8-AFAD-4691-892C-1AD6A88E96BA}" sibTransId="{70EF1E05-C22E-427E-BD71-E2E57815B85A}"/>
    <dgm:cxn modelId="{AB75704C-DB1E-43C1-8A90-9B0B93632DF7}" type="presOf" srcId="{9E88C082-2917-4076-B3F7-C6FF0065D852}" destId="{D6F965D0-2041-4A73-9049-AF8C31BD0E22}" srcOrd="0" destOrd="0" presId="urn:microsoft.com/office/officeart/2005/8/layout/hChevron3"/>
    <dgm:cxn modelId="{BD647180-A20D-42E7-AE78-6C6B273A5831}" type="presParOf" srcId="{C155018A-87DD-4FD4-ABCF-5520FD75826B}" destId="{C786C956-F2D9-4E2B-89D2-613892375C22}" srcOrd="0" destOrd="0" presId="urn:microsoft.com/office/officeart/2005/8/layout/hChevron3"/>
    <dgm:cxn modelId="{B3B68A0F-6851-4BDE-BC3A-3F9A62E216F2}" type="presParOf" srcId="{C155018A-87DD-4FD4-ABCF-5520FD75826B}" destId="{58759651-FE9E-4371-B1C2-B5FDDE9E18AB}" srcOrd="1" destOrd="0" presId="urn:microsoft.com/office/officeart/2005/8/layout/hChevron3"/>
    <dgm:cxn modelId="{C1F50219-E6D8-4323-B8D0-F292720EC625}" type="presParOf" srcId="{C155018A-87DD-4FD4-ABCF-5520FD75826B}" destId="{D6F965D0-2041-4A73-9049-AF8C31BD0E22}" srcOrd="2" destOrd="0" presId="urn:microsoft.com/office/officeart/2005/8/layout/hChevron3"/>
    <dgm:cxn modelId="{248FCE3A-AF5B-4407-BF59-AE65CE835420}" type="presParOf" srcId="{C155018A-87DD-4FD4-ABCF-5520FD75826B}" destId="{920FC767-89E3-4CEF-822D-B8AE84846015}" srcOrd="3" destOrd="0" presId="urn:microsoft.com/office/officeart/2005/8/layout/hChevron3"/>
    <dgm:cxn modelId="{1F1F0471-317F-46F4-8B84-9B5AD54DC0A6}" type="presParOf" srcId="{C155018A-87DD-4FD4-ABCF-5520FD75826B}" destId="{9C898E8C-CD1A-46D2-9385-2C496E184C62}" srcOrd="4" destOrd="0" presId="urn:microsoft.com/office/officeart/2005/8/layout/hChevron3"/>
    <dgm:cxn modelId="{554E918F-1541-40E5-BBF7-513769DE960A}" type="presParOf" srcId="{C155018A-87DD-4FD4-ABCF-5520FD75826B}" destId="{AB21A54F-75E6-45DC-936F-69A8A4137ED1}" srcOrd="5" destOrd="0" presId="urn:microsoft.com/office/officeart/2005/8/layout/hChevron3"/>
    <dgm:cxn modelId="{D1368088-FA81-4136-B162-43F898A59FC2}" type="presParOf" srcId="{C155018A-87DD-4FD4-ABCF-5520FD75826B}" destId="{D9F43731-C4C4-468C-93DF-023123CCA041}" srcOrd="6"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93A938-90BA-4B6E-BA2D-1AC5E19922A8}" type="doc">
      <dgm:prSet loTypeId="urn:microsoft.com/office/officeart/2005/8/layout/vList5" loCatId="list" qsTypeId="urn:microsoft.com/office/officeart/2005/8/quickstyle/simple1" qsCatId="simple" csTypeId="urn:microsoft.com/office/officeart/2005/8/colors/colorful4" csCatId="colorful" phldr="1"/>
      <dgm:spPr/>
      <dgm:t>
        <a:bodyPr/>
        <a:lstStyle/>
        <a:p>
          <a:endParaRPr lang="en-GB"/>
        </a:p>
      </dgm:t>
    </dgm:pt>
    <dgm:pt modelId="{3CEAF19D-F008-4968-86BA-C4CD8966253D}">
      <dgm:prSet phldrT="[Text]"/>
      <dgm:spPr>
        <a:xfrm>
          <a:off x="0" y="2177"/>
          <a:ext cx="3785616" cy="1047465"/>
        </a:xfrm>
        <a:prstGeom prst="round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Block 1</a:t>
          </a:r>
        </a:p>
      </dgm:t>
    </dgm:pt>
    <dgm:pt modelId="{AA8B3312-6EFA-43CD-9753-2362EA3FDCDE}" type="parTrans" cxnId="{93283B0C-02F8-4BDF-B582-DE268EF96988}">
      <dgm:prSet/>
      <dgm:spPr/>
      <dgm:t>
        <a:bodyPr/>
        <a:lstStyle/>
        <a:p>
          <a:endParaRPr lang="en-GB"/>
        </a:p>
      </dgm:t>
    </dgm:pt>
    <dgm:pt modelId="{79DBFBBC-4EAC-4E42-A6B5-95D708E7EE67}" type="sibTrans" cxnId="{93283B0C-02F8-4BDF-B582-DE268EF96988}">
      <dgm:prSet/>
      <dgm:spPr/>
      <dgm:t>
        <a:bodyPr/>
        <a:lstStyle/>
        <a:p>
          <a:endParaRPr lang="en-GB"/>
        </a:p>
      </dgm:t>
    </dgm:pt>
    <dgm:pt modelId="{D8B261AF-B7B2-4B9C-BC66-0B41A571D8A8}">
      <dgm:prSet phldrT="[Text]"/>
      <dgm:spPr>
        <a:xfrm rot="5400000">
          <a:off x="6731621" y="-2839081"/>
          <a:ext cx="837972" cy="6729984"/>
        </a:xfrm>
        <a:prstGeom prst="round2SameRect">
          <a:avLst/>
        </a:prstGeom>
        <a:solidFill>
          <a:srgbClr val="FFC000">
            <a:tint val="40000"/>
            <a:alpha val="90000"/>
            <a:hueOff val="0"/>
            <a:satOff val="0"/>
            <a:lumOff val="0"/>
            <a:alphaOff val="0"/>
          </a:srgbClr>
        </a:solidFill>
        <a:ln w="12700" cap="flat" cmpd="sng" algn="ctr">
          <a:solidFill>
            <a:srgbClr val="FFC000">
              <a:tint val="40000"/>
              <a:alpha val="90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Searching</a:t>
          </a:r>
        </a:p>
      </dgm:t>
    </dgm:pt>
    <dgm:pt modelId="{D0BB355E-F604-418B-9A61-60D328F36FA2}" type="parTrans" cxnId="{88544D1E-6877-4386-B0BB-E703F149FD70}">
      <dgm:prSet/>
      <dgm:spPr/>
      <dgm:t>
        <a:bodyPr/>
        <a:lstStyle/>
        <a:p>
          <a:endParaRPr lang="en-GB"/>
        </a:p>
      </dgm:t>
    </dgm:pt>
    <dgm:pt modelId="{EBE472E4-A44E-4C79-AD67-F3ACB3352966}" type="sibTrans" cxnId="{88544D1E-6877-4386-B0BB-E703F149FD70}">
      <dgm:prSet/>
      <dgm:spPr/>
      <dgm:t>
        <a:bodyPr/>
        <a:lstStyle/>
        <a:p>
          <a:endParaRPr lang="en-GB"/>
        </a:p>
      </dgm:t>
    </dgm:pt>
    <dgm:pt modelId="{81E83734-E4C7-493F-9925-B6DA49152B6D}">
      <dgm:prSet phldrT="[Text]"/>
      <dgm:spPr>
        <a:xfrm rot="5400000">
          <a:off x="6731621" y="-2839081"/>
          <a:ext cx="837972" cy="6729984"/>
        </a:xfrm>
        <a:prstGeom prst="round2SameRect">
          <a:avLst/>
        </a:prstGeom>
        <a:solidFill>
          <a:srgbClr val="FFC000">
            <a:tint val="40000"/>
            <a:alpha val="90000"/>
            <a:hueOff val="0"/>
            <a:satOff val="0"/>
            <a:lumOff val="0"/>
            <a:alphaOff val="0"/>
          </a:srgbClr>
        </a:solidFill>
        <a:ln w="12700" cap="flat" cmpd="sng" algn="ctr">
          <a:solidFill>
            <a:srgbClr val="FFC000">
              <a:tint val="40000"/>
              <a:alpha val="90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Search tree data structure</a:t>
          </a:r>
        </a:p>
      </dgm:t>
    </dgm:pt>
    <dgm:pt modelId="{119869D3-25B0-46EB-9E25-C4F187257449}" type="parTrans" cxnId="{A2DFFEEF-60B9-475C-B3D1-E443838BE144}">
      <dgm:prSet/>
      <dgm:spPr/>
      <dgm:t>
        <a:bodyPr/>
        <a:lstStyle/>
        <a:p>
          <a:endParaRPr lang="en-GB"/>
        </a:p>
      </dgm:t>
    </dgm:pt>
    <dgm:pt modelId="{B1F52382-C30E-4AF9-83E5-5321361CB9C7}" type="sibTrans" cxnId="{A2DFFEEF-60B9-475C-B3D1-E443838BE144}">
      <dgm:prSet/>
      <dgm:spPr/>
      <dgm:t>
        <a:bodyPr/>
        <a:lstStyle/>
        <a:p>
          <a:endParaRPr lang="en-GB"/>
        </a:p>
      </dgm:t>
    </dgm:pt>
    <dgm:pt modelId="{42A46B6B-8B21-43F9-9BAC-4DD997066EE3}">
      <dgm:prSet phldrT="[Text]"/>
      <dgm:spPr>
        <a:xfrm>
          <a:off x="0" y="1102016"/>
          <a:ext cx="3785616" cy="1047465"/>
        </a:xfrm>
        <a:solidFill>
          <a:srgbClr val="FFC000">
            <a:hueOff val="3266964"/>
            <a:satOff val="-13592"/>
            <a:lumOff val="3203"/>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Block 2</a:t>
          </a:r>
        </a:p>
      </dgm:t>
    </dgm:pt>
    <dgm:pt modelId="{0A3B0139-A80A-44AA-9A86-22C96341C33A}" type="parTrans" cxnId="{4A3E7370-761B-4BF8-984D-1137498773FA}">
      <dgm:prSet/>
      <dgm:spPr/>
      <dgm:t>
        <a:bodyPr/>
        <a:lstStyle/>
        <a:p>
          <a:endParaRPr lang="en-GB"/>
        </a:p>
      </dgm:t>
    </dgm:pt>
    <dgm:pt modelId="{02027A5F-FDD8-4289-B5FA-9F287D8E83D6}" type="sibTrans" cxnId="{4A3E7370-761B-4BF8-984D-1137498773FA}">
      <dgm:prSet/>
      <dgm:spPr/>
      <dgm:t>
        <a:bodyPr/>
        <a:lstStyle/>
        <a:p>
          <a:endParaRPr lang="en-GB"/>
        </a:p>
      </dgm:t>
    </dgm:pt>
    <dgm:pt modelId="{F8207C47-ACFA-4946-B130-359D4FC1915D}">
      <dgm:prSet phldrT="[Text]"/>
      <dgm:spPr>
        <a:xfrm rot="5400000">
          <a:off x="6731621" y="-1739242"/>
          <a:ext cx="837972" cy="6729984"/>
        </a:xfrm>
        <a:solidFill>
          <a:srgbClr val="FFC000">
            <a:tint val="40000"/>
            <a:alpha val="90000"/>
            <a:hueOff val="3620642"/>
            <a:satOff val="-17082"/>
            <a:lumOff val="-617"/>
            <a:alphaOff val="0"/>
          </a:srgbClr>
        </a:solidFill>
        <a:ln w="12700" cap="flat" cmpd="sng" algn="ctr">
          <a:solidFill>
            <a:srgbClr val="FFC000">
              <a:tint val="40000"/>
              <a:alpha val="90000"/>
              <a:hueOff val="3620642"/>
              <a:satOff val="-17082"/>
              <a:lumOff val="-617"/>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Relational algebra</a:t>
          </a:r>
        </a:p>
      </dgm:t>
    </dgm:pt>
    <dgm:pt modelId="{6F6D9DF0-6559-4897-A5A4-4085841B5F6A}" type="parTrans" cxnId="{3A0E150E-AB66-4A5B-B34E-3D35DA3BFA67}">
      <dgm:prSet/>
      <dgm:spPr/>
      <dgm:t>
        <a:bodyPr/>
        <a:lstStyle/>
        <a:p>
          <a:endParaRPr lang="en-GB"/>
        </a:p>
      </dgm:t>
    </dgm:pt>
    <dgm:pt modelId="{0016F0D2-D9E9-4241-AA6F-8DFBC5C03A56}" type="sibTrans" cxnId="{3A0E150E-AB66-4A5B-B34E-3D35DA3BFA67}">
      <dgm:prSet/>
      <dgm:spPr/>
      <dgm:t>
        <a:bodyPr/>
        <a:lstStyle/>
        <a:p>
          <a:endParaRPr lang="en-GB"/>
        </a:p>
      </dgm:t>
    </dgm:pt>
    <dgm:pt modelId="{4D3539DA-CD3B-4E73-BB3C-3AA2B9C4B949}">
      <dgm:prSet phldrT="[Text]"/>
      <dgm:spPr>
        <a:xfrm rot="5400000">
          <a:off x="6731621" y="-1739242"/>
          <a:ext cx="837972" cy="6729984"/>
        </a:xfrm>
        <a:solidFill>
          <a:srgbClr val="FFC000">
            <a:tint val="40000"/>
            <a:alpha val="90000"/>
            <a:hueOff val="3620642"/>
            <a:satOff val="-17082"/>
            <a:lumOff val="-617"/>
            <a:alphaOff val="0"/>
          </a:srgbClr>
        </a:solidFill>
        <a:ln w="12700" cap="flat" cmpd="sng" algn="ctr">
          <a:solidFill>
            <a:srgbClr val="FFC000">
              <a:tint val="40000"/>
              <a:alpha val="90000"/>
              <a:hueOff val="3620642"/>
              <a:satOff val="-17082"/>
              <a:lumOff val="-617"/>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Entity-Relationship modelling</a:t>
          </a:r>
        </a:p>
      </dgm:t>
    </dgm:pt>
    <dgm:pt modelId="{DC24C9B3-B5D9-4443-BFA8-88962777F5FB}" type="parTrans" cxnId="{B59F10D5-B708-4AF9-88CE-F2C8B7A12102}">
      <dgm:prSet/>
      <dgm:spPr/>
      <dgm:t>
        <a:bodyPr/>
        <a:lstStyle/>
        <a:p>
          <a:endParaRPr lang="en-GB"/>
        </a:p>
      </dgm:t>
    </dgm:pt>
    <dgm:pt modelId="{CEFCB522-DDF0-47FC-9C29-4CCE01F5691C}" type="sibTrans" cxnId="{B59F10D5-B708-4AF9-88CE-F2C8B7A12102}">
      <dgm:prSet/>
      <dgm:spPr/>
      <dgm:t>
        <a:bodyPr/>
        <a:lstStyle/>
        <a:p>
          <a:endParaRPr lang="en-GB"/>
        </a:p>
      </dgm:t>
    </dgm:pt>
    <dgm:pt modelId="{4B93746E-201E-46BE-993B-DFE9CA2DC2C1}">
      <dgm:prSet phldrT="[Text]"/>
      <dgm:spPr>
        <a:xfrm>
          <a:off x="0" y="2201855"/>
          <a:ext cx="3785616" cy="1047465"/>
        </a:xfrm>
        <a:prstGeom prst="roundRect">
          <a:avLst/>
        </a:prstGeom>
        <a:solidFill>
          <a:srgbClr val="FFC000">
            <a:hueOff val="6533927"/>
            <a:satOff val="-27185"/>
            <a:lumOff val="6405"/>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Block 3</a:t>
          </a:r>
        </a:p>
      </dgm:t>
    </dgm:pt>
    <dgm:pt modelId="{806C5403-A7E4-4EA1-B39A-4702514C4F77}" type="parTrans" cxnId="{BCB06859-8E16-4F75-9ACC-A89836584CFA}">
      <dgm:prSet/>
      <dgm:spPr/>
      <dgm:t>
        <a:bodyPr/>
        <a:lstStyle/>
        <a:p>
          <a:endParaRPr lang="en-GB"/>
        </a:p>
      </dgm:t>
    </dgm:pt>
    <dgm:pt modelId="{9D7E9F3E-84C8-42FF-AEF2-DC5A08C75D90}" type="sibTrans" cxnId="{BCB06859-8E16-4F75-9ACC-A89836584CFA}">
      <dgm:prSet/>
      <dgm:spPr/>
      <dgm:t>
        <a:bodyPr/>
        <a:lstStyle/>
        <a:p>
          <a:endParaRPr lang="en-GB"/>
        </a:p>
      </dgm:t>
    </dgm:pt>
    <dgm:pt modelId="{ABE126F3-1CFE-4321-B72E-D413965D7187}">
      <dgm:prSet phldrT="[Text]"/>
      <dgm:spPr>
        <a:xfrm rot="5400000">
          <a:off x="6731621" y="-639403"/>
          <a:ext cx="837972" cy="6729984"/>
        </a:xfrm>
        <a:prstGeom prst="round2SameRect">
          <a:avLst/>
        </a:prstGeom>
        <a:solidFill>
          <a:srgbClr val="FFC000">
            <a:tint val="40000"/>
            <a:alpha val="90000"/>
            <a:hueOff val="7241284"/>
            <a:satOff val="-34163"/>
            <a:lumOff val="-1234"/>
            <a:alphaOff val="0"/>
          </a:srgbClr>
        </a:solidFill>
        <a:ln w="12700" cap="flat" cmpd="sng" algn="ctr">
          <a:solidFill>
            <a:srgbClr val="FFC000">
              <a:tint val="40000"/>
              <a:alpha val="90000"/>
              <a:hueOff val="7241284"/>
              <a:satOff val="-34163"/>
              <a:lumOff val="-1234"/>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Sorting</a:t>
          </a:r>
        </a:p>
      </dgm:t>
    </dgm:pt>
    <dgm:pt modelId="{848A3EB9-F698-4851-8B5B-7272D419AA96}" type="parTrans" cxnId="{A9F44576-8365-4440-BCB5-4C01CB9B04E2}">
      <dgm:prSet/>
      <dgm:spPr/>
      <dgm:t>
        <a:bodyPr/>
        <a:lstStyle/>
        <a:p>
          <a:endParaRPr lang="en-GB"/>
        </a:p>
      </dgm:t>
    </dgm:pt>
    <dgm:pt modelId="{FAAE488F-DCF9-4E23-AACE-DBB4D9F2B05D}" type="sibTrans" cxnId="{A9F44576-8365-4440-BCB5-4C01CB9B04E2}">
      <dgm:prSet/>
      <dgm:spPr/>
      <dgm:t>
        <a:bodyPr/>
        <a:lstStyle/>
        <a:p>
          <a:endParaRPr lang="en-GB"/>
        </a:p>
      </dgm:t>
    </dgm:pt>
    <dgm:pt modelId="{D43AB61B-5F7F-428C-93A5-91DBE96719E2}">
      <dgm:prSet phldrT="[Text]"/>
      <dgm:spPr>
        <a:xfrm rot="5400000">
          <a:off x="6731621" y="-639403"/>
          <a:ext cx="837972" cy="6729984"/>
        </a:xfrm>
        <a:prstGeom prst="round2SameRect">
          <a:avLst/>
        </a:prstGeom>
        <a:solidFill>
          <a:srgbClr val="FFC000">
            <a:tint val="40000"/>
            <a:alpha val="90000"/>
            <a:hueOff val="7241284"/>
            <a:satOff val="-34163"/>
            <a:lumOff val="-1234"/>
            <a:alphaOff val="0"/>
          </a:srgbClr>
        </a:solidFill>
        <a:ln w="12700" cap="flat" cmpd="sng" algn="ctr">
          <a:solidFill>
            <a:srgbClr val="FFC000">
              <a:tint val="40000"/>
              <a:alpha val="90000"/>
              <a:hueOff val="7241284"/>
              <a:satOff val="-34163"/>
              <a:lumOff val="-1234"/>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Graph data structure</a:t>
          </a:r>
        </a:p>
      </dgm:t>
    </dgm:pt>
    <dgm:pt modelId="{05E0D1A1-E9F0-4975-BE75-D44672FF1F60}" type="parTrans" cxnId="{7B593F8A-48B8-4A4A-9FD5-C13967E606A7}">
      <dgm:prSet/>
      <dgm:spPr/>
      <dgm:t>
        <a:bodyPr/>
        <a:lstStyle/>
        <a:p>
          <a:endParaRPr lang="en-GB"/>
        </a:p>
      </dgm:t>
    </dgm:pt>
    <dgm:pt modelId="{74CBF858-B2A1-4332-AF3C-15C350ED789C}" type="sibTrans" cxnId="{7B593F8A-48B8-4A4A-9FD5-C13967E606A7}">
      <dgm:prSet/>
      <dgm:spPr/>
      <dgm:t>
        <a:bodyPr/>
        <a:lstStyle/>
        <a:p>
          <a:endParaRPr lang="en-GB"/>
        </a:p>
      </dgm:t>
    </dgm:pt>
    <dgm:pt modelId="{A8718A23-DF2E-49AD-A1EF-8A10915F0D65}">
      <dgm:prSet phldrT="[Text]"/>
      <dgm:spPr>
        <a:xfrm>
          <a:off x="0" y="3301694"/>
          <a:ext cx="3785616" cy="1047465"/>
        </a:xfrm>
        <a:prstGeom prst="roundRect">
          <a:avLst/>
        </a:prstGeom>
        <a:solidFill>
          <a:srgbClr val="FFC000">
            <a:hueOff val="9800891"/>
            <a:satOff val="-40777"/>
            <a:lumOff val="9608"/>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Block 4</a:t>
          </a:r>
        </a:p>
      </dgm:t>
    </dgm:pt>
    <dgm:pt modelId="{A8A3B235-2376-4EDA-9914-DFFECC6B1A6B}" type="parTrans" cxnId="{1690BD3F-2D6F-40E8-ABEE-CDB17ACBEFE1}">
      <dgm:prSet/>
      <dgm:spPr/>
      <dgm:t>
        <a:bodyPr/>
        <a:lstStyle/>
        <a:p>
          <a:endParaRPr lang="en-GB"/>
        </a:p>
      </dgm:t>
    </dgm:pt>
    <dgm:pt modelId="{01E6D8F4-5A24-4829-AB97-2F0F1D0BA745}" type="sibTrans" cxnId="{1690BD3F-2D6F-40E8-ABEE-CDB17ACBEFE1}">
      <dgm:prSet/>
      <dgm:spPr/>
      <dgm:t>
        <a:bodyPr/>
        <a:lstStyle/>
        <a:p>
          <a:endParaRPr lang="en-GB"/>
        </a:p>
      </dgm:t>
    </dgm:pt>
    <dgm:pt modelId="{40F3D22E-2A56-475E-A5F1-69FDAA5EFD25}">
      <dgm:prSet phldrT="[Text]"/>
      <dgm:spPr>
        <a:xfrm rot="5400000">
          <a:off x="6731621" y="460435"/>
          <a:ext cx="837972" cy="6729984"/>
        </a:xfrm>
        <a:prstGeom prst="round2SameRect">
          <a:avLst/>
        </a:prstGeom>
        <a:solidFill>
          <a:srgbClr val="FFC000">
            <a:tint val="40000"/>
            <a:alpha val="90000"/>
            <a:hueOff val="10861925"/>
            <a:satOff val="-51245"/>
            <a:lumOff val="-1851"/>
            <a:alphaOff val="0"/>
          </a:srgbClr>
        </a:solidFill>
        <a:ln w="12700" cap="flat" cmpd="sng" algn="ctr">
          <a:solidFill>
            <a:srgbClr val="FFC000">
              <a:tint val="40000"/>
              <a:alpha val="90000"/>
              <a:hueOff val="10861925"/>
              <a:satOff val="-51245"/>
              <a:lumOff val="-1851"/>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Table design</a:t>
          </a:r>
        </a:p>
      </dgm:t>
    </dgm:pt>
    <dgm:pt modelId="{503A5B49-0E0F-49AF-910D-84215EF79402}" type="parTrans" cxnId="{42D1973B-2651-4D31-9DB1-55007CAD622F}">
      <dgm:prSet/>
      <dgm:spPr/>
      <dgm:t>
        <a:bodyPr/>
        <a:lstStyle/>
        <a:p>
          <a:endParaRPr lang="en-GB"/>
        </a:p>
      </dgm:t>
    </dgm:pt>
    <dgm:pt modelId="{DCAD4B59-2087-4E8E-8337-E50BA067E4BB}" type="sibTrans" cxnId="{42D1973B-2651-4D31-9DB1-55007CAD622F}">
      <dgm:prSet/>
      <dgm:spPr/>
      <dgm:t>
        <a:bodyPr/>
        <a:lstStyle/>
        <a:p>
          <a:endParaRPr lang="en-GB"/>
        </a:p>
      </dgm:t>
    </dgm:pt>
    <dgm:pt modelId="{48BD8E2E-559B-4AD2-9B14-9C58D73392D6}">
      <dgm:prSet phldrT="[Text]"/>
      <dgm:spPr>
        <a:xfrm rot="5400000">
          <a:off x="6731621" y="460435"/>
          <a:ext cx="837972" cy="6729984"/>
        </a:xfrm>
        <a:prstGeom prst="round2SameRect">
          <a:avLst/>
        </a:prstGeom>
        <a:solidFill>
          <a:srgbClr val="FFC000">
            <a:tint val="40000"/>
            <a:alpha val="90000"/>
            <a:hueOff val="10861925"/>
            <a:satOff val="-51245"/>
            <a:lumOff val="-1851"/>
            <a:alphaOff val="0"/>
          </a:srgbClr>
        </a:solidFill>
        <a:ln w="12700" cap="flat" cmpd="sng" algn="ctr">
          <a:solidFill>
            <a:srgbClr val="FFC000">
              <a:tint val="40000"/>
              <a:alpha val="90000"/>
              <a:hueOff val="10861925"/>
              <a:satOff val="-51245"/>
              <a:lumOff val="-1851"/>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Performance</a:t>
          </a:r>
        </a:p>
      </dgm:t>
    </dgm:pt>
    <dgm:pt modelId="{C896E3FC-B7A9-442D-A748-19D9F8C934F4}" type="parTrans" cxnId="{E47E9592-18BC-4D11-BF02-B33DE61B24CE}">
      <dgm:prSet/>
      <dgm:spPr/>
      <dgm:t>
        <a:bodyPr/>
        <a:lstStyle/>
        <a:p>
          <a:endParaRPr lang="en-GB"/>
        </a:p>
      </dgm:t>
    </dgm:pt>
    <dgm:pt modelId="{DC5D1DFA-944F-475B-9D83-A706531DBED2}" type="sibTrans" cxnId="{E47E9592-18BC-4D11-BF02-B33DE61B24CE}">
      <dgm:prSet/>
      <dgm:spPr/>
      <dgm:t>
        <a:bodyPr/>
        <a:lstStyle/>
        <a:p>
          <a:endParaRPr lang="en-GB"/>
        </a:p>
      </dgm:t>
    </dgm:pt>
    <dgm:pt modelId="{FA7D9FED-53E6-4720-871E-AA82238D637D}" type="pres">
      <dgm:prSet presAssocID="{5093A938-90BA-4B6E-BA2D-1AC5E19922A8}" presName="Name0" presStyleCnt="0">
        <dgm:presLayoutVars>
          <dgm:dir/>
          <dgm:animLvl val="lvl"/>
          <dgm:resizeHandles val="exact"/>
        </dgm:presLayoutVars>
      </dgm:prSet>
      <dgm:spPr/>
    </dgm:pt>
    <dgm:pt modelId="{383DC35E-D0B7-481B-84FE-19B6A60E6CF3}" type="pres">
      <dgm:prSet presAssocID="{3CEAF19D-F008-4968-86BA-C4CD8966253D}" presName="linNode" presStyleCnt="0"/>
      <dgm:spPr/>
    </dgm:pt>
    <dgm:pt modelId="{90455E16-34E7-4B7E-BDC4-29B7A8CEACF9}" type="pres">
      <dgm:prSet presAssocID="{3CEAF19D-F008-4968-86BA-C4CD8966253D}" presName="parentText" presStyleLbl="node1" presStyleIdx="0" presStyleCnt="4">
        <dgm:presLayoutVars>
          <dgm:chMax val="1"/>
          <dgm:bulletEnabled val="1"/>
        </dgm:presLayoutVars>
      </dgm:prSet>
      <dgm:spPr/>
    </dgm:pt>
    <dgm:pt modelId="{D5F426BA-2D91-4EE2-A648-FAC65D988FBE}" type="pres">
      <dgm:prSet presAssocID="{3CEAF19D-F008-4968-86BA-C4CD8966253D}" presName="descendantText" presStyleLbl="alignAccFollowNode1" presStyleIdx="0" presStyleCnt="4">
        <dgm:presLayoutVars>
          <dgm:bulletEnabled val="1"/>
        </dgm:presLayoutVars>
      </dgm:prSet>
      <dgm:spPr>
        <a:prstGeom prst="round2SameRect">
          <a:avLst/>
        </a:prstGeom>
      </dgm:spPr>
    </dgm:pt>
    <dgm:pt modelId="{5C9174F1-1A01-4797-ACEE-D5C5D3135118}" type="pres">
      <dgm:prSet presAssocID="{79DBFBBC-4EAC-4E42-A6B5-95D708E7EE67}" presName="sp" presStyleCnt="0"/>
      <dgm:spPr/>
    </dgm:pt>
    <dgm:pt modelId="{624A9755-1EFB-4715-BF0F-2AB6F086B469}" type="pres">
      <dgm:prSet presAssocID="{42A46B6B-8B21-43F9-9BAC-4DD997066EE3}" presName="linNode" presStyleCnt="0"/>
      <dgm:spPr/>
    </dgm:pt>
    <dgm:pt modelId="{98105EC6-2AC3-4C2A-85C9-A100D7BA3FBC}" type="pres">
      <dgm:prSet presAssocID="{42A46B6B-8B21-43F9-9BAC-4DD997066EE3}" presName="parentText" presStyleLbl="node1" presStyleIdx="1" presStyleCnt="4">
        <dgm:presLayoutVars>
          <dgm:chMax val="1"/>
          <dgm:bulletEnabled val="1"/>
        </dgm:presLayoutVars>
      </dgm:prSet>
      <dgm:spPr/>
    </dgm:pt>
    <dgm:pt modelId="{C5909773-2147-4B5F-9F5C-C8621D6A0787}" type="pres">
      <dgm:prSet presAssocID="{42A46B6B-8B21-43F9-9BAC-4DD997066EE3}" presName="descendantText" presStyleLbl="alignAccFollowNode1" presStyleIdx="1" presStyleCnt="4">
        <dgm:presLayoutVars>
          <dgm:bulletEnabled val="1"/>
        </dgm:presLayoutVars>
      </dgm:prSet>
      <dgm:spPr/>
    </dgm:pt>
    <dgm:pt modelId="{E2192868-1FDB-432B-953B-6E73D0391BD8}" type="pres">
      <dgm:prSet presAssocID="{02027A5F-FDD8-4289-B5FA-9F287D8E83D6}" presName="sp" presStyleCnt="0"/>
      <dgm:spPr/>
    </dgm:pt>
    <dgm:pt modelId="{EEF9ABAF-507C-4287-92EA-67C1105B2175}" type="pres">
      <dgm:prSet presAssocID="{4B93746E-201E-46BE-993B-DFE9CA2DC2C1}" presName="linNode" presStyleCnt="0"/>
      <dgm:spPr/>
    </dgm:pt>
    <dgm:pt modelId="{34A0DECD-678C-4A71-A4CA-46346B1EF087}" type="pres">
      <dgm:prSet presAssocID="{4B93746E-201E-46BE-993B-DFE9CA2DC2C1}" presName="parentText" presStyleLbl="node1" presStyleIdx="2" presStyleCnt="4">
        <dgm:presLayoutVars>
          <dgm:chMax val="1"/>
          <dgm:bulletEnabled val="1"/>
        </dgm:presLayoutVars>
      </dgm:prSet>
      <dgm:spPr/>
    </dgm:pt>
    <dgm:pt modelId="{A5AFC94F-861B-4EEE-8BD0-A2521C1829F7}" type="pres">
      <dgm:prSet presAssocID="{4B93746E-201E-46BE-993B-DFE9CA2DC2C1}" presName="descendantText" presStyleLbl="alignAccFollowNode1" presStyleIdx="2" presStyleCnt="4">
        <dgm:presLayoutVars>
          <dgm:bulletEnabled val="1"/>
        </dgm:presLayoutVars>
      </dgm:prSet>
      <dgm:spPr/>
    </dgm:pt>
    <dgm:pt modelId="{017E2D7B-5E98-4BB7-AF10-4773B55E3E59}" type="pres">
      <dgm:prSet presAssocID="{9D7E9F3E-84C8-42FF-AEF2-DC5A08C75D90}" presName="sp" presStyleCnt="0"/>
      <dgm:spPr/>
    </dgm:pt>
    <dgm:pt modelId="{74CC1958-4E28-4325-80D1-7CA856CB9B69}" type="pres">
      <dgm:prSet presAssocID="{A8718A23-DF2E-49AD-A1EF-8A10915F0D65}" presName="linNode" presStyleCnt="0"/>
      <dgm:spPr/>
    </dgm:pt>
    <dgm:pt modelId="{38EC4A4A-5476-438B-A2F4-9710DB0C64A2}" type="pres">
      <dgm:prSet presAssocID="{A8718A23-DF2E-49AD-A1EF-8A10915F0D65}" presName="parentText" presStyleLbl="node1" presStyleIdx="3" presStyleCnt="4">
        <dgm:presLayoutVars>
          <dgm:chMax val="1"/>
          <dgm:bulletEnabled val="1"/>
        </dgm:presLayoutVars>
      </dgm:prSet>
      <dgm:spPr/>
    </dgm:pt>
    <dgm:pt modelId="{587D6C7D-295A-4864-9278-6E9B20A08050}" type="pres">
      <dgm:prSet presAssocID="{A8718A23-DF2E-49AD-A1EF-8A10915F0D65}" presName="descendantText" presStyleLbl="alignAccFollowNode1" presStyleIdx="3" presStyleCnt="4">
        <dgm:presLayoutVars>
          <dgm:bulletEnabled val="1"/>
        </dgm:presLayoutVars>
      </dgm:prSet>
      <dgm:spPr/>
    </dgm:pt>
  </dgm:ptLst>
  <dgm:cxnLst>
    <dgm:cxn modelId="{93283B0C-02F8-4BDF-B582-DE268EF96988}" srcId="{5093A938-90BA-4B6E-BA2D-1AC5E19922A8}" destId="{3CEAF19D-F008-4968-86BA-C4CD8966253D}" srcOrd="0" destOrd="0" parTransId="{AA8B3312-6EFA-43CD-9753-2362EA3FDCDE}" sibTransId="{79DBFBBC-4EAC-4E42-A6B5-95D708E7EE67}"/>
    <dgm:cxn modelId="{3A0E150E-AB66-4A5B-B34E-3D35DA3BFA67}" srcId="{42A46B6B-8B21-43F9-9BAC-4DD997066EE3}" destId="{F8207C47-ACFA-4946-B130-359D4FC1915D}" srcOrd="0" destOrd="0" parTransId="{6F6D9DF0-6559-4897-A5A4-4085841B5F6A}" sibTransId="{0016F0D2-D9E9-4241-AA6F-8DFBC5C03A56}"/>
    <dgm:cxn modelId="{88544D1E-6877-4386-B0BB-E703F149FD70}" srcId="{3CEAF19D-F008-4968-86BA-C4CD8966253D}" destId="{D8B261AF-B7B2-4B9C-BC66-0B41A571D8A8}" srcOrd="0" destOrd="0" parTransId="{D0BB355E-F604-418B-9A61-60D328F36FA2}" sibTransId="{EBE472E4-A44E-4C79-AD67-F3ACB3352966}"/>
    <dgm:cxn modelId="{3E4D0F22-282A-4BC2-89E5-94D9DDB3B14E}" type="presOf" srcId="{D8B261AF-B7B2-4B9C-BC66-0B41A571D8A8}" destId="{D5F426BA-2D91-4EE2-A648-FAC65D988FBE}" srcOrd="0" destOrd="0" presId="urn:microsoft.com/office/officeart/2005/8/layout/vList5"/>
    <dgm:cxn modelId="{42D1973B-2651-4D31-9DB1-55007CAD622F}" srcId="{A8718A23-DF2E-49AD-A1EF-8A10915F0D65}" destId="{40F3D22E-2A56-475E-A5F1-69FDAA5EFD25}" srcOrd="0" destOrd="0" parTransId="{503A5B49-0E0F-49AF-910D-84215EF79402}" sibTransId="{DCAD4B59-2087-4E8E-8337-E50BA067E4BB}"/>
    <dgm:cxn modelId="{1690BD3F-2D6F-40E8-ABEE-CDB17ACBEFE1}" srcId="{5093A938-90BA-4B6E-BA2D-1AC5E19922A8}" destId="{A8718A23-DF2E-49AD-A1EF-8A10915F0D65}" srcOrd="3" destOrd="0" parTransId="{A8A3B235-2376-4EDA-9914-DFFECC6B1A6B}" sibTransId="{01E6D8F4-5A24-4829-AB97-2F0F1D0BA745}"/>
    <dgm:cxn modelId="{76AA2060-E817-475B-8418-51297FEE5CC0}" type="presOf" srcId="{5093A938-90BA-4B6E-BA2D-1AC5E19922A8}" destId="{FA7D9FED-53E6-4720-871E-AA82238D637D}" srcOrd="0" destOrd="0" presId="urn:microsoft.com/office/officeart/2005/8/layout/vList5"/>
    <dgm:cxn modelId="{319E9E4A-D4A3-44B8-A127-E9FEEA98DE70}" type="presOf" srcId="{40F3D22E-2A56-475E-A5F1-69FDAA5EFD25}" destId="{587D6C7D-295A-4864-9278-6E9B20A08050}" srcOrd="0" destOrd="0" presId="urn:microsoft.com/office/officeart/2005/8/layout/vList5"/>
    <dgm:cxn modelId="{4A3E7370-761B-4BF8-984D-1137498773FA}" srcId="{5093A938-90BA-4B6E-BA2D-1AC5E19922A8}" destId="{42A46B6B-8B21-43F9-9BAC-4DD997066EE3}" srcOrd="1" destOrd="0" parTransId="{0A3B0139-A80A-44AA-9A86-22C96341C33A}" sibTransId="{02027A5F-FDD8-4289-B5FA-9F287D8E83D6}"/>
    <dgm:cxn modelId="{7A7C0474-C8E5-46AD-83D8-679CA10FA27E}" type="presOf" srcId="{3CEAF19D-F008-4968-86BA-C4CD8966253D}" destId="{90455E16-34E7-4B7E-BDC4-29B7A8CEACF9}" srcOrd="0" destOrd="0" presId="urn:microsoft.com/office/officeart/2005/8/layout/vList5"/>
    <dgm:cxn modelId="{A9F44576-8365-4440-BCB5-4C01CB9B04E2}" srcId="{4B93746E-201E-46BE-993B-DFE9CA2DC2C1}" destId="{ABE126F3-1CFE-4321-B72E-D413965D7187}" srcOrd="0" destOrd="0" parTransId="{848A3EB9-F698-4851-8B5B-7272D419AA96}" sibTransId="{FAAE488F-DCF9-4E23-AACE-DBB4D9F2B05D}"/>
    <dgm:cxn modelId="{BCB06859-8E16-4F75-9ACC-A89836584CFA}" srcId="{5093A938-90BA-4B6E-BA2D-1AC5E19922A8}" destId="{4B93746E-201E-46BE-993B-DFE9CA2DC2C1}" srcOrd="2" destOrd="0" parTransId="{806C5403-A7E4-4EA1-B39A-4702514C4F77}" sibTransId="{9D7E9F3E-84C8-42FF-AEF2-DC5A08C75D90}"/>
    <dgm:cxn modelId="{4558017E-89DC-4A77-9ADE-8F643922577F}" type="presOf" srcId="{4B93746E-201E-46BE-993B-DFE9CA2DC2C1}" destId="{34A0DECD-678C-4A71-A4CA-46346B1EF087}" srcOrd="0" destOrd="0" presId="urn:microsoft.com/office/officeart/2005/8/layout/vList5"/>
    <dgm:cxn modelId="{3D20B783-1BF4-4AE6-87D3-3DABA9037693}" type="presOf" srcId="{4D3539DA-CD3B-4E73-BB3C-3AA2B9C4B949}" destId="{C5909773-2147-4B5F-9F5C-C8621D6A0787}" srcOrd="0" destOrd="1" presId="urn:microsoft.com/office/officeart/2005/8/layout/vList5"/>
    <dgm:cxn modelId="{7B593F8A-48B8-4A4A-9FD5-C13967E606A7}" srcId="{4B93746E-201E-46BE-993B-DFE9CA2DC2C1}" destId="{D43AB61B-5F7F-428C-93A5-91DBE96719E2}" srcOrd="1" destOrd="0" parTransId="{05E0D1A1-E9F0-4975-BE75-D44672FF1F60}" sibTransId="{74CBF858-B2A1-4332-AF3C-15C350ED789C}"/>
    <dgm:cxn modelId="{E47E9592-18BC-4D11-BF02-B33DE61B24CE}" srcId="{A8718A23-DF2E-49AD-A1EF-8A10915F0D65}" destId="{48BD8E2E-559B-4AD2-9B14-9C58D73392D6}" srcOrd="1" destOrd="0" parTransId="{C896E3FC-B7A9-442D-A748-19D9F8C934F4}" sibTransId="{DC5D1DFA-944F-475B-9D83-A706531DBED2}"/>
    <dgm:cxn modelId="{CEBAA394-0022-425A-A362-F698EFCF2BCB}" type="presOf" srcId="{ABE126F3-1CFE-4321-B72E-D413965D7187}" destId="{A5AFC94F-861B-4EEE-8BD0-A2521C1829F7}" srcOrd="0" destOrd="0" presId="urn:microsoft.com/office/officeart/2005/8/layout/vList5"/>
    <dgm:cxn modelId="{3A31F9AB-C32E-4783-97C5-CF767919A744}" type="presOf" srcId="{48BD8E2E-559B-4AD2-9B14-9C58D73392D6}" destId="{587D6C7D-295A-4864-9278-6E9B20A08050}" srcOrd="0" destOrd="1" presId="urn:microsoft.com/office/officeart/2005/8/layout/vList5"/>
    <dgm:cxn modelId="{FCF83DB6-4C0F-4257-8EB7-1C42991715AA}" type="presOf" srcId="{A8718A23-DF2E-49AD-A1EF-8A10915F0D65}" destId="{38EC4A4A-5476-438B-A2F4-9710DB0C64A2}" srcOrd="0" destOrd="0" presId="urn:microsoft.com/office/officeart/2005/8/layout/vList5"/>
    <dgm:cxn modelId="{EC48BDC4-50EA-42E6-A8B5-C7A41B8BC80E}" type="presOf" srcId="{D43AB61B-5F7F-428C-93A5-91DBE96719E2}" destId="{A5AFC94F-861B-4EEE-8BD0-A2521C1829F7}" srcOrd="0" destOrd="1" presId="urn:microsoft.com/office/officeart/2005/8/layout/vList5"/>
    <dgm:cxn modelId="{365337CB-29DC-4E8B-B1FB-23A99056C58A}" type="presOf" srcId="{42A46B6B-8B21-43F9-9BAC-4DD997066EE3}" destId="{98105EC6-2AC3-4C2A-85C9-A100D7BA3FBC}" srcOrd="0" destOrd="0" presId="urn:microsoft.com/office/officeart/2005/8/layout/vList5"/>
    <dgm:cxn modelId="{B59F10D5-B708-4AF9-88CE-F2C8B7A12102}" srcId="{42A46B6B-8B21-43F9-9BAC-4DD997066EE3}" destId="{4D3539DA-CD3B-4E73-BB3C-3AA2B9C4B949}" srcOrd="1" destOrd="0" parTransId="{DC24C9B3-B5D9-4443-BFA8-88962777F5FB}" sibTransId="{CEFCB522-DDF0-47FC-9C29-4CCE01F5691C}"/>
    <dgm:cxn modelId="{B7CBF6E9-1366-4DA9-BF51-96C5CBC6D454}" type="presOf" srcId="{F8207C47-ACFA-4946-B130-359D4FC1915D}" destId="{C5909773-2147-4B5F-9F5C-C8621D6A0787}" srcOrd="0" destOrd="0" presId="urn:microsoft.com/office/officeart/2005/8/layout/vList5"/>
    <dgm:cxn modelId="{A2DFFEEF-60B9-475C-B3D1-E443838BE144}" srcId="{3CEAF19D-F008-4968-86BA-C4CD8966253D}" destId="{81E83734-E4C7-493F-9925-B6DA49152B6D}" srcOrd="1" destOrd="0" parTransId="{119869D3-25B0-46EB-9E25-C4F187257449}" sibTransId="{B1F52382-C30E-4AF9-83E5-5321361CB9C7}"/>
    <dgm:cxn modelId="{31DEF5FA-6135-4EE2-BA29-9C2E9640036D}" type="presOf" srcId="{81E83734-E4C7-493F-9925-B6DA49152B6D}" destId="{D5F426BA-2D91-4EE2-A648-FAC65D988FBE}" srcOrd="0" destOrd="1" presId="urn:microsoft.com/office/officeart/2005/8/layout/vList5"/>
    <dgm:cxn modelId="{E44E9E29-07AB-4414-9D96-7F8B0BDAFB85}" type="presParOf" srcId="{FA7D9FED-53E6-4720-871E-AA82238D637D}" destId="{383DC35E-D0B7-481B-84FE-19B6A60E6CF3}" srcOrd="0" destOrd="0" presId="urn:microsoft.com/office/officeart/2005/8/layout/vList5"/>
    <dgm:cxn modelId="{5EC58667-CC54-40FA-A63F-1C5D9E7371ED}" type="presParOf" srcId="{383DC35E-D0B7-481B-84FE-19B6A60E6CF3}" destId="{90455E16-34E7-4B7E-BDC4-29B7A8CEACF9}" srcOrd="0" destOrd="0" presId="urn:microsoft.com/office/officeart/2005/8/layout/vList5"/>
    <dgm:cxn modelId="{26C28695-E178-42DA-B2BD-9F65F89CC677}" type="presParOf" srcId="{383DC35E-D0B7-481B-84FE-19B6A60E6CF3}" destId="{D5F426BA-2D91-4EE2-A648-FAC65D988FBE}" srcOrd="1" destOrd="0" presId="urn:microsoft.com/office/officeart/2005/8/layout/vList5"/>
    <dgm:cxn modelId="{438253C9-8A4B-4AB8-9BC7-0D4ACF1808B5}" type="presParOf" srcId="{FA7D9FED-53E6-4720-871E-AA82238D637D}" destId="{5C9174F1-1A01-4797-ACEE-D5C5D3135118}" srcOrd="1" destOrd="0" presId="urn:microsoft.com/office/officeart/2005/8/layout/vList5"/>
    <dgm:cxn modelId="{85CD6F71-05F5-4A80-B95C-7CCE39D187EF}" type="presParOf" srcId="{FA7D9FED-53E6-4720-871E-AA82238D637D}" destId="{624A9755-1EFB-4715-BF0F-2AB6F086B469}" srcOrd="2" destOrd="0" presId="urn:microsoft.com/office/officeart/2005/8/layout/vList5"/>
    <dgm:cxn modelId="{BD174388-D626-462B-A27F-A229C76E14B3}" type="presParOf" srcId="{624A9755-1EFB-4715-BF0F-2AB6F086B469}" destId="{98105EC6-2AC3-4C2A-85C9-A100D7BA3FBC}" srcOrd="0" destOrd="0" presId="urn:microsoft.com/office/officeart/2005/8/layout/vList5"/>
    <dgm:cxn modelId="{8C5C7AA2-6025-4DEC-86FD-B9F02F835307}" type="presParOf" srcId="{624A9755-1EFB-4715-BF0F-2AB6F086B469}" destId="{C5909773-2147-4B5F-9F5C-C8621D6A0787}" srcOrd="1" destOrd="0" presId="urn:microsoft.com/office/officeart/2005/8/layout/vList5"/>
    <dgm:cxn modelId="{29824E4A-D76E-4458-BA35-B09CEE73BAFC}" type="presParOf" srcId="{FA7D9FED-53E6-4720-871E-AA82238D637D}" destId="{E2192868-1FDB-432B-953B-6E73D0391BD8}" srcOrd="3" destOrd="0" presId="urn:microsoft.com/office/officeart/2005/8/layout/vList5"/>
    <dgm:cxn modelId="{55039CD5-F506-44DC-A013-1FA5A30A2F86}" type="presParOf" srcId="{FA7D9FED-53E6-4720-871E-AA82238D637D}" destId="{EEF9ABAF-507C-4287-92EA-67C1105B2175}" srcOrd="4" destOrd="0" presId="urn:microsoft.com/office/officeart/2005/8/layout/vList5"/>
    <dgm:cxn modelId="{E950B45B-3FB7-4579-A6CC-CB65E3BEDC4E}" type="presParOf" srcId="{EEF9ABAF-507C-4287-92EA-67C1105B2175}" destId="{34A0DECD-678C-4A71-A4CA-46346B1EF087}" srcOrd="0" destOrd="0" presId="urn:microsoft.com/office/officeart/2005/8/layout/vList5"/>
    <dgm:cxn modelId="{8B90EF85-30FD-4EBF-9205-A2820DBD2549}" type="presParOf" srcId="{EEF9ABAF-507C-4287-92EA-67C1105B2175}" destId="{A5AFC94F-861B-4EEE-8BD0-A2521C1829F7}" srcOrd="1" destOrd="0" presId="urn:microsoft.com/office/officeart/2005/8/layout/vList5"/>
    <dgm:cxn modelId="{64E5BD68-7351-4DCE-A799-E8A6DA419269}" type="presParOf" srcId="{FA7D9FED-53E6-4720-871E-AA82238D637D}" destId="{017E2D7B-5E98-4BB7-AF10-4773B55E3E59}" srcOrd="5" destOrd="0" presId="urn:microsoft.com/office/officeart/2005/8/layout/vList5"/>
    <dgm:cxn modelId="{E2AA896D-E190-4E48-91D1-984C34ACE52D}" type="presParOf" srcId="{FA7D9FED-53E6-4720-871E-AA82238D637D}" destId="{74CC1958-4E28-4325-80D1-7CA856CB9B69}" srcOrd="6" destOrd="0" presId="urn:microsoft.com/office/officeart/2005/8/layout/vList5"/>
    <dgm:cxn modelId="{539FAC72-5096-494E-843A-8F3C0FFA9608}" type="presParOf" srcId="{74CC1958-4E28-4325-80D1-7CA856CB9B69}" destId="{38EC4A4A-5476-438B-A2F4-9710DB0C64A2}" srcOrd="0" destOrd="0" presId="urn:microsoft.com/office/officeart/2005/8/layout/vList5"/>
    <dgm:cxn modelId="{9CD76998-B372-444F-BB58-C0EEC74DC95D}" type="presParOf" srcId="{74CC1958-4E28-4325-80D1-7CA856CB9B69}" destId="{587D6C7D-295A-4864-9278-6E9B20A0805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37B8D7-D1AB-45F0-A869-4FD040905E71}" type="doc">
      <dgm:prSet loTypeId="urn:microsoft.com/office/officeart/2005/8/layout/bList2" loCatId="list" qsTypeId="urn:microsoft.com/office/officeart/2005/8/quickstyle/simple1" qsCatId="simple" csTypeId="urn:microsoft.com/office/officeart/2005/8/colors/colorful4" csCatId="colorful" phldr="1"/>
      <dgm:spPr/>
    </dgm:pt>
    <dgm:pt modelId="{A24AEF8F-1C1C-4274-AA42-DFBECEE94AC0}">
      <dgm:prSet phldrT="[Text]"/>
      <dgm:spPr>
        <a:xfrm>
          <a:off x="6452" y="2570926"/>
          <a:ext cx="2288076" cy="734440"/>
        </a:xfrm>
        <a:prstGeom prst="rect">
          <a:avLst/>
        </a:prstGeom>
        <a:solidFill>
          <a:srgbClr val="FFC000">
            <a:hueOff val="0"/>
            <a:satOff val="0"/>
            <a:lumOff val="0"/>
            <a:alphaOff val="0"/>
          </a:srgbClr>
        </a:solidFill>
        <a:ln w="12700" cap="flat" cmpd="sng" algn="ctr">
          <a:solidFill>
            <a:srgbClr val="FFC000">
              <a:hueOff val="0"/>
              <a:satOff val="0"/>
              <a:lumOff val="0"/>
              <a:alphaOff val="0"/>
            </a:srgb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Uday Reddy</a:t>
          </a:r>
        </a:p>
      </dgm:t>
    </dgm:pt>
    <dgm:pt modelId="{0B5EC3C1-23AF-44D4-9D7C-C3CE99EE8385}" type="parTrans" cxnId="{A70DB02F-DF92-4162-92A6-820F06FD2D45}">
      <dgm:prSet/>
      <dgm:spPr/>
      <dgm:t>
        <a:bodyPr/>
        <a:lstStyle/>
        <a:p>
          <a:endParaRPr lang="en-GB"/>
        </a:p>
      </dgm:t>
    </dgm:pt>
    <dgm:pt modelId="{2D64B389-4CEB-4907-AA66-5FE6EF8E2C46}" type="sibTrans" cxnId="{A70DB02F-DF92-4162-92A6-820F06FD2D45}">
      <dgm:prSet/>
      <dgm:spPr/>
      <dgm:t>
        <a:bodyPr/>
        <a:lstStyle/>
        <a:p>
          <a:endParaRPr lang="en-GB"/>
        </a:p>
      </dgm:t>
    </dgm:pt>
    <dgm:pt modelId="{6EB15ECF-682C-4FB6-8C65-40B2BE25F0AA}">
      <dgm:prSet phldrT="[Text]"/>
      <dgm:spPr>
        <a:xfrm>
          <a:off x="2681726" y="2570926"/>
          <a:ext cx="2288076" cy="734440"/>
        </a:xfrm>
        <a:prstGeom prst="rect">
          <a:avLst/>
        </a:prstGeom>
        <a:solidFill>
          <a:srgbClr val="FFC000">
            <a:hueOff val="3266964"/>
            <a:satOff val="-13592"/>
            <a:lumOff val="3203"/>
            <a:alphaOff val="0"/>
          </a:srgbClr>
        </a:solidFill>
        <a:ln w="12700" cap="flat" cmpd="sng" algn="ctr">
          <a:solidFill>
            <a:srgbClr val="FFC000">
              <a:hueOff val="3266964"/>
              <a:satOff val="-13592"/>
              <a:lumOff val="3203"/>
              <a:alphaOff val="0"/>
            </a:srgbClr>
          </a:solidFill>
          <a:prstDash val="solid"/>
          <a:miter lim="800000"/>
        </a:ln>
        <a:effectLst/>
      </dgm:spPr>
      <dgm:t>
        <a:bodyPr/>
        <a:lstStyle/>
        <a:p>
          <a:pPr>
            <a:buNone/>
          </a:pPr>
          <a:r>
            <a:rPr lang="en-GB" b="0" dirty="0">
              <a:solidFill>
                <a:sysClr val="window" lastClr="FFFFFF"/>
              </a:solidFill>
              <a:latin typeface="Calibri" panose="020F0502020204030204"/>
              <a:ea typeface="+mn-ea"/>
              <a:cs typeface="+mn-cs"/>
            </a:rPr>
            <a:t>Mirco Giacobbe</a:t>
          </a:r>
        </a:p>
      </dgm:t>
    </dgm:pt>
    <dgm:pt modelId="{47B12FCB-5B65-470E-B52D-DEEC528D2DA8}" type="parTrans" cxnId="{9F952B2B-8FCB-4634-BA1A-6FF7B361448D}">
      <dgm:prSet/>
      <dgm:spPr/>
      <dgm:t>
        <a:bodyPr/>
        <a:lstStyle/>
        <a:p>
          <a:endParaRPr lang="en-GB"/>
        </a:p>
      </dgm:t>
    </dgm:pt>
    <dgm:pt modelId="{F0941982-047B-4C0F-9A4F-9B0AEA731F30}" type="sibTrans" cxnId="{9F952B2B-8FCB-4634-BA1A-6FF7B361448D}">
      <dgm:prSet/>
      <dgm:spPr/>
      <dgm:t>
        <a:bodyPr/>
        <a:lstStyle/>
        <a:p>
          <a:endParaRPr lang="en-GB"/>
        </a:p>
      </dgm:t>
    </dgm:pt>
    <dgm:pt modelId="{D5112855-BE4B-48A7-A6A9-13754E05F96B}">
      <dgm:prSet phldrT="[Text]"/>
      <dgm:spPr>
        <a:xfrm>
          <a:off x="5356999" y="2570926"/>
          <a:ext cx="2288076" cy="734440"/>
        </a:xfrm>
        <a:prstGeom prst="rect">
          <a:avLst/>
        </a:prstGeom>
        <a:solidFill>
          <a:srgbClr val="FFC000">
            <a:hueOff val="6533927"/>
            <a:satOff val="-27185"/>
            <a:lumOff val="6405"/>
            <a:alphaOff val="0"/>
          </a:srgbClr>
        </a:solidFill>
        <a:ln w="12700" cap="flat" cmpd="sng" algn="ctr">
          <a:solidFill>
            <a:srgbClr val="FFC000">
              <a:hueOff val="6533927"/>
              <a:satOff val="-27185"/>
              <a:lumOff val="6405"/>
              <a:alphaOff val="0"/>
            </a:srgbClr>
          </a:solidFill>
          <a:prstDash val="solid"/>
          <a:miter lim="800000"/>
        </a:ln>
        <a:effectLst/>
      </dgm:spPr>
      <dgm:t>
        <a:bodyPr/>
        <a:lstStyle/>
        <a:p>
          <a:pPr>
            <a:buNone/>
          </a:pPr>
          <a:r>
            <a:rPr lang="en-GB" dirty="0">
              <a:solidFill>
                <a:sysClr val="window" lastClr="FFFFFF"/>
              </a:solidFill>
              <a:latin typeface="Calibri" panose="020F0502020204030204"/>
              <a:ea typeface="+mn-ea"/>
              <a:cs typeface="+mn-cs"/>
            </a:rPr>
            <a:t>Jizheng Wan</a:t>
          </a:r>
        </a:p>
      </dgm:t>
    </dgm:pt>
    <dgm:pt modelId="{5EB86FCA-114A-4E6B-9F7B-9C9E306DD667}" type="parTrans" cxnId="{FBE8F795-7366-4B03-B5BB-5C9B6149E505}">
      <dgm:prSet/>
      <dgm:spPr/>
      <dgm:t>
        <a:bodyPr/>
        <a:lstStyle/>
        <a:p>
          <a:endParaRPr lang="en-GB"/>
        </a:p>
      </dgm:t>
    </dgm:pt>
    <dgm:pt modelId="{38E15E81-36EF-43BC-B052-91C6B82355A0}" type="sibTrans" cxnId="{FBE8F795-7366-4B03-B5BB-5C9B6149E505}">
      <dgm:prSet/>
      <dgm:spPr/>
      <dgm:t>
        <a:bodyPr/>
        <a:lstStyle/>
        <a:p>
          <a:endParaRPr lang="en-GB"/>
        </a:p>
      </dgm:t>
    </dgm:pt>
    <dgm:pt modelId="{E6B41ABB-91D5-4E75-8E52-E142FC3D4B0F}">
      <dgm:prSet phldrT="[Text]"/>
      <dgm:spPr>
        <a:xfrm>
          <a:off x="8032273" y="2570926"/>
          <a:ext cx="2288076" cy="734440"/>
        </a:xfrm>
        <a:prstGeom prst="rect">
          <a:avLst/>
        </a:prstGeom>
        <a:solidFill>
          <a:srgbClr val="FFC000">
            <a:hueOff val="9800891"/>
            <a:satOff val="-40777"/>
            <a:lumOff val="9608"/>
            <a:alphaOff val="0"/>
          </a:srgbClr>
        </a:solidFill>
        <a:ln w="12700" cap="flat" cmpd="sng" algn="ctr">
          <a:solidFill>
            <a:srgbClr val="FFC000">
              <a:hueOff val="9800891"/>
              <a:satOff val="-40777"/>
              <a:lumOff val="9608"/>
              <a:alphaOff val="0"/>
            </a:srgbClr>
          </a:solidFill>
          <a:prstDash val="solid"/>
          <a:miter lim="800000"/>
        </a:ln>
        <a:effectLst/>
      </dgm:spPr>
      <dgm:t>
        <a:bodyPr/>
        <a:lstStyle/>
        <a:p>
          <a:pPr>
            <a:buNone/>
          </a:pPr>
          <a:r>
            <a:rPr lang="en-GB" b="0" dirty="0">
              <a:solidFill>
                <a:sysClr val="window" lastClr="FFFFFF"/>
              </a:solidFill>
              <a:latin typeface="Calibri" panose="020F0502020204030204"/>
              <a:ea typeface="+mn-ea"/>
              <a:cs typeface="+mn-cs"/>
            </a:rPr>
            <a:t>Ahmad Ibrahim</a:t>
          </a:r>
        </a:p>
      </dgm:t>
    </dgm:pt>
    <dgm:pt modelId="{61C31BF3-BA4D-405E-8217-686A22C96CD7}" type="parTrans" cxnId="{5304F9CC-9CAE-4798-8A9A-97B605CE6541}">
      <dgm:prSet/>
      <dgm:spPr/>
      <dgm:t>
        <a:bodyPr/>
        <a:lstStyle/>
        <a:p>
          <a:endParaRPr lang="en-GB"/>
        </a:p>
      </dgm:t>
    </dgm:pt>
    <dgm:pt modelId="{D8F0A2C6-DEA8-4F7C-A234-A85C4273768E}" type="sibTrans" cxnId="{5304F9CC-9CAE-4798-8A9A-97B605CE6541}">
      <dgm:prSet/>
      <dgm:spPr/>
      <dgm:t>
        <a:bodyPr/>
        <a:lstStyle/>
        <a:p>
          <a:endParaRPr lang="en-GB"/>
        </a:p>
      </dgm:t>
    </dgm:pt>
    <dgm:pt modelId="{9A85A59C-D2AA-4B3C-B1F5-FDF236C2A301}">
      <dgm:prSet phldrT="[Text]"/>
      <dgm:spPr>
        <a:xfrm>
          <a:off x="6452"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Module Lead</a:t>
          </a:r>
        </a:p>
      </dgm:t>
    </dgm:pt>
    <dgm:pt modelId="{B84B69D9-A3D8-46B7-977A-C4D18A58E0C9}" type="parTrans" cxnId="{3FC2DBEB-D1E9-4DC9-A34E-4C9EA0B512F9}">
      <dgm:prSet/>
      <dgm:spPr/>
      <dgm:t>
        <a:bodyPr/>
        <a:lstStyle/>
        <a:p>
          <a:endParaRPr lang="en-GB"/>
        </a:p>
      </dgm:t>
    </dgm:pt>
    <dgm:pt modelId="{42F62D1C-8DBE-4D5E-A15E-5C76772BD41B}" type="sibTrans" cxnId="{3FC2DBEB-D1E9-4DC9-A34E-4C9EA0B512F9}">
      <dgm:prSet/>
      <dgm:spPr/>
      <dgm:t>
        <a:bodyPr/>
        <a:lstStyle/>
        <a:p>
          <a:endParaRPr lang="en-GB"/>
        </a:p>
      </dgm:t>
    </dgm:pt>
    <dgm:pt modelId="{94A17611-457C-4BCA-9EC7-159379E55591}">
      <dgm:prSet phldrT="[Text]"/>
      <dgm:spPr>
        <a:xfrm>
          <a:off x="6452"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Block 2 &amp; 4</a:t>
          </a:r>
        </a:p>
      </dgm:t>
    </dgm:pt>
    <dgm:pt modelId="{D9EA7F0C-6730-4EA8-AF1C-1105E18235CE}" type="parTrans" cxnId="{701023B4-6F1B-447E-AA37-78B672F71400}">
      <dgm:prSet/>
      <dgm:spPr/>
      <dgm:t>
        <a:bodyPr/>
        <a:lstStyle/>
        <a:p>
          <a:endParaRPr lang="en-GB"/>
        </a:p>
      </dgm:t>
    </dgm:pt>
    <dgm:pt modelId="{ADA11E82-52C1-49C0-BD61-13C383368772}" type="sibTrans" cxnId="{701023B4-6F1B-447E-AA37-78B672F71400}">
      <dgm:prSet/>
      <dgm:spPr/>
      <dgm:t>
        <a:bodyPr/>
        <a:lstStyle/>
        <a:p>
          <a:endParaRPr lang="en-GB"/>
        </a:p>
      </dgm:t>
    </dgm:pt>
    <dgm:pt modelId="{1961A9DC-66EC-416A-82D1-1720E5898369}">
      <dgm:prSet phldrT="[Text]"/>
      <dgm:spPr>
        <a:xfrm>
          <a:off x="6452"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Thursday 3:30-4:30pm</a:t>
          </a:r>
        </a:p>
      </dgm:t>
    </dgm:pt>
    <dgm:pt modelId="{F0D8B9AB-E7A0-4664-A607-C65B86B76E63}" type="parTrans" cxnId="{FEC17DAB-AE6A-4921-8417-CF976E4798B4}">
      <dgm:prSet/>
      <dgm:spPr/>
      <dgm:t>
        <a:bodyPr/>
        <a:lstStyle/>
        <a:p>
          <a:endParaRPr lang="en-GB"/>
        </a:p>
      </dgm:t>
    </dgm:pt>
    <dgm:pt modelId="{8EA7262A-8348-480D-B884-176536E1E764}" type="sibTrans" cxnId="{FEC17DAB-AE6A-4921-8417-CF976E4798B4}">
      <dgm:prSet/>
      <dgm:spPr/>
      <dgm:t>
        <a:bodyPr/>
        <a:lstStyle/>
        <a:p>
          <a:endParaRPr lang="en-GB"/>
        </a:p>
      </dgm:t>
    </dgm:pt>
    <dgm:pt modelId="{F10D9088-ACF5-4966-B784-7702EA7C797F}">
      <dgm:prSet phldrT="[Text]"/>
      <dgm:spPr>
        <a:xfrm>
          <a:off x="6452"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Room 210</a:t>
          </a:r>
        </a:p>
      </dgm:t>
    </dgm:pt>
    <dgm:pt modelId="{E8A8EC01-E6C0-4AFE-B82F-26B696F9B6A5}" type="parTrans" cxnId="{6805AB71-F2FA-4B84-81FB-278D93F2A1E4}">
      <dgm:prSet/>
      <dgm:spPr/>
      <dgm:t>
        <a:bodyPr/>
        <a:lstStyle/>
        <a:p>
          <a:endParaRPr lang="en-GB"/>
        </a:p>
      </dgm:t>
    </dgm:pt>
    <dgm:pt modelId="{99081EDF-55C6-4020-97B4-CE721188766B}" type="sibTrans" cxnId="{6805AB71-F2FA-4B84-81FB-278D93F2A1E4}">
      <dgm:prSet/>
      <dgm:spPr/>
      <dgm:t>
        <a:bodyPr/>
        <a:lstStyle/>
        <a:p>
          <a:endParaRPr lang="en-GB"/>
        </a:p>
      </dgm:t>
    </dgm:pt>
    <dgm:pt modelId="{CC83FB64-F0F1-44D3-9D4F-0293E7145214}">
      <dgm:prSet phldrT="[Text]"/>
      <dgm:spPr>
        <a:xfrm>
          <a:off x="2681726"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3266964"/>
              <a:satOff val="-13592"/>
              <a:lumOff val="3203"/>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Block 3</a:t>
          </a:r>
        </a:p>
      </dgm:t>
    </dgm:pt>
    <dgm:pt modelId="{77D8537E-73A3-4783-83A6-CBF04607B3A0}" type="parTrans" cxnId="{9EB1B247-8D31-4882-9635-A904274FB6E8}">
      <dgm:prSet/>
      <dgm:spPr/>
      <dgm:t>
        <a:bodyPr/>
        <a:lstStyle/>
        <a:p>
          <a:endParaRPr lang="en-GB"/>
        </a:p>
      </dgm:t>
    </dgm:pt>
    <dgm:pt modelId="{4769B2C8-FE51-4B3A-A62B-82882EE98168}" type="sibTrans" cxnId="{9EB1B247-8D31-4882-9635-A904274FB6E8}">
      <dgm:prSet/>
      <dgm:spPr/>
      <dgm:t>
        <a:bodyPr/>
        <a:lstStyle/>
        <a:p>
          <a:endParaRPr lang="en-GB"/>
        </a:p>
      </dgm:t>
    </dgm:pt>
    <dgm:pt modelId="{F5F77D46-6416-471C-B68C-A01860D195CE}">
      <dgm:prSet phldrT="[Text]"/>
      <dgm:spPr>
        <a:xfrm>
          <a:off x="2681726"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3266964"/>
              <a:satOff val="-13592"/>
              <a:lumOff val="3203"/>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Monday 2:00-3:00pm</a:t>
          </a:r>
        </a:p>
      </dgm:t>
    </dgm:pt>
    <dgm:pt modelId="{C3FFB143-8417-4407-9835-C8C079A5C275}" type="parTrans" cxnId="{CDE69E63-9CFA-4CBD-9866-B75E7BCC13A0}">
      <dgm:prSet/>
      <dgm:spPr/>
      <dgm:t>
        <a:bodyPr/>
        <a:lstStyle/>
        <a:p>
          <a:endParaRPr lang="en-GB"/>
        </a:p>
      </dgm:t>
    </dgm:pt>
    <dgm:pt modelId="{3247A750-4B22-43FB-B95E-67238A05E62E}" type="sibTrans" cxnId="{CDE69E63-9CFA-4CBD-9866-B75E7BCC13A0}">
      <dgm:prSet/>
      <dgm:spPr/>
      <dgm:t>
        <a:bodyPr/>
        <a:lstStyle/>
        <a:p>
          <a:endParaRPr lang="en-GB"/>
        </a:p>
      </dgm:t>
    </dgm:pt>
    <dgm:pt modelId="{9B3AF057-0958-46CD-B479-149C9E5BF7FD}">
      <dgm:prSet phldrT="[Text]"/>
      <dgm:spPr>
        <a:xfrm>
          <a:off x="2681726"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3266964"/>
              <a:satOff val="-13592"/>
              <a:lumOff val="3203"/>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Room 213</a:t>
          </a:r>
        </a:p>
      </dgm:t>
    </dgm:pt>
    <dgm:pt modelId="{3F332B1E-D893-4664-8EF1-0611B74E66ED}" type="parTrans" cxnId="{DE1ECAE1-B783-40BC-B216-E637E4E58B60}">
      <dgm:prSet/>
      <dgm:spPr/>
      <dgm:t>
        <a:bodyPr/>
        <a:lstStyle/>
        <a:p>
          <a:endParaRPr lang="en-GB"/>
        </a:p>
      </dgm:t>
    </dgm:pt>
    <dgm:pt modelId="{5CD16350-C44F-45A3-8C73-19A8CD28D9C7}" type="sibTrans" cxnId="{DE1ECAE1-B783-40BC-B216-E637E4E58B60}">
      <dgm:prSet/>
      <dgm:spPr/>
      <dgm:t>
        <a:bodyPr/>
        <a:lstStyle/>
        <a:p>
          <a:endParaRPr lang="en-GB"/>
        </a:p>
      </dgm:t>
    </dgm:pt>
    <dgm:pt modelId="{B5A37376-8512-420A-96E6-041A363C9FD6}">
      <dgm:prSet phldrT="[Text]"/>
      <dgm:spPr>
        <a:xfrm>
          <a:off x="5356999"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6533927"/>
              <a:satOff val="-27185"/>
              <a:lumOff val="6405"/>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Block 1</a:t>
          </a:r>
        </a:p>
      </dgm:t>
    </dgm:pt>
    <dgm:pt modelId="{9C43277F-50C9-450F-9BEC-1C046AB3BB4E}" type="parTrans" cxnId="{50871A6B-7B13-44B7-BD45-1AC6DE5A4DE2}">
      <dgm:prSet/>
      <dgm:spPr/>
      <dgm:t>
        <a:bodyPr/>
        <a:lstStyle/>
        <a:p>
          <a:endParaRPr lang="en-GB"/>
        </a:p>
      </dgm:t>
    </dgm:pt>
    <dgm:pt modelId="{F4A00772-BA7D-40DC-AFAF-B8D6B5D3CFBB}" type="sibTrans" cxnId="{50871A6B-7B13-44B7-BD45-1AC6DE5A4DE2}">
      <dgm:prSet/>
      <dgm:spPr/>
      <dgm:t>
        <a:bodyPr/>
        <a:lstStyle/>
        <a:p>
          <a:endParaRPr lang="en-GB"/>
        </a:p>
      </dgm:t>
    </dgm:pt>
    <dgm:pt modelId="{CA195C78-042E-49D9-A1B7-232C9CF040B8}">
      <dgm:prSet phldrT="[Text]"/>
      <dgm:spPr>
        <a:xfrm>
          <a:off x="5356999"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6533927"/>
              <a:satOff val="-27185"/>
              <a:lumOff val="6405"/>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Monday 3:00-4:00pm</a:t>
          </a:r>
        </a:p>
      </dgm:t>
    </dgm:pt>
    <dgm:pt modelId="{28D5E8A3-8370-4E4F-856A-F3B3877DFBA6}" type="parTrans" cxnId="{54EE0BDE-8E16-4BF8-8BEC-F3B788F02E95}">
      <dgm:prSet/>
      <dgm:spPr/>
      <dgm:t>
        <a:bodyPr/>
        <a:lstStyle/>
        <a:p>
          <a:endParaRPr lang="en-GB"/>
        </a:p>
      </dgm:t>
    </dgm:pt>
    <dgm:pt modelId="{0C5A00BA-7C74-4342-943E-640E9F2C5140}" type="sibTrans" cxnId="{54EE0BDE-8E16-4BF8-8BEC-F3B788F02E95}">
      <dgm:prSet/>
      <dgm:spPr/>
      <dgm:t>
        <a:bodyPr/>
        <a:lstStyle/>
        <a:p>
          <a:endParaRPr lang="en-GB"/>
        </a:p>
      </dgm:t>
    </dgm:pt>
    <dgm:pt modelId="{B673DBC4-C817-43D0-8683-0E44F78C9349}">
      <dgm:prSet phldrT="[Text]"/>
      <dgm:spPr>
        <a:xfrm>
          <a:off x="5356999"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6533927"/>
              <a:satOff val="-27185"/>
              <a:lumOff val="6405"/>
              <a:alphaOff val="0"/>
            </a:srgbClr>
          </a:solidFill>
          <a:prstDash val="solid"/>
          <a:miter lim="800000"/>
        </a:ln>
        <a:effectLst/>
      </dgm:spPr>
      <dgm:t>
        <a:bodyPr/>
        <a:lstStyle/>
        <a:p>
          <a:pPr>
            <a:buChar char="•"/>
          </a:pPr>
          <a:r>
            <a:rPr lang="en-GB" dirty="0">
              <a:solidFill>
                <a:sysClr val="windowText" lastClr="000000">
                  <a:hueOff val="0"/>
                  <a:satOff val="0"/>
                  <a:lumOff val="0"/>
                  <a:alphaOff val="0"/>
                </a:sysClr>
              </a:solidFill>
              <a:latin typeface="Calibri" panose="020F0502020204030204"/>
              <a:ea typeface="+mn-ea"/>
              <a:cs typeface="+mn-cs"/>
            </a:rPr>
            <a:t>Room 112</a:t>
          </a:r>
        </a:p>
      </dgm:t>
    </dgm:pt>
    <dgm:pt modelId="{382CD8EF-BEE0-4E4F-B7E7-E86C0CCE81B7}" type="parTrans" cxnId="{28BEF080-505C-4F0F-B9E4-868405052C20}">
      <dgm:prSet/>
      <dgm:spPr/>
      <dgm:t>
        <a:bodyPr/>
        <a:lstStyle/>
        <a:p>
          <a:endParaRPr lang="en-GB"/>
        </a:p>
      </dgm:t>
    </dgm:pt>
    <dgm:pt modelId="{80868FC1-0A08-4E38-9B9E-45D3D9E00C56}" type="sibTrans" cxnId="{28BEF080-505C-4F0F-B9E4-868405052C20}">
      <dgm:prSet/>
      <dgm:spPr/>
      <dgm:t>
        <a:bodyPr/>
        <a:lstStyle/>
        <a:p>
          <a:endParaRPr lang="en-GB"/>
        </a:p>
      </dgm:t>
    </dgm:pt>
    <dgm:pt modelId="{4A60AB1E-3AA7-49DD-91DE-C4BC8A27B67E}">
      <dgm:prSet phldrT="[Text]"/>
      <dgm:spPr>
        <a:xfrm>
          <a:off x="8032273"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9800891"/>
              <a:satOff val="-40777"/>
              <a:lumOff val="9608"/>
              <a:alphaOff val="0"/>
            </a:srgbClr>
          </a:solidFill>
          <a:prstDash val="solid"/>
          <a:miter lim="800000"/>
        </a:ln>
        <a:effectLst/>
      </dgm:spPr>
      <dgm:t>
        <a:bodyPr/>
        <a:lstStyle/>
        <a:p>
          <a:pPr>
            <a:buChar char="•"/>
          </a:pPr>
          <a:r>
            <a:rPr lang="en-GB" b="0" dirty="0">
              <a:solidFill>
                <a:sysClr val="windowText" lastClr="000000">
                  <a:hueOff val="0"/>
                  <a:satOff val="0"/>
                  <a:lumOff val="0"/>
                  <a:alphaOff val="0"/>
                </a:sysClr>
              </a:solidFill>
              <a:latin typeface="Calibri" panose="020F0502020204030204"/>
              <a:ea typeface="+mn-ea"/>
              <a:cs typeface="+mn-cs"/>
            </a:rPr>
            <a:t>Dubai Campus</a:t>
          </a:r>
        </a:p>
      </dgm:t>
    </dgm:pt>
    <dgm:pt modelId="{FE6AE228-0AB7-499D-B97F-D42E6CE44C0F}" type="parTrans" cxnId="{4CBB40D7-A88E-44B4-A621-98E89F45C149}">
      <dgm:prSet/>
      <dgm:spPr/>
      <dgm:t>
        <a:bodyPr/>
        <a:lstStyle/>
        <a:p>
          <a:endParaRPr lang="en-GB"/>
        </a:p>
      </dgm:t>
    </dgm:pt>
    <dgm:pt modelId="{8B3379BF-A83B-417F-8FC6-A0CC134F55E6}" type="sibTrans" cxnId="{4CBB40D7-A88E-44B4-A621-98E89F45C149}">
      <dgm:prSet/>
      <dgm:spPr/>
      <dgm:t>
        <a:bodyPr/>
        <a:lstStyle/>
        <a:p>
          <a:endParaRPr lang="en-GB"/>
        </a:p>
      </dgm:t>
    </dgm:pt>
    <dgm:pt modelId="{8498985F-591E-451F-87A9-BEC1AEDC8805}">
      <dgm:prSet phldrT="[Text]"/>
      <dgm:spPr>
        <a:xfrm>
          <a:off x="8032273" y="862925"/>
          <a:ext cx="2288076" cy="1708000"/>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9800891"/>
              <a:satOff val="-40777"/>
              <a:lumOff val="9608"/>
              <a:alphaOff val="0"/>
            </a:srgbClr>
          </a:solidFill>
          <a:prstDash val="solid"/>
          <a:miter lim="800000"/>
        </a:ln>
        <a:effectLst/>
      </dgm:spPr>
      <dgm:t>
        <a:bodyPr/>
        <a:lstStyle/>
        <a:p>
          <a:pPr>
            <a:buChar char="•"/>
          </a:pPr>
          <a:r>
            <a:rPr lang="en-GB" b="0" dirty="0">
              <a:solidFill>
                <a:sysClr val="windowText" lastClr="000000">
                  <a:hueOff val="0"/>
                  <a:satOff val="0"/>
                  <a:lumOff val="0"/>
                  <a:alphaOff val="0"/>
                </a:sysClr>
              </a:solidFill>
              <a:latin typeface="Calibri" panose="020F0502020204030204"/>
              <a:ea typeface="+mn-ea"/>
              <a:cs typeface="+mn-cs"/>
            </a:rPr>
            <a:t>All blocks</a:t>
          </a:r>
        </a:p>
      </dgm:t>
    </dgm:pt>
    <dgm:pt modelId="{A01B4368-7994-4778-A9B1-36284A40507E}" type="parTrans" cxnId="{F064F807-9E50-4994-8CB0-D0EECB997CB5}">
      <dgm:prSet/>
      <dgm:spPr/>
      <dgm:t>
        <a:bodyPr/>
        <a:lstStyle/>
        <a:p>
          <a:endParaRPr lang="en-GB"/>
        </a:p>
      </dgm:t>
    </dgm:pt>
    <dgm:pt modelId="{5AD70E44-789A-4B5F-A6FC-3E5920C8D385}" type="sibTrans" cxnId="{F064F807-9E50-4994-8CB0-D0EECB997CB5}">
      <dgm:prSet/>
      <dgm:spPr/>
      <dgm:t>
        <a:bodyPr/>
        <a:lstStyle/>
        <a:p>
          <a:endParaRPr lang="en-GB"/>
        </a:p>
      </dgm:t>
    </dgm:pt>
    <dgm:pt modelId="{E2C487E2-1E63-4058-9A79-6426C0FA6E11}" type="pres">
      <dgm:prSet presAssocID="{1F37B8D7-D1AB-45F0-A869-4FD040905E71}" presName="diagram" presStyleCnt="0">
        <dgm:presLayoutVars>
          <dgm:dir/>
          <dgm:animLvl val="lvl"/>
          <dgm:resizeHandles val="exact"/>
        </dgm:presLayoutVars>
      </dgm:prSet>
      <dgm:spPr/>
    </dgm:pt>
    <dgm:pt modelId="{B5EC2855-BC32-4711-B94A-F56D6DADED4F}" type="pres">
      <dgm:prSet presAssocID="{A24AEF8F-1C1C-4274-AA42-DFBECEE94AC0}" presName="compNode" presStyleCnt="0"/>
      <dgm:spPr/>
    </dgm:pt>
    <dgm:pt modelId="{1AF536DD-EAB8-40EC-964A-053065C5C5EC}" type="pres">
      <dgm:prSet presAssocID="{A24AEF8F-1C1C-4274-AA42-DFBECEE94AC0}" presName="childRect" presStyleLbl="bgAcc1" presStyleIdx="0" presStyleCnt="4">
        <dgm:presLayoutVars>
          <dgm:bulletEnabled val="1"/>
        </dgm:presLayoutVars>
      </dgm:prSet>
      <dgm:spPr/>
    </dgm:pt>
    <dgm:pt modelId="{6B5F81E9-14FD-4CD6-91A0-FAD4D890D106}" type="pres">
      <dgm:prSet presAssocID="{A24AEF8F-1C1C-4274-AA42-DFBECEE94AC0}" presName="parentText" presStyleLbl="node1" presStyleIdx="0" presStyleCnt="0">
        <dgm:presLayoutVars>
          <dgm:chMax val="0"/>
          <dgm:bulletEnabled val="1"/>
        </dgm:presLayoutVars>
      </dgm:prSet>
      <dgm:spPr/>
    </dgm:pt>
    <dgm:pt modelId="{5EA292DD-D9FC-49AB-939C-EE4E88DEB100}" type="pres">
      <dgm:prSet presAssocID="{A24AEF8F-1C1C-4274-AA42-DFBECEE94AC0}" presName="parentRect" presStyleLbl="alignNode1" presStyleIdx="0" presStyleCnt="4"/>
      <dgm:spPr/>
    </dgm:pt>
    <dgm:pt modelId="{8F72ED55-7327-4144-A884-7F5CA630654A}" type="pres">
      <dgm:prSet presAssocID="{A24AEF8F-1C1C-4274-AA42-DFBECEE94AC0}" presName="adorn" presStyleLbl="fgAccFollowNode1" presStyleIdx="0" presStyleCnt="4"/>
      <dgm:spPr>
        <a:xfrm>
          <a:off x="1682499" y="2687585"/>
          <a:ext cx="800826" cy="800826"/>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2700" cap="flat" cmpd="sng" algn="ctr">
          <a:solidFill>
            <a:srgbClr val="FFC000">
              <a:tint val="40000"/>
              <a:alpha val="90000"/>
              <a:hueOff val="0"/>
              <a:satOff val="0"/>
              <a:lumOff val="0"/>
              <a:alphaOff val="0"/>
            </a:srgbClr>
          </a:solidFill>
          <a:prstDash val="solid"/>
          <a:miter lim="800000"/>
        </a:ln>
        <a:effectLst/>
      </dgm:spPr>
    </dgm:pt>
    <dgm:pt modelId="{A59D1577-33A6-47E6-B0A3-6F3099A541B3}" type="pres">
      <dgm:prSet presAssocID="{2D64B389-4CEB-4907-AA66-5FE6EF8E2C46}" presName="sibTrans" presStyleLbl="sibTrans2D1" presStyleIdx="0" presStyleCnt="0"/>
      <dgm:spPr/>
    </dgm:pt>
    <dgm:pt modelId="{F0CE095C-7A5F-45E3-906D-7FBF41DD6978}" type="pres">
      <dgm:prSet presAssocID="{6EB15ECF-682C-4FB6-8C65-40B2BE25F0AA}" presName="compNode" presStyleCnt="0"/>
      <dgm:spPr/>
    </dgm:pt>
    <dgm:pt modelId="{27910E80-D913-40D0-98B8-73B1817FC4B4}" type="pres">
      <dgm:prSet presAssocID="{6EB15ECF-682C-4FB6-8C65-40B2BE25F0AA}" presName="childRect" presStyleLbl="bgAcc1" presStyleIdx="1" presStyleCnt="4">
        <dgm:presLayoutVars>
          <dgm:bulletEnabled val="1"/>
        </dgm:presLayoutVars>
      </dgm:prSet>
      <dgm:spPr/>
    </dgm:pt>
    <dgm:pt modelId="{3B5D06CB-0FDB-4E59-AAD6-947727D37005}" type="pres">
      <dgm:prSet presAssocID="{6EB15ECF-682C-4FB6-8C65-40B2BE25F0AA}" presName="parentText" presStyleLbl="node1" presStyleIdx="0" presStyleCnt="0">
        <dgm:presLayoutVars>
          <dgm:chMax val="0"/>
          <dgm:bulletEnabled val="1"/>
        </dgm:presLayoutVars>
      </dgm:prSet>
      <dgm:spPr/>
    </dgm:pt>
    <dgm:pt modelId="{5A92DD5B-F821-4EE5-99B1-BAE0EDAF1981}" type="pres">
      <dgm:prSet presAssocID="{6EB15ECF-682C-4FB6-8C65-40B2BE25F0AA}" presName="parentRect" presStyleLbl="alignNode1" presStyleIdx="1" presStyleCnt="4"/>
      <dgm:spPr/>
    </dgm:pt>
    <dgm:pt modelId="{4DE80926-50BE-4486-B05A-408CA22DCFDB}" type="pres">
      <dgm:prSet presAssocID="{6EB15ECF-682C-4FB6-8C65-40B2BE25F0AA}" presName="adorn" presStyleLbl="fgAccFollowNode1" presStyleIdx="1" presStyleCnt="4"/>
      <dgm:spPr>
        <a:xfrm>
          <a:off x="4357773" y="2687585"/>
          <a:ext cx="800826" cy="800826"/>
        </a:xfrm>
        <a:prstGeom prst="ellipse">
          <a:avLst/>
        </a:prstGeom>
        <a:blipFill>
          <a:blip xmlns:r="http://schemas.openxmlformats.org/officeDocument/2006/relationships" r:embed="rId2"/>
          <a:srcRect/>
          <a:stretch>
            <a:fillRect t="-22000" b="-22000"/>
          </a:stretch>
        </a:blipFill>
        <a:ln w="12700" cap="flat" cmpd="sng" algn="ctr">
          <a:solidFill>
            <a:srgbClr val="FFC000">
              <a:tint val="40000"/>
              <a:alpha val="90000"/>
              <a:hueOff val="3620642"/>
              <a:satOff val="-17082"/>
              <a:lumOff val="-617"/>
              <a:alphaOff val="0"/>
            </a:srgbClr>
          </a:solidFill>
          <a:prstDash val="solid"/>
          <a:miter lim="800000"/>
        </a:ln>
        <a:effectLst/>
      </dgm:spPr>
    </dgm:pt>
    <dgm:pt modelId="{4AB52257-501D-4668-87ED-2B395DCB61C6}" type="pres">
      <dgm:prSet presAssocID="{F0941982-047B-4C0F-9A4F-9B0AEA731F30}" presName="sibTrans" presStyleLbl="sibTrans2D1" presStyleIdx="0" presStyleCnt="0"/>
      <dgm:spPr/>
    </dgm:pt>
    <dgm:pt modelId="{D5165946-907C-4CAF-B23B-415740FE0ACD}" type="pres">
      <dgm:prSet presAssocID="{D5112855-BE4B-48A7-A6A9-13754E05F96B}" presName="compNode" presStyleCnt="0"/>
      <dgm:spPr/>
    </dgm:pt>
    <dgm:pt modelId="{3E6F9E8E-EE44-4A7E-9E1A-640B239DC196}" type="pres">
      <dgm:prSet presAssocID="{D5112855-BE4B-48A7-A6A9-13754E05F96B}" presName="childRect" presStyleLbl="bgAcc1" presStyleIdx="2" presStyleCnt="4">
        <dgm:presLayoutVars>
          <dgm:bulletEnabled val="1"/>
        </dgm:presLayoutVars>
      </dgm:prSet>
      <dgm:spPr/>
    </dgm:pt>
    <dgm:pt modelId="{9F66E239-B5CB-436E-80A6-E5F66AAFA8C7}" type="pres">
      <dgm:prSet presAssocID="{D5112855-BE4B-48A7-A6A9-13754E05F96B}" presName="parentText" presStyleLbl="node1" presStyleIdx="0" presStyleCnt="0">
        <dgm:presLayoutVars>
          <dgm:chMax val="0"/>
          <dgm:bulletEnabled val="1"/>
        </dgm:presLayoutVars>
      </dgm:prSet>
      <dgm:spPr/>
    </dgm:pt>
    <dgm:pt modelId="{C431238D-35EB-4C51-A2B0-2CE40B6882F9}" type="pres">
      <dgm:prSet presAssocID="{D5112855-BE4B-48A7-A6A9-13754E05F96B}" presName="parentRect" presStyleLbl="alignNode1" presStyleIdx="2" presStyleCnt="4"/>
      <dgm:spPr/>
    </dgm:pt>
    <dgm:pt modelId="{F753A413-53A2-407A-986E-197FE370E0E2}" type="pres">
      <dgm:prSet presAssocID="{D5112855-BE4B-48A7-A6A9-13754E05F96B}" presName="adorn" presStyleLbl="fgAccFollowNode1" presStyleIdx="2" presStyleCnt="4"/>
      <dgm:spPr>
        <a:xfrm>
          <a:off x="7033047" y="2687585"/>
          <a:ext cx="800826" cy="800826"/>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rgbClr val="FFC000">
              <a:tint val="40000"/>
              <a:alpha val="90000"/>
              <a:hueOff val="7241284"/>
              <a:satOff val="-34163"/>
              <a:lumOff val="-1234"/>
              <a:alphaOff val="0"/>
            </a:srgbClr>
          </a:solidFill>
          <a:prstDash val="solid"/>
          <a:miter lim="800000"/>
        </a:ln>
        <a:effectLst/>
      </dgm:spPr>
    </dgm:pt>
    <dgm:pt modelId="{9254ECEA-E2A5-44FB-96F4-1972B5D813AC}" type="pres">
      <dgm:prSet presAssocID="{38E15E81-36EF-43BC-B052-91C6B82355A0}" presName="sibTrans" presStyleLbl="sibTrans2D1" presStyleIdx="0" presStyleCnt="0"/>
      <dgm:spPr/>
    </dgm:pt>
    <dgm:pt modelId="{B0ADE140-BC63-4300-B6B2-28F6D09D878A}" type="pres">
      <dgm:prSet presAssocID="{E6B41ABB-91D5-4E75-8E52-E142FC3D4B0F}" presName="compNode" presStyleCnt="0"/>
      <dgm:spPr/>
    </dgm:pt>
    <dgm:pt modelId="{A9FDD477-A6F6-43BE-9E75-4CEA189B8C32}" type="pres">
      <dgm:prSet presAssocID="{E6B41ABB-91D5-4E75-8E52-E142FC3D4B0F}" presName="childRect" presStyleLbl="bgAcc1" presStyleIdx="3" presStyleCnt="4">
        <dgm:presLayoutVars>
          <dgm:bulletEnabled val="1"/>
        </dgm:presLayoutVars>
      </dgm:prSet>
      <dgm:spPr/>
    </dgm:pt>
    <dgm:pt modelId="{84FFB825-21CC-4E0C-ABD0-1F3E33E4B038}" type="pres">
      <dgm:prSet presAssocID="{E6B41ABB-91D5-4E75-8E52-E142FC3D4B0F}" presName="parentText" presStyleLbl="node1" presStyleIdx="0" presStyleCnt="0">
        <dgm:presLayoutVars>
          <dgm:chMax val="0"/>
          <dgm:bulletEnabled val="1"/>
        </dgm:presLayoutVars>
      </dgm:prSet>
      <dgm:spPr/>
    </dgm:pt>
    <dgm:pt modelId="{BB401D25-0552-4857-B351-33EDB8417791}" type="pres">
      <dgm:prSet presAssocID="{E6B41ABB-91D5-4E75-8E52-E142FC3D4B0F}" presName="parentRect" presStyleLbl="alignNode1" presStyleIdx="3" presStyleCnt="4"/>
      <dgm:spPr/>
    </dgm:pt>
    <dgm:pt modelId="{5E4ACA02-F7A4-4D81-8C78-225C7088F7D5}" type="pres">
      <dgm:prSet presAssocID="{E6B41ABB-91D5-4E75-8E52-E142FC3D4B0F}" presName="adorn" presStyleLbl="fgAccFollowNode1" presStyleIdx="3" presStyleCnt="4"/>
      <dgm:spPr>
        <a:xfrm>
          <a:off x="9708320" y="2687585"/>
          <a:ext cx="800826" cy="800826"/>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rgbClr val="FFC000">
              <a:tint val="40000"/>
              <a:alpha val="90000"/>
              <a:hueOff val="10861925"/>
              <a:satOff val="-51245"/>
              <a:lumOff val="-1851"/>
              <a:alphaOff val="0"/>
            </a:srgbClr>
          </a:solidFill>
          <a:prstDash val="solid"/>
          <a:miter lim="800000"/>
        </a:ln>
        <a:effectLst/>
      </dgm:spPr>
    </dgm:pt>
  </dgm:ptLst>
  <dgm:cxnLst>
    <dgm:cxn modelId="{F064F807-9E50-4994-8CB0-D0EECB997CB5}" srcId="{E6B41ABB-91D5-4E75-8E52-E142FC3D4B0F}" destId="{8498985F-591E-451F-87A9-BEC1AEDC8805}" srcOrd="1" destOrd="0" parTransId="{A01B4368-7994-4778-A9B1-36284A40507E}" sibTransId="{5AD70E44-789A-4B5F-A6FC-3E5920C8D385}"/>
    <dgm:cxn modelId="{2B5E3612-FF9A-46CD-878F-FBA6D2449B5E}" type="presOf" srcId="{CC83FB64-F0F1-44D3-9D4F-0293E7145214}" destId="{27910E80-D913-40D0-98B8-73B1817FC4B4}" srcOrd="0" destOrd="0" presId="urn:microsoft.com/office/officeart/2005/8/layout/bList2"/>
    <dgm:cxn modelId="{63E1411E-9A3C-4CDE-8BAE-1A37FE977152}" type="presOf" srcId="{9B3AF057-0958-46CD-B479-149C9E5BF7FD}" destId="{27910E80-D913-40D0-98B8-73B1817FC4B4}" srcOrd="0" destOrd="2" presId="urn:microsoft.com/office/officeart/2005/8/layout/bList2"/>
    <dgm:cxn modelId="{19968B22-F09C-483E-AA98-D0DF1B16DE62}" type="presOf" srcId="{8498985F-591E-451F-87A9-BEC1AEDC8805}" destId="{A9FDD477-A6F6-43BE-9E75-4CEA189B8C32}" srcOrd="0" destOrd="1" presId="urn:microsoft.com/office/officeart/2005/8/layout/bList2"/>
    <dgm:cxn modelId="{A476FE22-F051-43D6-857B-AD9B00A53D6F}" type="presOf" srcId="{D5112855-BE4B-48A7-A6A9-13754E05F96B}" destId="{9F66E239-B5CB-436E-80A6-E5F66AAFA8C7}" srcOrd="0" destOrd="0" presId="urn:microsoft.com/office/officeart/2005/8/layout/bList2"/>
    <dgm:cxn modelId="{B037172A-FBFF-4590-8A51-498DFB1A14B6}" type="presOf" srcId="{E6B41ABB-91D5-4E75-8E52-E142FC3D4B0F}" destId="{84FFB825-21CC-4E0C-ABD0-1F3E33E4B038}" srcOrd="0" destOrd="0" presId="urn:microsoft.com/office/officeart/2005/8/layout/bList2"/>
    <dgm:cxn modelId="{9F952B2B-8FCB-4634-BA1A-6FF7B361448D}" srcId="{1F37B8D7-D1AB-45F0-A869-4FD040905E71}" destId="{6EB15ECF-682C-4FB6-8C65-40B2BE25F0AA}" srcOrd="1" destOrd="0" parTransId="{47B12FCB-5B65-470E-B52D-DEEC528D2DA8}" sibTransId="{F0941982-047B-4C0F-9A4F-9B0AEA731F30}"/>
    <dgm:cxn modelId="{A70DB02F-DF92-4162-92A6-820F06FD2D45}" srcId="{1F37B8D7-D1AB-45F0-A869-4FD040905E71}" destId="{A24AEF8F-1C1C-4274-AA42-DFBECEE94AC0}" srcOrd="0" destOrd="0" parTransId="{0B5EC3C1-23AF-44D4-9D7C-C3CE99EE8385}" sibTransId="{2D64B389-4CEB-4907-AA66-5FE6EF8E2C46}"/>
    <dgm:cxn modelId="{A2845C5B-6715-40BC-9807-0EA5B7258271}" type="presOf" srcId="{38E15E81-36EF-43BC-B052-91C6B82355A0}" destId="{9254ECEA-E2A5-44FB-96F4-1972B5D813AC}" srcOrd="0" destOrd="0" presId="urn:microsoft.com/office/officeart/2005/8/layout/bList2"/>
    <dgm:cxn modelId="{CDE69E63-9CFA-4CBD-9866-B75E7BCC13A0}" srcId="{6EB15ECF-682C-4FB6-8C65-40B2BE25F0AA}" destId="{F5F77D46-6416-471C-B68C-A01860D195CE}" srcOrd="1" destOrd="0" parTransId="{C3FFB143-8417-4407-9835-C8C079A5C275}" sibTransId="{3247A750-4B22-43FB-B95E-67238A05E62E}"/>
    <dgm:cxn modelId="{CC1AE963-5477-4B80-894C-90E69CF5EC83}" type="presOf" srcId="{A24AEF8F-1C1C-4274-AA42-DFBECEE94AC0}" destId="{5EA292DD-D9FC-49AB-939C-EE4E88DEB100}" srcOrd="1" destOrd="0" presId="urn:microsoft.com/office/officeart/2005/8/layout/bList2"/>
    <dgm:cxn modelId="{9EB1B247-8D31-4882-9635-A904274FB6E8}" srcId="{6EB15ECF-682C-4FB6-8C65-40B2BE25F0AA}" destId="{CC83FB64-F0F1-44D3-9D4F-0293E7145214}" srcOrd="0" destOrd="0" parTransId="{77D8537E-73A3-4783-83A6-CBF04607B3A0}" sibTransId="{4769B2C8-FE51-4B3A-A62B-82882EE98168}"/>
    <dgm:cxn modelId="{50871A6B-7B13-44B7-BD45-1AC6DE5A4DE2}" srcId="{D5112855-BE4B-48A7-A6A9-13754E05F96B}" destId="{B5A37376-8512-420A-96E6-041A363C9FD6}" srcOrd="0" destOrd="0" parTransId="{9C43277F-50C9-450F-9BEC-1C046AB3BB4E}" sibTransId="{F4A00772-BA7D-40DC-AFAF-B8D6B5D3CFBB}"/>
    <dgm:cxn modelId="{6805AB71-F2FA-4B84-81FB-278D93F2A1E4}" srcId="{A24AEF8F-1C1C-4274-AA42-DFBECEE94AC0}" destId="{F10D9088-ACF5-4966-B784-7702EA7C797F}" srcOrd="3" destOrd="0" parTransId="{E8A8EC01-E6C0-4AFE-B82F-26B696F9B6A5}" sibTransId="{99081EDF-55C6-4020-97B4-CE721188766B}"/>
    <dgm:cxn modelId="{28BEF080-505C-4F0F-B9E4-868405052C20}" srcId="{D5112855-BE4B-48A7-A6A9-13754E05F96B}" destId="{B673DBC4-C817-43D0-8683-0E44F78C9349}" srcOrd="2" destOrd="0" parTransId="{382CD8EF-BEE0-4E4F-B7E7-E86C0CCE81B7}" sibTransId="{80868FC1-0A08-4E38-9B9E-45D3D9E00C56}"/>
    <dgm:cxn modelId="{6EF96289-23E4-4C99-BFCC-1257EBC51F47}" type="presOf" srcId="{A24AEF8F-1C1C-4274-AA42-DFBECEE94AC0}" destId="{6B5F81E9-14FD-4CD6-91A0-FAD4D890D106}" srcOrd="0" destOrd="0" presId="urn:microsoft.com/office/officeart/2005/8/layout/bList2"/>
    <dgm:cxn modelId="{058B2B8B-0165-47B3-9F9A-5C0E566AE68E}" type="presOf" srcId="{B673DBC4-C817-43D0-8683-0E44F78C9349}" destId="{3E6F9E8E-EE44-4A7E-9E1A-640B239DC196}" srcOrd="0" destOrd="2" presId="urn:microsoft.com/office/officeart/2005/8/layout/bList2"/>
    <dgm:cxn modelId="{FBE8F795-7366-4B03-B5BB-5C9B6149E505}" srcId="{1F37B8D7-D1AB-45F0-A869-4FD040905E71}" destId="{D5112855-BE4B-48A7-A6A9-13754E05F96B}" srcOrd="2" destOrd="0" parTransId="{5EB86FCA-114A-4E6B-9F7B-9C9E306DD667}" sibTransId="{38E15E81-36EF-43BC-B052-91C6B82355A0}"/>
    <dgm:cxn modelId="{F73F66A8-AA72-4D86-9C1D-AB1A55AEBF9A}" type="presOf" srcId="{2D64B389-4CEB-4907-AA66-5FE6EF8E2C46}" destId="{A59D1577-33A6-47E6-B0A3-6F3099A541B3}" srcOrd="0" destOrd="0" presId="urn:microsoft.com/office/officeart/2005/8/layout/bList2"/>
    <dgm:cxn modelId="{E99B2AA9-9F23-4EB9-97D7-8962E4F4689D}" type="presOf" srcId="{CA195C78-042E-49D9-A1B7-232C9CF040B8}" destId="{3E6F9E8E-EE44-4A7E-9E1A-640B239DC196}" srcOrd="0" destOrd="1" presId="urn:microsoft.com/office/officeart/2005/8/layout/bList2"/>
    <dgm:cxn modelId="{FEC17DAB-AE6A-4921-8417-CF976E4798B4}" srcId="{A24AEF8F-1C1C-4274-AA42-DFBECEE94AC0}" destId="{1961A9DC-66EC-416A-82D1-1720E5898369}" srcOrd="2" destOrd="0" parTransId="{F0D8B9AB-E7A0-4664-A607-C65B86B76E63}" sibTransId="{8EA7262A-8348-480D-B884-176536E1E764}"/>
    <dgm:cxn modelId="{F49021B0-4332-4C60-AF74-482EEF6CD381}" type="presOf" srcId="{6EB15ECF-682C-4FB6-8C65-40B2BE25F0AA}" destId="{5A92DD5B-F821-4EE5-99B1-BAE0EDAF1981}" srcOrd="1" destOrd="0" presId="urn:microsoft.com/office/officeart/2005/8/layout/bList2"/>
    <dgm:cxn modelId="{701023B4-6F1B-447E-AA37-78B672F71400}" srcId="{A24AEF8F-1C1C-4274-AA42-DFBECEE94AC0}" destId="{94A17611-457C-4BCA-9EC7-159379E55591}" srcOrd="1" destOrd="0" parTransId="{D9EA7F0C-6730-4EA8-AF1C-1105E18235CE}" sibTransId="{ADA11E82-52C1-49C0-BD61-13C383368772}"/>
    <dgm:cxn modelId="{9398BABA-EF9C-4A27-95BA-4258C66C8005}" type="presOf" srcId="{1F37B8D7-D1AB-45F0-A869-4FD040905E71}" destId="{E2C487E2-1E63-4058-9A79-6426C0FA6E11}" srcOrd="0" destOrd="0" presId="urn:microsoft.com/office/officeart/2005/8/layout/bList2"/>
    <dgm:cxn modelId="{D09B74C0-4233-40A0-9D04-A6974467A6E1}" type="presOf" srcId="{B5A37376-8512-420A-96E6-041A363C9FD6}" destId="{3E6F9E8E-EE44-4A7E-9E1A-640B239DC196}" srcOrd="0" destOrd="0" presId="urn:microsoft.com/office/officeart/2005/8/layout/bList2"/>
    <dgm:cxn modelId="{868D05C3-A0E6-4110-BBBA-65D09D76D77A}" type="presOf" srcId="{F5F77D46-6416-471C-B68C-A01860D195CE}" destId="{27910E80-D913-40D0-98B8-73B1817FC4B4}" srcOrd="0" destOrd="1" presId="urn:microsoft.com/office/officeart/2005/8/layout/bList2"/>
    <dgm:cxn modelId="{A47420C6-BB5D-446F-88F7-0E01059E22A6}" type="presOf" srcId="{9A85A59C-D2AA-4B3C-B1F5-FDF236C2A301}" destId="{1AF536DD-EAB8-40EC-964A-053065C5C5EC}" srcOrd="0" destOrd="0" presId="urn:microsoft.com/office/officeart/2005/8/layout/bList2"/>
    <dgm:cxn modelId="{B13DC9C7-E3D5-4AAE-91BC-17EF2FB23DC3}" type="presOf" srcId="{F10D9088-ACF5-4966-B784-7702EA7C797F}" destId="{1AF536DD-EAB8-40EC-964A-053065C5C5EC}" srcOrd="0" destOrd="3" presId="urn:microsoft.com/office/officeart/2005/8/layout/bList2"/>
    <dgm:cxn modelId="{D35ABDCA-571B-490F-A104-7F71C990B1A7}" type="presOf" srcId="{E6B41ABB-91D5-4E75-8E52-E142FC3D4B0F}" destId="{BB401D25-0552-4857-B351-33EDB8417791}" srcOrd="1" destOrd="0" presId="urn:microsoft.com/office/officeart/2005/8/layout/bList2"/>
    <dgm:cxn modelId="{5304F9CC-9CAE-4798-8A9A-97B605CE6541}" srcId="{1F37B8D7-D1AB-45F0-A869-4FD040905E71}" destId="{E6B41ABB-91D5-4E75-8E52-E142FC3D4B0F}" srcOrd="3" destOrd="0" parTransId="{61C31BF3-BA4D-405E-8217-686A22C96CD7}" sibTransId="{D8F0A2C6-DEA8-4F7C-A234-A85C4273768E}"/>
    <dgm:cxn modelId="{80C749D0-D093-4FCE-9AE8-E26812C4B5CA}" type="presOf" srcId="{4A60AB1E-3AA7-49DD-91DE-C4BC8A27B67E}" destId="{A9FDD477-A6F6-43BE-9E75-4CEA189B8C32}" srcOrd="0" destOrd="0" presId="urn:microsoft.com/office/officeart/2005/8/layout/bList2"/>
    <dgm:cxn modelId="{4CBB40D7-A88E-44B4-A621-98E89F45C149}" srcId="{E6B41ABB-91D5-4E75-8E52-E142FC3D4B0F}" destId="{4A60AB1E-3AA7-49DD-91DE-C4BC8A27B67E}" srcOrd="0" destOrd="0" parTransId="{FE6AE228-0AB7-499D-B97F-D42E6CE44C0F}" sibTransId="{8B3379BF-A83B-417F-8FC6-A0CC134F55E6}"/>
    <dgm:cxn modelId="{F1B761D9-88E5-4979-B6E3-ABDBD658C168}" type="presOf" srcId="{1961A9DC-66EC-416A-82D1-1720E5898369}" destId="{1AF536DD-EAB8-40EC-964A-053065C5C5EC}" srcOrd="0" destOrd="2" presId="urn:microsoft.com/office/officeart/2005/8/layout/bList2"/>
    <dgm:cxn modelId="{54EE0BDE-8E16-4BF8-8BEC-F3B788F02E95}" srcId="{D5112855-BE4B-48A7-A6A9-13754E05F96B}" destId="{CA195C78-042E-49D9-A1B7-232C9CF040B8}" srcOrd="1" destOrd="0" parTransId="{28D5E8A3-8370-4E4F-856A-F3B3877DFBA6}" sibTransId="{0C5A00BA-7C74-4342-943E-640E9F2C5140}"/>
    <dgm:cxn modelId="{DE1ECAE1-B783-40BC-B216-E637E4E58B60}" srcId="{6EB15ECF-682C-4FB6-8C65-40B2BE25F0AA}" destId="{9B3AF057-0958-46CD-B479-149C9E5BF7FD}" srcOrd="2" destOrd="0" parTransId="{3F332B1E-D893-4664-8EF1-0611B74E66ED}" sibTransId="{5CD16350-C44F-45A3-8C73-19A8CD28D9C7}"/>
    <dgm:cxn modelId="{034BE2E1-A474-4C66-86A2-78E541306D3D}" type="presOf" srcId="{6EB15ECF-682C-4FB6-8C65-40B2BE25F0AA}" destId="{3B5D06CB-0FDB-4E59-AAD6-947727D37005}" srcOrd="0" destOrd="0" presId="urn:microsoft.com/office/officeart/2005/8/layout/bList2"/>
    <dgm:cxn modelId="{3FC2DBEB-D1E9-4DC9-A34E-4C9EA0B512F9}" srcId="{A24AEF8F-1C1C-4274-AA42-DFBECEE94AC0}" destId="{9A85A59C-D2AA-4B3C-B1F5-FDF236C2A301}" srcOrd="0" destOrd="0" parTransId="{B84B69D9-A3D8-46B7-977A-C4D18A58E0C9}" sibTransId="{42F62D1C-8DBE-4D5E-A15E-5C76772BD41B}"/>
    <dgm:cxn modelId="{DF8DC8EF-7AD9-41FA-94DC-603EEDE27BCD}" type="presOf" srcId="{D5112855-BE4B-48A7-A6A9-13754E05F96B}" destId="{C431238D-35EB-4C51-A2B0-2CE40B6882F9}" srcOrd="1" destOrd="0" presId="urn:microsoft.com/office/officeart/2005/8/layout/bList2"/>
    <dgm:cxn modelId="{29A6C0F1-6409-43F6-AA94-5F8F9B451D88}" type="presOf" srcId="{F0941982-047B-4C0F-9A4F-9B0AEA731F30}" destId="{4AB52257-501D-4668-87ED-2B395DCB61C6}" srcOrd="0" destOrd="0" presId="urn:microsoft.com/office/officeart/2005/8/layout/bList2"/>
    <dgm:cxn modelId="{F3BE38FD-E64A-4222-B403-1669EF7E67B1}" type="presOf" srcId="{94A17611-457C-4BCA-9EC7-159379E55591}" destId="{1AF536DD-EAB8-40EC-964A-053065C5C5EC}" srcOrd="0" destOrd="1" presId="urn:microsoft.com/office/officeart/2005/8/layout/bList2"/>
    <dgm:cxn modelId="{FB19A164-1DB8-4B56-8D14-3CD22A8840F2}" type="presParOf" srcId="{E2C487E2-1E63-4058-9A79-6426C0FA6E11}" destId="{B5EC2855-BC32-4711-B94A-F56D6DADED4F}" srcOrd="0" destOrd="0" presId="urn:microsoft.com/office/officeart/2005/8/layout/bList2"/>
    <dgm:cxn modelId="{E7126A0C-E406-4368-816E-8E10ECD4A52D}" type="presParOf" srcId="{B5EC2855-BC32-4711-B94A-F56D6DADED4F}" destId="{1AF536DD-EAB8-40EC-964A-053065C5C5EC}" srcOrd="0" destOrd="0" presId="urn:microsoft.com/office/officeart/2005/8/layout/bList2"/>
    <dgm:cxn modelId="{8808F99B-AEFB-4CD8-BE9A-29B2A2A60BB5}" type="presParOf" srcId="{B5EC2855-BC32-4711-B94A-F56D6DADED4F}" destId="{6B5F81E9-14FD-4CD6-91A0-FAD4D890D106}" srcOrd="1" destOrd="0" presId="urn:microsoft.com/office/officeart/2005/8/layout/bList2"/>
    <dgm:cxn modelId="{A28E5618-19F1-407C-85E3-0187C3CB1643}" type="presParOf" srcId="{B5EC2855-BC32-4711-B94A-F56D6DADED4F}" destId="{5EA292DD-D9FC-49AB-939C-EE4E88DEB100}" srcOrd="2" destOrd="0" presId="urn:microsoft.com/office/officeart/2005/8/layout/bList2"/>
    <dgm:cxn modelId="{1BEB7FDA-E6EC-4763-963F-81106224956A}" type="presParOf" srcId="{B5EC2855-BC32-4711-B94A-F56D6DADED4F}" destId="{8F72ED55-7327-4144-A884-7F5CA630654A}" srcOrd="3" destOrd="0" presId="urn:microsoft.com/office/officeart/2005/8/layout/bList2"/>
    <dgm:cxn modelId="{C8E3E97C-C684-42E9-A267-30AA8302051D}" type="presParOf" srcId="{E2C487E2-1E63-4058-9A79-6426C0FA6E11}" destId="{A59D1577-33A6-47E6-B0A3-6F3099A541B3}" srcOrd="1" destOrd="0" presId="urn:microsoft.com/office/officeart/2005/8/layout/bList2"/>
    <dgm:cxn modelId="{11F5F92E-39CE-4EC7-920C-D0365AE78B7D}" type="presParOf" srcId="{E2C487E2-1E63-4058-9A79-6426C0FA6E11}" destId="{F0CE095C-7A5F-45E3-906D-7FBF41DD6978}" srcOrd="2" destOrd="0" presId="urn:microsoft.com/office/officeart/2005/8/layout/bList2"/>
    <dgm:cxn modelId="{4E7B9738-8371-4196-A58B-DBC38AC36E9E}" type="presParOf" srcId="{F0CE095C-7A5F-45E3-906D-7FBF41DD6978}" destId="{27910E80-D913-40D0-98B8-73B1817FC4B4}" srcOrd="0" destOrd="0" presId="urn:microsoft.com/office/officeart/2005/8/layout/bList2"/>
    <dgm:cxn modelId="{151BD7EC-646E-4CD2-973D-453ECE2203A0}" type="presParOf" srcId="{F0CE095C-7A5F-45E3-906D-7FBF41DD6978}" destId="{3B5D06CB-0FDB-4E59-AAD6-947727D37005}" srcOrd="1" destOrd="0" presId="urn:microsoft.com/office/officeart/2005/8/layout/bList2"/>
    <dgm:cxn modelId="{670053AA-BF73-47B4-837D-400E46C93A0D}" type="presParOf" srcId="{F0CE095C-7A5F-45E3-906D-7FBF41DD6978}" destId="{5A92DD5B-F821-4EE5-99B1-BAE0EDAF1981}" srcOrd="2" destOrd="0" presId="urn:microsoft.com/office/officeart/2005/8/layout/bList2"/>
    <dgm:cxn modelId="{CFDEB0CC-5020-434D-9524-474A90468737}" type="presParOf" srcId="{F0CE095C-7A5F-45E3-906D-7FBF41DD6978}" destId="{4DE80926-50BE-4486-B05A-408CA22DCFDB}" srcOrd="3" destOrd="0" presId="urn:microsoft.com/office/officeart/2005/8/layout/bList2"/>
    <dgm:cxn modelId="{7DA40F51-95AB-4AC6-B24C-F3587AAC4045}" type="presParOf" srcId="{E2C487E2-1E63-4058-9A79-6426C0FA6E11}" destId="{4AB52257-501D-4668-87ED-2B395DCB61C6}" srcOrd="3" destOrd="0" presId="urn:microsoft.com/office/officeart/2005/8/layout/bList2"/>
    <dgm:cxn modelId="{B0403C44-5566-44DA-BB88-0752AD9D5FD3}" type="presParOf" srcId="{E2C487E2-1E63-4058-9A79-6426C0FA6E11}" destId="{D5165946-907C-4CAF-B23B-415740FE0ACD}" srcOrd="4" destOrd="0" presId="urn:microsoft.com/office/officeart/2005/8/layout/bList2"/>
    <dgm:cxn modelId="{A009A786-9C68-4753-8B1A-ABBEC955271E}" type="presParOf" srcId="{D5165946-907C-4CAF-B23B-415740FE0ACD}" destId="{3E6F9E8E-EE44-4A7E-9E1A-640B239DC196}" srcOrd="0" destOrd="0" presId="urn:microsoft.com/office/officeart/2005/8/layout/bList2"/>
    <dgm:cxn modelId="{F9AEBC22-509B-4DBB-8B72-64832BBD5FE8}" type="presParOf" srcId="{D5165946-907C-4CAF-B23B-415740FE0ACD}" destId="{9F66E239-B5CB-436E-80A6-E5F66AAFA8C7}" srcOrd="1" destOrd="0" presId="urn:microsoft.com/office/officeart/2005/8/layout/bList2"/>
    <dgm:cxn modelId="{7997C3E5-F905-4834-A37A-747A21DADEC2}" type="presParOf" srcId="{D5165946-907C-4CAF-B23B-415740FE0ACD}" destId="{C431238D-35EB-4C51-A2B0-2CE40B6882F9}" srcOrd="2" destOrd="0" presId="urn:microsoft.com/office/officeart/2005/8/layout/bList2"/>
    <dgm:cxn modelId="{EDB08AFE-8C10-49F8-B260-B8C6D5AC4E81}" type="presParOf" srcId="{D5165946-907C-4CAF-B23B-415740FE0ACD}" destId="{F753A413-53A2-407A-986E-197FE370E0E2}" srcOrd="3" destOrd="0" presId="urn:microsoft.com/office/officeart/2005/8/layout/bList2"/>
    <dgm:cxn modelId="{D3E04ADD-BF64-4411-BA70-E1A746E185A5}" type="presParOf" srcId="{E2C487E2-1E63-4058-9A79-6426C0FA6E11}" destId="{9254ECEA-E2A5-44FB-96F4-1972B5D813AC}" srcOrd="5" destOrd="0" presId="urn:microsoft.com/office/officeart/2005/8/layout/bList2"/>
    <dgm:cxn modelId="{AC041215-87A2-404E-AB1C-05CE8799800E}" type="presParOf" srcId="{E2C487E2-1E63-4058-9A79-6426C0FA6E11}" destId="{B0ADE140-BC63-4300-B6B2-28F6D09D878A}" srcOrd="6" destOrd="0" presId="urn:microsoft.com/office/officeart/2005/8/layout/bList2"/>
    <dgm:cxn modelId="{C8D35417-CF66-4C66-8819-BEE1455A7235}" type="presParOf" srcId="{B0ADE140-BC63-4300-B6B2-28F6D09D878A}" destId="{A9FDD477-A6F6-43BE-9E75-4CEA189B8C32}" srcOrd="0" destOrd="0" presId="urn:microsoft.com/office/officeart/2005/8/layout/bList2"/>
    <dgm:cxn modelId="{A77AE94F-5002-4EF1-8EA8-BC6C44B8434C}" type="presParOf" srcId="{B0ADE140-BC63-4300-B6B2-28F6D09D878A}" destId="{84FFB825-21CC-4E0C-ABD0-1F3E33E4B038}" srcOrd="1" destOrd="0" presId="urn:microsoft.com/office/officeart/2005/8/layout/bList2"/>
    <dgm:cxn modelId="{FA4C23B0-32BA-4D3D-B728-A58626D60EAC}" type="presParOf" srcId="{B0ADE140-BC63-4300-B6B2-28F6D09D878A}" destId="{BB401D25-0552-4857-B351-33EDB8417791}" srcOrd="2" destOrd="0" presId="urn:microsoft.com/office/officeart/2005/8/layout/bList2"/>
    <dgm:cxn modelId="{674678B4-DCC3-4822-9EC3-5E3D55058E40}" type="presParOf" srcId="{B0ADE140-BC63-4300-B6B2-28F6D09D878A}" destId="{5E4ACA02-F7A4-4D81-8C78-225C7088F7D5}"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6C956-F2D9-4E2B-89D2-613892375C22}">
      <dsp:nvSpPr>
        <dsp:cNvPr id="0" name=""/>
        <dsp:cNvSpPr/>
      </dsp:nvSpPr>
      <dsp:spPr>
        <a:xfrm>
          <a:off x="2235" y="211045"/>
          <a:ext cx="2243362" cy="897345"/>
        </a:xfrm>
        <a:prstGeom prst="homePlate">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346" tIns="50673" rIns="25337" bIns="50673" numCol="1" spcCol="1270" anchor="ctr" anchorCtr="0">
          <a:noAutofit/>
        </a:bodyPr>
        <a:lstStyle/>
        <a:p>
          <a:pPr marL="0" lvl="0" indent="0" algn="ctr" defTabSz="844550">
            <a:lnSpc>
              <a:spcPct val="90000"/>
            </a:lnSpc>
            <a:spcBef>
              <a:spcPct val="0"/>
            </a:spcBef>
            <a:spcAft>
              <a:spcPct val="35000"/>
            </a:spcAft>
            <a:buNone/>
          </a:pPr>
          <a:r>
            <a:rPr lang="en-GB" sz="1900" kern="1200" dirty="0">
              <a:solidFill>
                <a:sysClr val="window" lastClr="FFFFFF"/>
              </a:solidFill>
              <a:latin typeface="Calibri" panose="020F0502020204030204"/>
              <a:ea typeface="+mn-ea"/>
              <a:cs typeface="+mn-cs"/>
            </a:rPr>
            <a:t>Data Structure &amp; </a:t>
          </a:r>
          <a:r>
            <a:rPr lang="en-GB" sz="1900" kern="1200" dirty="0" err="1">
              <a:solidFill>
                <a:sysClr val="window" lastClr="FFFFFF"/>
              </a:solidFill>
              <a:latin typeface="Calibri" panose="020F0502020204030204"/>
              <a:ea typeface="+mn-ea"/>
              <a:cs typeface="+mn-cs"/>
            </a:rPr>
            <a:t>Alg</a:t>
          </a:r>
          <a:r>
            <a:rPr lang="en-GB" sz="1900" kern="1200" dirty="0">
              <a:solidFill>
                <a:sysClr val="window" lastClr="FFFFFF"/>
              </a:solidFill>
              <a:latin typeface="Calibri" panose="020F0502020204030204"/>
              <a:ea typeface="+mn-ea"/>
              <a:cs typeface="+mn-cs"/>
            </a:rPr>
            <a:t>, Part 1</a:t>
          </a:r>
        </a:p>
      </dsp:txBody>
      <dsp:txXfrm>
        <a:off x="2235" y="211045"/>
        <a:ext cx="2019026" cy="897345"/>
      </dsp:txXfrm>
    </dsp:sp>
    <dsp:sp modelId="{D6F965D0-2041-4A73-9049-AF8C31BD0E22}">
      <dsp:nvSpPr>
        <dsp:cNvPr id="0" name=""/>
        <dsp:cNvSpPr/>
      </dsp:nvSpPr>
      <dsp:spPr>
        <a:xfrm>
          <a:off x="1796926" y="211045"/>
          <a:ext cx="2243362" cy="897345"/>
        </a:xfrm>
        <a:prstGeom prst="chevron">
          <a:avLst/>
        </a:prstGeom>
        <a:solidFill>
          <a:srgbClr val="FFC000">
            <a:hueOff val="3266964"/>
            <a:satOff val="-13592"/>
            <a:lumOff val="320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GB" sz="1900" kern="1200">
              <a:solidFill>
                <a:sysClr val="window" lastClr="FFFFFF"/>
              </a:solidFill>
              <a:latin typeface="Calibri" panose="020F0502020204030204"/>
              <a:ea typeface="+mn-ea"/>
              <a:cs typeface="+mn-cs"/>
            </a:rPr>
            <a:t>Databases, Part 1</a:t>
          </a:r>
          <a:endParaRPr lang="en-GB" sz="1900" kern="1200" dirty="0">
            <a:solidFill>
              <a:sysClr val="window" lastClr="FFFFFF"/>
            </a:solidFill>
            <a:latin typeface="Calibri" panose="020F0502020204030204"/>
            <a:ea typeface="+mn-ea"/>
            <a:cs typeface="+mn-cs"/>
          </a:endParaRPr>
        </a:p>
      </dsp:txBody>
      <dsp:txXfrm>
        <a:off x="2245599" y="211045"/>
        <a:ext cx="1346017" cy="897345"/>
      </dsp:txXfrm>
    </dsp:sp>
    <dsp:sp modelId="{9C898E8C-CD1A-46D2-9385-2C496E184C62}">
      <dsp:nvSpPr>
        <dsp:cNvPr id="0" name=""/>
        <dsp:cNvSpPr/>
      </dsp:nvSpPr>
      <dsp:spPr>
        <a:xfrm>
          <a:off x="3591616" y="211045"/>
          <a:ext cx="2243362" cy="897345"/>
        </a:xfrm>
        <a:prstGeom prst="chevron">
          <a:avLst/>
        </a:prstGeom>
        <a:solidFill>
          <a:srgbClr val="FFC000">
            <a:hueOff val="6533927"/>
            <a:satOff val="-27185"/>
            <a:lumOff val="640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GB" sz="1900" kern="1200">
              <a:solidFill>
                <a:sysClr val="window" lastClr="FFFFFF"/>
              </a:solidFill>
              <a:latin typeface="Calibri" panose="020F0502020204030204"/>
              <a:ea typeface="+mn-ea"/>
              <a:cs typeface="+mn-cs"/>
            </a:rPr>
            <a:t>Data Structure &amp; Alg, Part 2</a:t>
          </a:r>
          <a:endParaRPr lang="en-GB" sz="1900" kern="1200" dirty="0">
            <a:solidFill>
              <a:sysClr val="window" lastClr="FFFFFF"/>
            </a:solidFill>
            <a:latin typeface="Calibri" panose="020F0502020204030204"/>
            <a:ea typeface="+mn-ea"/>
            <a:cs typeface="+mn-cs"/>
          </a:endParaRPr>
        </a:p>
      </dsp:txBody>
      <dsp:txXfrm>
        <a:off x="4040289" y="211045"/>
        <a:ext cx="1346017" cy="897345"/>
      </dsp:txXfrm>
    </dsp:sp>
    <dsp:sp modelId="{D9F43731-C4C4-468C-93DF-023123CCA041}">
      <dsp:nvSpPr>
        <dsp:cNvPr id="0" name=""/>
        <dsp:cNvSpPr/>
      </dsp:nvSpPr>
      <dsp:spPr>
        <a:xfrm>
          <a:off x="5386307" y="211045"/>
          <a:ext cx="2243362" cy="897345"/>
        </a:xfrm>
        <a:prstGeom prst="chevron">
          <a:avLst/>
        </a:prstGeom>
        <a:solidFill>
          <a:srgbClr val="FFC000">
            <a:hueOff val="9800891"/>
            <a:satOff val="-40777"/>
            <a:lumOff val="960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010" tIns="50673" rIns="25337" bIns="50673" numCol="1" spcCol="1270" anchor="ctr" anchorCtr="0">
          <a:noAutofit/>
        </a:bodyPr>
        <a:lstStyle/>
        <a:p>
          <a:pPr marL="0" lvl="0" indent="0" algn="ctr" defTabSz="844550">
            <a:lnSpc>
              <a:spcPct val="90000"/>
            </a:lnSpc>
            <a:spcBef>
              <a:spcPct val="0"/>
            </a:spcBef>
            <a:spcAft>
              <a:spcPct val="35000"/>
            </a:spcAft>
            <a:buNone/>
          </a:pPr>
          <a:r>
            <a:rPr lang="en-GB" sz="1900" kern="1200">
              <a:solidFill>
                <a:sysClr val="window" lastClr="FFFFFF"/>
              </a:solidFill>
              <a:latin typeface="Calibri" panose="020F0502020204030204"/>
              <a:ea typeface="+mn-ea"/>
              <a:cs typeface="+mn-cs"/>
            </a:rPr>
            <a:t>Databases, Part 2</a:t>
          </a:r>
          <a:endParaRPr lang="en-GB" sz="1900" kern="1200" dirty="0">
            <a:solidFill>
              <a:sysClr val="window" lastClr="FFFFFF"/>
            </a:solidFill>
            <a:latin typeface="Calibri" panose="020F0502020204030204"/>
            <a:ea typeface="+mn-ea"/>
            <a:cs typeface="+mn-cs"/>
          </a:endParaRPr>
        </a:p>
      </dsp:txBody>
      <dsp:txXfrm>
        <a:off x="5834980" y="211045"/>
        <a:ext cx="1346017" cy="8973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426BA-2D91-4EE2-A648-FAC65D988FBE}">
      <dsp:nvSpPr>
        <dsp:cNvPr id="0" name=""/>
        <dsp:cNvSpPr/>
      </dsp:nvSpPr>
      <dsp:spPr>
        <a:xfrm rot="5400000">
          <a:off x="3676484" y="-1537615"/>
          <a:ext cx="490677" cy="3691127"/>
        </a:xfrm>
        <a:prstGeom prst="round2SameRect">
          <a:avLst/>
        </a:prstGeom>
        <a:solidFill>
          <a:srgbClr val="FFC000">
            <a:tint val="40000"/>
            <a:alpha val="90000"/>
            <a:hueOff val="0"/>
            <a:satOff val="0"/>
            <a:lumOff val="0"/>
            <a:alphaOff val="0"/>
          </a:srgbClr>
        </a:solidFill>
        <a:ln w="12700" cap="flat" cmpd="sng" algn="ctr">
          <a:solidFill>
            <a:srgbClr val="FFC000">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Searching</a:t>
          </a:r>
        </a:p>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Search tree data structure</a:t>
          </a:r>
        </a:p>
      </dsp:txBody>
      <dsp:txXfrm rot="-5400000">
        <a:off x="2076260" y="86562"/>
        <a:ext cx="3667174" cy="442771"/>
      </dsp:txXfrm>
    </dsp:sp>
    <dsp:sp modelId="{90455E16-34E7-4B7E-BDC4-29B7A8CEACF9}">
      <dsp:nvSpPr>
        <dsp:cNvPr id="0" name=""/>
        <dsp:cNvSpPr/>
      </dsp:nvSpPr>
      <dsp:spPr>
        <a:xfrm>
          <a:off x="0" y="1275"/>
          <a:ext cx="2076259" cy="613346"/>
        </a:xfrm>
        <a:prstGeom prst="roundRect">
          <a:avLst/>
        </a:prstGeom>
        <a:solidFill>
          <a:srgbClr val="FFC000">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solidFill>
                <a:sysClr val="window" lastClr="FFFFFF"/>
              </a:solidFill>
              <a:latin typeface="Calibri" panose="020F0502020204030204"/>
              <a:ea typeface="+mn-ea"/>
              <a:cs typeface="+mn-cs"/>
            </a:rPr>
            <a:t>Block 1</a:t>
          </a:r>
        </a:p>
      </dsp:txBody>
      <dsp:txXfrm>
        <a:off x="29941" y="31216"/>
        <a:ext cx="2016377" cy="553464"/>
      </dsp:txXfrm>
    </dsp:sp>
    <dsp:sp modelId="{C5909773-2147-4B5F-9F5C-C8621D6A0787}">
      <dsp:nvSpPr>
        <dsp:cNvPr id="0" name=""/>
        <dsp:cNvSpPr/>
      </dsp:nvSpPr>
      <dsp:spPr>
        <a:xfrm rot="5400000">
          <a:off x="3676484" y="-893601"/>
          <a:ext cx="490677" cy="3691127"/>
        </a:xfrm>
        <a:prstGeom prst="round2SameRect">
          <a:avLst/>
        </a:prstGeom>
        <a:solidFill>
          <a:srgbClr val="FFC000">
            <a:tint val="40000"/>
            <a:alpha val="90000"/>
            <a:hueOff val="3620642"/>
            <a:satOff val="-17082"/>
            <a:lumOff val="-617"/>
            <a:alphaOff val="0"/>
          </a:srgbClr>
        </a:solidFill>
        <a:ln w="12700" cap="flat" cmpd="sng" algn="ctr">
          <a:solidFill>
            <a:srgbClr val="FFC000">
              <a:tint val="40000"/>
              <a:alpha val="90000"/>
              <a:hueOff val="3620642"/>
              <a:satOff val="-17082"/>
              <a:lumOff val="-617"/>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Relational algebra</a:t>
          </a:r>
        </a:p>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Entity-Relationship modelling</a:t>
          </a:r>
        </a:p>
      </dsp:txBody>
      <dsp:txXfrm rot="-5400000">
        <a:off x="2076260" y="730576"/>
        <a:ext cx="3667174" cy="442771"/>
      </dsp:txXfrm>
    </dsp:sp>
    <dsp:sp modelId="{98105EC6-2AC3-4C2A-85C9-A100D7BA3FBC}">
      <dsp:nvSpPr>
        <dsp:cNvPr id="0" name=""/>
        <dsp:cNvSpPr/>
      </dsp:nvSpPr>
      <dsp:spPr>
        <a:xfrm>
          <a:off x="0" y="645288"/>
          <a:ext cx="2076259" cy="613346"/>
        </a:xfrm>
        <a:prstGeom prst="roundRect">
          <a:avLst/>
        </a:prstGeom>
        <a:solidFill>
          <a:srgbClr val="FFC000">
            <a:hueOff val="3266964"/>
            <a:satOff val="-13592"/>
            <a:lumOff val="3203"/>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solidFill>
                <a:sysClr val="window" lastClr="FFFFFF"/>
              </a:solidFill>
              <a:latin typeface="Calibri" panose="020F0502020204030204"/>
              <a:ea typeface="+mn-ea"/>
              <a:cs typeface="+mn-cs"/>
            </a:rPr>
            <a:t>Block 2</a:t>
          </a:r>
        </a:p>
      </dsp:txBody>
      <dsp:txXfrm>
        <a:off x="29941" y="675229"/>
        <a:ext cx="2016377" cy="553464"/>
      </dsp:txXfrm>
    </dsp:sp>
    <dsp:sp modelId="{A5AFC94F-861B-4EEE-8BD0-A2521C1829F7}">
      <dsp:nvSpPr>
        <dsp:cNvPr id="0" name=""/>
        <dsp:cNvSpPr/>
      </dsp:nvSpPr>
      <dsp:spPr>
        <a:xfrm rot="5400000">
          <a:off x="3676484" y="-249587"/>
          <a:ext cx="490677" cy="3691127"/>
        </a:xfrm>
        <a:prstGeom prst="round2SameRect">
          <a:avLst/>
        </a:prstGeom>
        <a:solidFill>
          <a:srgbClr val="FFC000">
            <a:tint val="40000"/>
            <a:alpha val="90000"/>
            <a:hueOff val="7241284"/>
            <a:satOff val="-34163"/>
            <a:lumOff val="-1234"/>
            <a:alphaOff val="0"/>
          </a:srgbClr>
        </a:solidFill>
        <a:ln w="12700" cap="flat" cmpd="sng" algn="ctr">
          <a:solidFill>
            <a:srgbClr val="FFC000">
              <a:tint val="40000"/>
              <a:alpha val="90000"/>
              <a:hueOff val="7241284"/>
              <a:satOff val="-34163"/>
              <a:lumOff val="-1234"/>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Sorting</a:t>
          </a:r>
        </a:p>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Graph data structure</a:t>
          </a:r>
        </a:p>
      </dsp:txBody>
      <dsp:txXfrm rot="-5400000">
        <a:off x="2076260" y="1374590"/>
        <a:ext cx="3667174" cy="442771"/>
      </dsp:txXfrm>
    </dsp:sp>
    <dsp:sp modelId="{34A0DECD-678C-4A71-A4CA-46346B1EF087}">
      <dsp:nvSpPr>
        <dsp:cNvPr id="0" name=""/>
        <dsp:cNvSpPr/>
      </dsp:nvSpPr>
      <dsp:spPr>
        <a:xfrm>
          <a:off x="0" y="1289302"/>
          <a:ext cx="2076259" cy="613346"/>
        </a:xfrm>
        <a:prstGeom prst="roundRect">
          <a:avLst/>
        </a:prstGeom>
        <a:solidFill>
          <a:srgbClr val="FFC000">
            <a:hueOff val="6533927"/>
            <a:satOff val="-27185"/>
            <a:lumOff val="6405"/>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solidFill>
                <a:sysClr val="window" lastClr="FFFFFF"/>
              </a:solidFill>
              <a:latin typeface="Calibri" panose="020F0502020204030204"/>
              <a:ea typeface="+mn-ea"/>
              <a:cs typeface="+mn-cs"/>
            </a:rPr>
            <a:t>Block 3</a:t>
          </a:r>
        </a:p>
      </dsp:txBody>
      <dsp:txXfrm>
        <a:off x="29941" y="1319243"/>
        <a:ext cx="2016377" cy="553464"/>
      </dsp:txXfrm>
    </dsp:sp>
    <dsp:sp modelId="{587D6C7D-295A-4864-9278-6E9B20A08050}">
      <dsp:nvSpPr>
        <dsp:cNvPr id="0" name=""/>
        <dsp:cNvSpPr/>
      </dsp:nvSpPr>
      <dsp:spPr>
        <a:xfrm rot="5400000">
          <a:off x="3676484" y="394425"/>
          <a:ext cx="490677" cy="3691127"/>
        </a:xfrm>
        <a:prstGeom prst="round2SameRect">
          <a:avLst/>
        </a:prstGeom>
        <a:solidFill>
          <a:srgbClr val="FFC000">
            <a:tint val="40000"/>
            <a:alpha val="90000"/>
            <a:hueOff val="10861925"/>
            <a:satOff val="-51245"/>
            <a:lumOff val="-1851"/>
            <a:alphaOff val="0"/>
          </a:srgbClr>
        </a:solidFill>
        <a:ln w="12700" cap="flat" cmpd="sng" algn="ctr">
          <a:solidFill>
            <a:srgbClr val="FFC000">
              <a:tint val="40000"/>
              <a:alpha val="90000"/>
              <a:hueOff val="10861925"/>
              <a:satOff val="-51245"/>
              <a:lumOff val="-1851"/>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Table design</a:t>
          </a:r>
        </a:p>
        <a:p>
          <a:pPr marL="114300" lvl="1" indent="-114300" algn="l" defTabSz="577850">
            <a:lnSpc>
              <a:spcPct val="90000"/>
            </a:lnSpc>
            <a:spcBef>
              <a:spcPct val="0"/>
            </a:spcBef>
            <a:spcAft>
              <a:spcPct val="15000"/>
            </a:spcAft>
            <a:buChar char="•"/>
          </a:pPr>
          <a:r>
            <a:rPr lang="en-GB" sz="1300" kern="1200" dirty="0">
              <a:solidFill>
                <a:sysClr val="windowText" lastClr="000000">
                  <a:hueOff val="0"/>
                  <a:satOff val="0"/>
                  <a:lumOff val="0"/>
                  <a:alphaOff val="0"/>
                </a:sysClr>
              </a:solidFill>
              <a:latin typeface="Calibri" panose="020F0502020204030204"/>
              <a:ea typeface="+mn-ea"/>
              <a:cs typeface="+mn-cs"/>
            </a:rPr>
            <a:t>Performance</a:t>
          </a:r>
        </a:p>
      </dsp:txBody>
      <dsp:txXfrm rot="-5400000">
        <a:off x="2076260" y="2018603"/>
        <a:ext cx="3667174" cy="442771"/>
      </dsp:txXfrm>
    </dsp:sp>
    <dsp:sp modelId="{38EC4A4A-5476-438B-A2F4-9710DB0C64A2}">
      <dsp:nvSpPr>
        <dsp:cNvPr id="0" name=""/>
        <dsp:cNvSpPr/>
      </dsp:nvSpPr>
      <dsp:spPr>
        <a:xfrm>
          <a:off x="0" y="1933316"/>
          <a:ext cx="2076259" cy="613346"/>
        </a:xfrm>
        <a:prstGeom prst="roundRect">
          <a:avLst/>
        </a:prstGeom>
        <a:solidFill>
          <a:srgbClr val="FFC000">
            <a:hueOff val="9800891"/>
            <a:satOff val="-40777"/>
            <a:lumOff val="9608"/>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59055" rIns="118110" bIns="59055" numCol="1" spcCol="1270" anchor="ctr" anchorCtr="0">
          <a:noAutofit/>
        </a:bodyPr>
        <a:lstStyle/>
        <a:p>
          <a:pPr marL="0" lvl="0" indent="0" algn="ctr" defTabSz="1377950">
            <a:lnSpc>
              <a:spcPct val="90000"/>
            </a:lnSpc>
            <a:spcBef>
              <a:spcPct val="0"/>
            </a:spcBef>
            <a:spcAft>
              <a:spcPct val="35000"/>
            </a:spcAft>
            <a:buNone/>
          </a:pPr>
          <a:r>
            <a:rPr lang="en-GB" sz="3100" kern="1200" dirty="0">
              <a:solidFill>
                <a:sysClr val="window" lastClr="FFFFFF"/>
              </a:solidFill>
              <a:latin typeface="Calibri" panose="020F0502020204030204"/>
              <a:ea typeface="+mn-ea"/>
              <a:cs typeface="+mn-cs"/>
            </a:rPr>
            <a:t>Block 4</a:t>
          </a:r>
        </a:p>
      </dsp:txBody>
      <dsp:txXfrm>
        <a:off x="29941" y="1963257"/>
        <a:ext cx="2016377" cy="553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F536DD-EAB8-40EC-964A-053065C5C5EC}">
      <dsp:nvSpPr>
        <dsp:cNvPr id="0" name=""/>
        <dsp:cNvSpPr/>
      </dsp:nvSpPr>
      <dsp:spPr>
        <a:xfrm>
          <a:off x="4769" y="423454"/>
          <a:ext cx="1691186" cy="1262435"/>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Module Lead</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Block 2 &amp; 4</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Thursday 3:30-4:30pm</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Room 210</a:t>
          </a:r>
        </a:p>
      </dsp:txBody>
      <dsp:txXfrm>
        <a:off x="34349" y="453034"/>
        <a:ext cx="1632026" cy="1232855"/>
      </dsp:txXfrm>
    </dsp:sp>
    <dsp:sp modelId="{5EA292DD-D9FC-49AB-939C-EE4E88DEB100}">
      <dsp:nvSpPr>
        <dsp:cNvPr id="0" name=""/>
        <dsp:cNvSpPr/>
      </dsp:nvSpPr>
      <dsp:spPr>
        <a:xfrm>
          <a:off x="4769" y="1685889"/>
          <a:ext cx="1691186" cy="542847"/>
        </a:xfrm>
        <a:prstGeom prst="rect">
          <a:avLst/>
        </a:prstGeom>
        <a:solidFill>
          <a:srgbClr val="FFC000">
            <a:hueOff val="0"/>
            <a:satOff val="0"/>
            <a:lumOff val="0"/>
            <a:alphaOff val="0"/>
          </a:srgbClr>
        </a:solidFill>
        <a:ln w="12700" cap="flat" cmpd="sng" algn="ctr">
          <a:solidFill>
            <a:srgbClr val="FFC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GB" sz="1900" kern="1200" dirty="0">
              <a:solidFill>
                <a:sysClr val="window" lastClr="FFFFFF"/>
              </a:solidFill>
              <a:latin typeface="Calibri" panose="020F0502020204030204"/>
              <a:ea typeface="+mn-ea"/>
              <a:cs typeface="+mn-cs"/>
            </a:rPr>
            <a:t>Uday Reddy</a:t>
          </a:r>
        </a:p>
      </dsp:txBody>
      <dsp:txXfrm>
        <a:off x="4769" y="1685889"/>
        <a:ext cx="1190976" cy="542847"/>
      </dsp:txXfrm>
    </dsp:sp>
    <dsp:sp modelId="{8F72ED55-7327-4144-A884-7F5CA630654A}">
      <dsp:nvSpPr>
        <dsp:cNvPr id="0" name=""/>
        <dsp:cNvSpPr/>
      </dsp:nvSpPr>
      <dsp:spPr>
        <a:xfrm>
          <a:off x="1243586" y="1772116"/>
          <a:ext cx="591915" cy="591915"/>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6000" b="-16000"/>
          </a:stretch>
        </a:blipFill>
        <a:ln w="12700" cap="flat" cmpd="sng" algn="ctr">
          <a:solidFill>
            <a:srgbClr val="FFC000">
              <a:tint val="40000"/>
              <a:alpha val="90000"/>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dsp:style>
    </dsp:sp>
    <dsp:sp modelId="{27910E80-D913-40D0-98B8-73B1817FC4B4}">
      <dsp:nvSpPr>
        <dsp:cNvPr id="0" name=""/>
        <dsp:cNvSpPr/>
      </dsp:nvSpPr>
      <dsp:spPr>
        <a:xfrm>
          <a:off x="1982145" y="423454"/>
          <a:ext cx="1691186" cy="1262435"/>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3266964"/>
              <a:satOff val="-13592"/>
              <a:lumOff val="3203"/>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Block 3</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Monday 2:00-3:00pm</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Room 213</a:t>
          </a:r>
        </a:p>
      </dsp:txBody>
      <dsp:txXfrm>
        <a:off x="2011725" y="453034"/>
        <a:ext cx="1632026" cy="1232855"/>
      </dsp:txXfrm>
    </dsp:sp>
    <dsp:sp modelId="{5A92DD5B-F821-4EE5-99B1-BAE0EDAF1981}">
      <dsp:nvSpPr>
        <dsp:cNvPr id="0" name=""/>
        <dsp:cNvSpPr/>
      </dsp:nvSpPr>
      <dsp:spPr>
        <a:xfrm>
          <a:off x="1982145" y="1685889"/>
          <a:ext cx="1691186" cy="542847"/>
        </a:xfrm>
        <a:prstGeom prst="rect">
          <a:avLst/>
        </a:prstGeom>
        <a:solidFill>
          <a:srgbClr val="FFC000">
            <a:hueOff val="3266964"/>
            <a:satOff val="-13592"/>
            <a:lumOff val="3203"/>
            <a:alphaOff val="0"/>
          </a:srgbClr>
        </a:solidFill>
        <a:ln w="12700" cap="flat" cmpd="sng" algn="ctr">
          <a:solidFill>
            <a:srgbClr val="FFC000">
              <a:hueOff val="3266964"/>
              <a:satOff val="-13592"/>
              <a:lumOff val="320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GB" sz="1900" b="0" kern="1200" dirty="0">
              <a:solidFill>
                <a:sysClr val="window" lastClr="FFFFFF"/>
              </a:solidFill>
              <a:latin typeface="Calibri" panose="020F0502020204030204"/>
              <a:ea typeface="+mn-ea"/>
              <a:cs typeface="+mn-cs"/>
            </a:rPr>
            <a:t>Mirco Giacobbe</a:t>
          </a:r>
        </a:p>
      </dsp:txBody>
      <dsp:txXfrm>
        <a:off x="1982145" y="1685889"/>
        <a:ext cx="1190976" cy="542847"/>
      </dsp:txXfrm>
    </dsp:sp>
    <dsp:sp modelId="{4DE80926-50BE-4486-B05A-408CA22DCFDB}">
      <dsp:nvSpPr>
        <dsp:cNvPr id="0" name=""/>
        <dsp:cNvSpPr/>
      </dsp:nvSpPr>
      <dsp:spPr>
        <a:xfrm>
          <a:off x="3220962" y="1772116"/>
          <a:ext cx="591915" cy="591915"/>
        </a:xfrm>
        <a:prstGeom prst="ellipse">
          <a:avLst/>
        </a:prstGeom>
        <a:blipFill>
          <a:blip xmlns:r="http://schemas.openxmlformats.org/officeDocument/2006/relationships" r:embed="rId2"/>
          <a:srcRect/>
          <a:stretch>
            <a:fillRect t="-22000" b="-22000"/>
          </a:stretch>
        </a:blipFill>
        <a:ln w="12700" cap="flat" cmpd="sng" algn="ctr">
          <a:solidFill>
            <a:srgbClr val="FFC000">
              <a:tint val="40000"/>
              <a:alpha val="90000"/>
              <a:hueOff val="3620642"/>
              <a:satOff val="-17082"/>
              <a:lumOff val="-617"/>
              <a:alphaOff val="0"/>
            </a:srgbClr>
          </a:solidFill>
          <a:prstDash val="solid"/>
          <a:miter lim="800000"/>
        </a:ln>
        <a:effectLst/>
      </dsp:spPr>
      <dsp:style>
        <a:lnRef idx="2">
          <a:scrgbClr r="0" g="0" b="0"/>
        </a:lnRef>
        <a:fillRef idx="1">
          <a:scrgbClr r="0" g="0" b="0"/>
        </a:fillRef>
        <a:effectRef idx="0">
          <a:scrgbClr r="0" g="0" b="0"/>
        </a:effectRef>
        <a:fontRef idx="minor"/>
      </dsp:style>
    </dsp:sp>
    <dsp:sp modelId="{3E6F9E8E-EE44-4A7E-9E1A-640B239DC196}">
      <dsp:nvSpPr>
        <dsp:cNvPr id="0" name=""/>
        <dsp:cNvSpPr/>
      </dsp:nvSpPr>
      <dsp:spPr>
        <a:xfrm>
          <a:off x="3959521" y="423454"/>
          <a:ext cx="1691186" cy="1262435"/>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6533927"/>
              <a:satOff val="-27185"/>
              <a:lumOff val="6405"/>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Block 1</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Monday 3:00-4:00pm</a:t>
          </a:r>
        </a:p>
        <a:p>
          <a:pPr marL="114300" lvl="1" indent="-114300" algn="l" defTabSz="666750">
            <a:lnSpc>
              <a:spcPct val="90000"/>
            </a:lnSpc>
            <a:spcBef>
              <a:spcPct val="0"/>
            </a:spcBef>
            <a:spcAft>
              <a:spcPct val="15000"/>
            </a:spcAft>
            <a:buChar char="•"/>
          </a:pPr>
          <a:r>
            <a:rPr lang="en-GB" sz="1500" kern="1200" dirty="0">
              <a:solidFill>
                <a:sysClr val="windowText" lastClr="000000">
                  <a:hueOff val="0"/>
                  <a:satOff val="0"/>
                  <a:lumOff val="0"/>
                  <a:alphaOff val="0"/>
                </a:sysClr>
              </a:solidFill>
              <a:latin typeface="Calibri" panose="020F0502020204030204"/>
              <a:ea typeface="+mn-ea"/>
              <a:cs typeface="+mn-cs"/>
            </a:rPr>
            <a:t>Room 112</a:t>
          </a:r>
        </a:p>
      </dsp:txBody>
      <dsp:txXfrm>
        <a:off x="3989101" y="453034"/>
        <a:ext cx="1632026" cy="1232855"/>
      </dsp:txXfrm>
    </dsp:sp>
    <dsp:sp modelId="{C431238D-35EB-4C51-A2B0-2CE40B6882F9}">
      <dsp:nvSpPr>
        <dsp:cNvPr id="0" name=""/>
        <dsp:cNvSpPr/>
      </dsp:nvSpPr>
      <dsp:spPr>
        <a:xfrm>
          <a:off x="3959521" y="1685889"/>
          <a:ext cx="1691186" cy="542847"/>
        </a:xfrm>
        <a:prstGeom prst="rect">
          <a:avLst/>
        </a:prstGeom>
        <a:solidFill>
          <a:srgbClr val="FFC000">
            <a:hueOff val="6533927"/>
            <a:satOff val="-27185"/>
            <a:lumOff val="6405"/>
            <a:alphaOff val="0"/>
          </a:srgbClr>
        </a:solidFill>
        <a:ln w="12700" cap="flat" cmpd="sng" algn="ctr">
          <a:solidFill>
            <a:srgbClr val="FFC000">
              <a:hueOff val="6533927"/>
              <a:satOff val="-27185"/>
              <a:lumOff val="640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GB" sz="1900" kern="1200" dirty="0">
              <a:solidFill>
                <a:sysClr val="window" lastClr="FFFFFF"/>
              </a:solidFill>
              <a:latin typeface="Calibri" panose="020F0502020204030204"/>
              <a:ea typeface="+mn-ea"/>
              <a:cs typeface="+mn-cs"/>
            </a:rPr>
            <a:t>Jizheng Wan</a:t>
          </a:r>
        </a:p>
      </dsp:txBody>
      <dsp:txXfrm>
        <a:off x="3959521" y="1685889"/>
        <a:ext cx="1190976" cy="542847"/>
      </dsp:txXfrm>
    </dsp:sp>
    <dsp:sp modelId="{F753A413-53A2-407A-986E-197FE370E0E2}">
      <dsp:nvSpPr>
        <dsp:cNvPr id="0" name=""/>
        <dsp:cNvSpPr/>
      </dsp:nvSpPr>
      <dsp:spPr>
        <a:xfrm>
          <a:off x="5198338" y="1772116"/>
          <a:ext cx="591915" cy="591915"/>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2700" cap="flat" cmpd="sng" algn="ctr">
          <a:solidFill>
            <a:srgbClr val="FFC000">
              <a:tint val="40000"/>
              <a:alpha val="90000"/>
              <a:hueOff val="7241284"/>
              <a:satOff val="-34163"/>
              <a:lumOff val="-1234"/>
              <a:alphaOff val="0"/>
            </a:srgbClr>
          </a:solidFill>
          <a:prstDash val="solid"/>
          <a:miter lim="800000"/>
        </a:ln>
        <a:effectLst/>
      </dsp:spPr>
      <dsp:style>
        <a:lnRef idx="2">
          <a:scrgbClr r="0" g="0" b="0"/>
        </a:lnRef>
        <a:fillRef idx="1">
          <a:scrgbClr r="0" g="0" b="0"/>
        </a:fillRef>
        <a:effectRef idx="0">
          <a:scrgbClr r="0" g="0" b="0"/>
        </a:effectRef>
        <a:fontRef idx="minor"/>
      </dsp:style>
    </dsp:sp>
    <dsp:sp modelId="{A9FDD477-A6F6-43BE-9E75-4CEA189B8C32}">
      <dsp:nvSpPr>
        <dsp:cNvPr id="0" name=""/>
        <dsp:cNvSpPr/>
      </dsp:nvSpPr>
      <dsp:spPr>
        <a:xfrm>
          <a:off x="5936897" y="423454"/>
          <a:ext cx="1691186" cy="1262435"/>
        </a:xfrm>
        <a:prstGeom prst="round2SameRect">
          <a:avLst>
            <a:gd name="adj1" fmla="val 8000"/>
            <a:gd name="adj2" fmla="val 0"/>
          </a:avLst>
        </a:prstGeom>
        <a:solidFill>
          <a:sysClr val="window" lastClr="FFFFFF">
            <a:alpha val="90000"/>
            <a:hueOff val="0"/>
            <a:satOff val="0"/>
            <a:lumOff val="0"/>
            <a:alphaOff val="0"/>
          </a:sysClr>
        </a:solidFill>
        <a:ln w="12700" cap="flat" cmpd="sng" algn="ctr">
          <a:solidFill>
            <a:srgbClr val="FFC000">
              <a:hueOff val="9800891"/>
              <a:satOff val="-40777"/>
              <a:lumOff val="9608"/>
              <a:alphaOff val="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57150" rIns="19050" bIns="19050" numCol="1" spcCol="1270" anchor="t" anchorCtr="0">
          <a:noAutofit/>
        </a:bodyPr>
        <a:lstStyle/>
        <a:p>
          <a:pPr marL="114300" lvl="1" indent="-114300" algn="l" defTabSz="666750">
            <a:lnSpc>
              <a:spcPct val="90000"/>
            </a:lnSpc>
            <a:spcBef>
              <a:spcPct val="0"/>
            </a:spcBef>
            <a:spcAft>
              <a:spcPct val="15000"/>
            </a:spcAft>
            <a:buChar char="•"/>
          </a:pPr>
          <a:r>
            <a:rPr lang="en-GB" sz="1500" b="0" kern="1200" dirty="0">
              <a:solidFill>
                <a:sysClr val="windowText" lastClr="000000">
                  <a:hueOff val="0"/>
                  <a:satOff val="0"/>
                  <a:lumOff val="0"/>
                  <a:alphaOff val="0"/>
                </a:sysClr>
              </a:solidFill>
              <a:latin typeface="Calibri" panose="020F0502020204030204"/>
              <a:ea typeface="+mn-ea"/>
              <a:cs typeface="+mn-cs"/>
            </a:rPr>
            <a:t>Dubai Campus</a:t>
          </a:r>
        </a:p>
        <a:p>
          <a:pPr marL="114300" lvl="1" indent="-114300" algn="l" defTabSz="666750">
            <a:lnSpc>
              <a:spcPct val="90000"/>
            </a:lnSpc>
            <a:spcBef>
              <a:spcPct val="0"/>
            </a:spcBef>
            <a:spcAft>
              <a:spcPct val="15000"/>
            </a:spcAft>
            <a:buChar char="•"/>
          </a:pPr>
          <a:r>
            <a:rPr lang="en-GB" sz="1500" b="0" kern="1200" dirty="0">
              <a:solidFill>
                <a:sysClr val="windowText" lastClr="000000">
                  <a:hueOff val="0"/>
                  <a:satOff val="0"/>
                  <a:lumOff val="0"/>
                  <a:alphaOff val="0"/>
                </a:sysClr>
              </a:solidFill>
              <a:latin typeface="Calibri" panose="020F0502020204030204"/>
              <a:ea typeface="+mn-ea"/>
              <a:cs typeface="+mn-cs"/>
            </a:rPr>
            <a:t>All blocks</a:t>
          </a:r>
        </a:p>
      </dsp:txBody>
      <dsp:txXfrm>
        <a:off x="5966477" y="453034"/>
        <a:ext cx="1632026" cy="1232855"/>
      </dsp:txXfrm>
    </dsp:sp>
    <dsp:sp modelId="{BB401D25-0552-4857-B351-33EDB8417791}">
      <dsp:nvSpPr>
        <dsp:cNvPr id="0" name=""/>
        <dsp:cNvSpPr/>
      </dsp:nvSpPr>
      <dsp:spPr>
        <a:xfrm>
          <a:off x="5936897" y="1685889"/>
          <a:ext cx="1691186" cy="542847"/>
        </a:xfrm>
        <a:prstGeom prst="rect">
          <a:avLst/>
        </a:prstGeom>
        <a:solidFill>
          <a:srgbClr val="FFC000">
            <a:hueOff val="9800891"/>
            <a:satOff val="-40777"/>
            <a:lumOff val="9608"/>
            <a:alphaOff val="0"/>
          </a:srgbClr>
        </a:solidFill>
        <a:ln w="12700" cap="flat" cmpd="sng" algn="ctr">
          <a:solidFill>
            <a:srgbClr val="FFC000">
              <a:hueOff val="9800891"/>
              <a:satOff val="-40777"/>
              <a:lumOff val="9608"/>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GB" sz="1900" b="0" kern="1200" dirty="0">
              <a:solidFill>
                <a:sysClr val="window" lastClr="FFFFFF"/>
              </a:solidFill>
              <a:latin typeface="Calibri" panose="020F0502020204030204"/>
              <a:ea typeface="+mn-ea"/>
              <a:cs typeface="+mn-cs"/>
            </a:rPr>
            <a:t>Ahmad Ibrahim</a:t>
          </a:r>
        </a:p>
      </dsp:txBody>
      <dsp:txXfrm>
        <a:off x="5936897" y="1685889"/>
        <a:ext cx="1190976" cy="542847"/>
      </dsp:txXfrm>
    </dsp:sp>
    <dsp:sp modelId="{5E4ACA02-F7A4-4D81-8C78-225C7088F7D5}">
      <dsp:nvSpPr>
        <dsp:cNvPr id="0" name=""/>
        <dsp:cNvSpPr/>
      </dsp:nvSpPr>
      <dsp:spPr>
        <a:xfrm>
          <a:off x="7175714" y="1772116"/>
          <a:ext cx="591915" cy="591915"/>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2700" cap="flat" cmpd="sng" algn="ctr">
          <a:solidFill>
            <a:srgbClr val="FFC000">
              <a:tint val="40000"/>
              <a:alpha val="90000"/>
              <a:hueOff val="10861925"/>
              <a:satOff val="-51245"/>
              <a:lumOff val="-1851"/>
              <a:alphaOff val="0"/>
            </a:srgb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8000E5-E1BF-1B49-8B13-714438104DEF}"/>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C316E7D2-FA68-9F43-935B-5C4FB410B5F9}"/>
              </a:ext>
            </a:extLst>
          </p:cNvPr>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fld id="{A3251F9C-DD71-D44B-BC61-B9FFF09B63D6}" type="datetimeFigureOut">
              <a:rPr lang="en-US" altLang="en-US"/>
              <a:pPr>
                <a:defRPr/>
              </a:pPr>
              <a:t>1/14/2024</a:t>
            </a:fld>
            <a:endParaRPr lang="en-US" altLang="en-US"/>
          </a:p>
        </p:txBody>
      </p:sp>
      <p:sp>
        <p:nvSpPr>
          <p:cNvPr id="4" name="Footer Placeholder 3">
            <a:extLst>
              <a:ext uri="{FF2B5EF4-FFF2-40B4-BE49-F238E27FC236}">
                <a16:creationId xmlns:a16="http://schemas.microsoft.com/office/drawing/2014/main" id="{B385D875-A649-3A4B-8E3B-058149450C42}"/>
              </a:ext>
            </a:extLst>
          </p:cNvPr>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82201212-A529-7F40-936E-A515A995FDE7}"/>
              </a:ext>
            </a:extLst>
          </p:cNvPr>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870662C-C48F-D348-A8B1-EF16E886014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814C16E-B00C-4FA4-8953-2E262D1684AF}" type="datetimeFigureOut">
              <a:rPr lang="en-GB" smtClean="0"/>
              <a:t>14/01/2024</a:t>
            </a:fld>
            <a:endParaRPr lang="en-GB"/>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B68C3CB-3118-423E-861A-757A9737E9E3}" type="slidenum">
              <a:rPr lang="en-GB" smtClean="0"/>
              <a:t>‹#›</a:t>
            </a:fld>
            <a:endParaRPr lang="en-GB"/>
          </a:p>
        </p:txBody>
      </p:sp>
    </p:spTree>
    <p:extLst>
      <p:ext uri="{BB962C8B-B14F-4D97-AF65-F5344CB8AC3E}">
        <p14:creationId xmlns:p14="http://schemas.microsoft.com/office/powerpoint/2010/main" val="3795356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67544" y="1543050"/>
            <a:ext cx="6552728" cy="596652"/>
          </a:xfrm>
          <a:prstGeom prst="rect">
            <a:avLst/>
          </a:prstGeom>
        </p:spPr>
        <p:txBody>
          <a:bodyPr/>
          <a:lstStyle>
            <a:lvl1pPr>
              <a:defRPr>
                <a:solidFill>
                  <a:schemeClr val="tx1"/>
                </a:solidFill>
                <a:latin typeface="Georgia"/>
                <a:cs typeface="Georgia"/>
              </a:defRPr>
            </a:lvl1pPr>
          </a:lstStyle>
          <a:p>
            <a:r>
              <a:rPr lang="en-GB"/>
              <a:t>Click to edit Master title style</a:t>
            </a:r>
          </a:p>
        </p:txBody>
      </p:sp>
      <p:sp>
        <p:nvSpPr>
          <p:cNvPr id="5" name="Text Placeholder 4"/>
          <p:cNvSpPr>
            <a:spLocks noGrp="1"/>
          </p:cNvSpPr>
          <p:nvPr>
            <p:ph type="body" sz="quarter" idx="10" hasCustomPrompt="1"/>
          </p:nvPr>
        </p:nvSpPr>
        <p:spPr>
          <a:xfrm>
            <a:off x="468313" y="2211388"/>
            <a:ext cx="6551612" cy="360362"/>
          </a:xfrm>
          <a:prstGeom prst="rect">
            <a:avLst/>
          </a:prstGeom>
        </p:spPr>
        <p:txBody>
          <a:bodyPr/>
          <a:lstStyle>
            <a:lvl1pPr>
              <a:defRPr sz="1600" baseline="0">
                <a:solidFill>
                  <a:schemeClr val="tx1"/>
                </a:solidFill>
              </a:defRPr>
            </a:lvl1pPr>
          </a:lstStyle>
          <a:p>
            <a:pPr lvl="0"/>
            <a:r>
              <a:rPr lang="en-GB"/>
              <a:t>Click to edit subtitle</a:t>
            </a:r>
          </a:p>
        </p:txBody>
      </p:sp>
    </p:spTree>
    <p:extLst>
      <p:ext uri="{BB962C8B-B14F-4D97-AF65-F5344CB8AC3E}">
        <p14:creationId xmlns:p14="http://schemas.microsoft.com/office/powerpoint/2010/main" val="69803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395536" y="1347614"/>
            <a:ext cx="7772400" cy="2952328"/>
          </a:xfrm>
          <a:prstGeom prst="rect">
            <a:avLst/>
          </a:prstGeom>
        </p:spPr>
        <p:txBody>
          <a:bodyPr/>
          <a:lstStyle>
            <a:lvl1pPr marL="342900" indent="-342900">
              <a:buClr>
                <a:schemeClr val="tx1"/>
              </a:buClr>
              <a:buFont typeface="Wingdings" panose="05000000000000000000" pitchFamily="2" charset="2"/>
              <a:buChar char="§"/>
              <a:defRPr sz="1600" b="0" baseline="0">
                <a:solidFill>
                  <a:schemeClr val="tx1"/>
                </a:solidFill>
              </a:defRPr>
            </a:lvl1pPr>
            <a:lvl2pPr marL="742950" indent="-285750">
              <a:buClrTx/>
              <a:buFont typeface="Wingdings" panose="05000000000000000000" pitchFamily="2" charset="2"/>
              <a:buChar char="Ø"/>
              <a:defRPr sz="1400" b="0"/>
            </a:lvl2pPr>
            <a:lvl3pPr marL="1143000" indent="-228600">
              <a:buClr>
                <a:schemeClr val="tx1">
                  <a:lumMod val="95000"/>
                  <a:lumOff val="5000"/>
                </a:schemeClr>
              </a:buClr>
              <a:buFont typeface="Wingdings" panose="05000000000000000000" pitchFamily="2" charset="2"/>
              <a:buChar char="Ø"/>
              <a:defRPr sz="1400" b="0">
                <a:solidFill>
                  <a:schemeClr val="tx1">
                    <a:lumMod val="95000"/>
                    <a:lumOff val="5000"/>
                  </a:schemeClr>
                </a:solidFill>
              </a:defRPr>
            </a:lvl3pPr>
            <a:lvl4pPr>
              <a:defRPr b="0"/>
            </a:lvl4pPr>
            <a:lvl5pPr>
              <a:defRPr b="0"/>
            </a:lvl5pPr>
          </a:lstStyle>
          <a:p>
            <a:pPr lvl="0"/>
            <a:r>
              <a:rPr lang="en-US"/>
              <a:t>Click to add content</a:t>
            </a:r>
          </a:p>
          <a:p>
            <a:pPr lvl="1"/>
            <a:r>
              <a:rPr lang="en-US"/>
              <a:t>Click to add content</a:t>
            </a:r>
          </a:p>
          <a:p>
            <a:pPr lvl="2"/>
            <a:r>
              <a:rPr lang="en-US"/>
              <a:t>Click to add content</a:t>
            </a:r>
          </a:p>
          <a:p>
            <a:pPr lvl="2"/>
            <a:endParaRPr lang="en-US"/>
          </a:p>
          <a:p>
            <a:pPr lvl="0"/>
            <a:endParaRPr lang="en-US"/>
          </a:p>
        </p:txBody>
      </p:sp>
    </p:spTree>
    <p:extLst>
      <p:ext uri="{BB962C8B-B14F-4D97-AF65-F5344CB8AC3E}">
        <p14:creationId xmlns:p14="http://schemas.microsoft.com/office/powerpoint/2010/main" val="423751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Blank">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395536" y="1347614"/>
            <a:ext cx="7772400" cy="3384376"/>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Tree>
    <p:extLst>
      <p:ext uri="{BB962C8B-B14F-4D97-AF65-F5344CB8AC3E}">
        <p14:creationId xmlns:p14="http://schemas.microsoft.com/office/powerpoint/2010/main" val="99895518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411907"/>
            <a:ext cx="4535165" cy="918269"/>
          </a:xfrm>
          <a:prstGeom prst="rect">
            <a:avLst/>
          </a:prstGeom>
        </p:spPr>
        <p:txBody>
          <a:bodyPr/>
          <a:lstStyle>
            <a:lvl1pPr>
              <a:defRPr sz="2800">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395536" y="1440607"/>
            <a:ext cx="4535165" cy="2715319"/>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
        <p:nvSpPr>
          <p:cNvPr id="5" name="Picture Placeholder 4"/>
          <p:cNvSpPr>
            <a:spLocks noGrp="1"/>
          </p:cNvSpPr>
          <p:nvPr>
            <p:ph type="pic" sz="quarter" idx="10"/>
          </p:nvPr>
        </p:nvSpPr>
        <p:spPr>
          <a:xfrm>
            <a:off x="5129032" y="411510"/>
            <a:ext cx="1657350" cy="1657350"/>
          </a:xfrm>
          <a:prstGeom prst="rect">
            <a:avLst/>
          </a:prstGeom>
        </p:spPr>
        <p:txBody>
          <a:bodyPr/>
          <a:lstStyle/>
          <a:p>
            <a:endParaRPr lang="en-GB"/>
          </a:p>
        </p:txBody>
      </p:sp>
      <p:sp>
        <p:nvSpPr>
          <p:cNvPr id="6" name="Picture Placeholder 4"/>
          <p:cNvSpPr>
            <a:spLocks noGrp="1"/>
          </p:cNvSpPr>
          <p:nvPr>
            <p:ph type="pic" sz="quarter" idx="11"/>
          </p:nvPr>
        </p:nvSpPr>
        <p:spPr>
          <a:xfrm>
            <a:off x="6946925" y="2215474"/>
            <a:ext cx="1657350" cy="1657350"/>
          </a:xfrm>
          <a:prstGeom prst="rect">
            <a:avLst/>
          </a:prstGeom>
        </p:spPr>
        <p:txBody>
          <a:bodyPr/>
          <a:lstStyle/>
          <a:p>
            <a:endParaRPr lang="en-GB"/>
          </a:p>
        </p:txBody>
      </p:sp>
      <p:sp>
        <p:nvSpPr>
          <p:cNvPr id="7" name="Picture Placeholder 4"/>
          <p:cNvSpPr>
            <a:spLocks noGrp="1"/>
          </p:cNvSpPr>
          <p:nvPr>
            <p:ph type="pic" sz="quarter" idx="12"/>
          </p:nvPr>
        </p:nvSpPr>
        <p:spPr>
          <a:xfrm>
            <a:off x="6946925" y="411510"/>
            <a:ext cx="1657350" cy="1657350"/>
          </a:xfrm>
          <a:prstGeom prst="rect">
            <a:avLst/>
          </a:prstGeom>
        </p:spPr>
        <p:txBody>
          <a:bodyPr/>
          <a:lstStyle/>
          <a:p>
            <a:endParaRPr lang="en-GB"/>
          </a:p>
        </p:txBody>
      </p:sp>
      <p:sp>
        <p:nvSpPr>
          <p:cNvPr id="8" name="Picture Placeholder 4"/>
          <p:cNvSpPr>
            <a:spLocks noGrp="1"/>
          </p:cNvSpPr>
          <p:nvPr>
            <p:ph type="pic" sz="quarter" idx="13"/>
          </p:nvPr>
        </p:nvSpPr>
        <p:spPr>
          <a:xfrm>
            <a:off x="5126154" y="2221260"/>
            <a:ext cx="1657350" cy="1657350"/>
          </a:xfrm>
          <a:prstGeom prst="rect">
            <a:avLst/>
          </a:prstGeom>
        </p:spPr>
        <p:txBody>
          <a:bodyPr/>
          <a:lstStyle/>
          <a:p>
            <a:endParaRPr lang="en-GB"/>
          </a:p>
        </p:txBody>
      </p:sp>
    </p:spTree>
    <p:extLst>
      <p:ext uri="{BB962C8B-B14F-4D97-AF65-F5344CB8AC3E}">
        <p14:creationId xmlns:p14="http://schemas.microsoft.com/office/powerpoint/2010/main" val="138338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95536" y="411510"/>
            <a:ext cx="7772400" cy="857250"/>
          </a:xfrm>
          <a:prstGeom prst="rect">
            <a:avLst/>
          </a:prstGeom>
        </p:spPr>
        <p:txBody>
          <a:bodyPr/>
          <a:lstStyle>
            <a:lvl1pPr>
              <a:defRPr sz="2800">
                <a:solidFill>
                  <a:schemeClr val="tx1"/>
                </a:solidFill>
                <a:latin typeface="Georgia"/>
                <a:cs typeface="Georgia"/>
              </a:defRPr>
            </a:lvl1pPr>
          </a:lstStyle>
          <a:p>
            <a:r>
              <a:rPr lang="en-GB"/>
              <a:t>Click to edit slide heading</a:t>
            </a:r>
          </a:p>
        </p:txBody>
      </p:sp>
      <p:sp>
        <p:nvSpPr>
          <p:cNvPr id="3" name="Content Placeholder 2"/>
          <p:cNvSpPr>
            <a:spLocks noGrp="1"/>
          </p:cNvSpPr>
          <p:nvPr>
            <p:ph idx="1" hasCustomPrompt="1"/>
          </p:nvPr>
        </p:nvSpPr>
        <p:spPr>
          <a:xfrm>
            <a:off x="395536" y="1347614"/>
            <a:ext cx="7772400" cy="2742009"/>
          </a:xfrm>
          <a:prstGeom prst="rect">
            <a:avLst/>
          </a:prstGeom>
        </p:spPr>
        <p:txBody>
          <a:bodyPr/>
          <a:lstStyle>
            <a:lvl1pPr marL="342900" indent="-342900">
              <a:buClr>
                <a:schemeClr val="tx1"/>
              </a:buClr>
              <a:buFont typeface="Wingdings" panose="05000000000000000000" pitchFamily="2" charset="2"/>
              <a:buChar char="§"/>
              <a:defRPr b="0" baseline="0">
                <a:solidFill>
                  <a:schemeClr val="tx1"/>
                </a:solidFill>
              </a:defRPr>
            </a:lvl1pPr>
            <a:lvl2pPr>
              <a:defRPr b="0"/>
            </a:lvl2pPr>
            <a:lvl3pPr>
              <a:defRPr b="0"/>
            </a:lvl3pPr>
            <a:lvl4pPr>
              <a:defRPr b="0"/>
            </a:lvl4pPr>
            <a:lvl5pPr>
              <a:defRPr b="0"/>
            </a:lvl5pPr>
          </a:lstStyle>
          <a:p>
            <a:pPr lvl="0"/>
            <a:r>
              <a:rPr lang="en-US"/>
              <a:t>Click to add content</a:t>
            </a:r>
          </a:p>
        </p:txBody>
      </p:sp>
    </p:spTree>
    <p:extLst>
      <p:ext uri="{BB962C8B-B14F-4D97-AF65-F5344CB8AC3E}">
        <p14:creationId xmlns:p14="http://schemas.microsoft.com/office/powerpoint/2010/main" val="30839411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44" r:id="rId1"/>
    <p:sldLayoutId id="2147483946" r:id="rId2"/>
    <p:sldLayoutId id="2147483949" r:id="rId3"/>
    <p:sldLayoutId id="2147483948" r:id="rId4"/>
    <p:sldLayoutId id="2147483947" r:id="rId5"/>
  </p:sldLayoutIdLst>
  <p:txStyles>
    <p:titleStyle>
      <a:lvl1pPr algn="l" rtl="0" eaLnBrk="0" fontAlgn="base" hangingPunct="0">
        <a:spcBef>
          <a:spcPct val="0"/>
        </a:spcBef>
        <a:spcAft>
          <a:spcPct val="0"/>
        </a:spcAft>
        <a:defRPr sz="3600">
          <a:solidFill>
            <a:srgbClr val="489EBD"/>
          </a:solidFill>
          <a:latin typeface="Georgia"/>
          <a:ea typeface="ＭＳ Ｐゴシック" charset="0"/>
          <a:cs typeface="Georgia"/>
        </a:defRPr>
      </a:lvl1pPr>
      <a:lvl2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2pPr>
      <a:lvl3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3pPr>
      <a:lvl4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4pPr>
      <a:lvl5pPr algn="l" rtl="0" eaLnBrk="0" fontAlgn="base" hangingPunct="0">
        <a:spcBef>
          <a:spcPct val="0"/>
        </a:spcBef>
        <a:spcAft>
          <a:spcPct val="0"/>
        </a:spcAft>
        <a:defRPr sz="4000">
          <a:solidFill>
            <a:schemeClr val="bg1"/>
          </a:solidFill>
          <a:latin typeface="Georgia" charset="0"/>
          <a:ea typeface="ＭＳ Ｐゴシック" charset="0"/>
          <a:cs typeface="Georgia" panose="02040502050405020303" pitchFamily="18" charset="0"/>
        </a:defRPr>
      </a:lvl5pPr>
      <a:lvl6pPr marL="457200" algn="l" rtl="0" fontAlgn="base">
        <a:spcBef>
          <a:spcPct val="0"/>
        </a:spcBef>
        <a:spcAft>
          <a:spcPct val="0"/>
        </a:spcAft>
        <a:defRPr sz="4000">
          <a:solidFill>
            <a:schemeClr val="tx2"/>
          </a:solidFill>
          <a:latin typeface="Times New Roman" pitchFamily="18" charset="0"/>
        </a:defRPr>
      </a:lvl6pPr>
      <a:lvl7pPr marL="914400" algn="l" rtl="0" fontAlgn="base">
        <a:spcBef>
          <a:spcPct val="0"/>
        </a:spcBef>
        <a:spcAft>
          <a:spcPct val="0"/>
        </a:spcAft>
        <a:defRPr sz="4000">
          <a:solidFill>
            <a:schemeClr val="tx2"/>
          </a:solidFill>
          <a:latin typeface="Times New Roman" pitchFamily="18" charset="0"/>
        </a:defRPr>
      </a:lvl7pPr>
      <a:lvl8pPr marL="1371600" algn="l" rtl="0" fontAlgn="base">
        <a:spcBef>
          <a:spcPct val="0"/>
        </a:spcBef>
        <a:spcAft>
          <a:spcPct val="0"/>
        </a:spcAft>
        <a:defRPr sz="4000">
          <a:solidFill>
            <a:schemeClr val="tx2"/>
          </a:solidFill>
          <a:latin typeface="Times New Roman" pitchFamily="18" charset="0"/>
        </a:defRPr>
      </a:lvl8pPr>
      <a:lvl9pPr marL="1828800" algn="l" rtl="0" fontAlgn="base">
        <a:spcBef>
          <a:spcPct val="0"/>
        </a:spcBef>
        <a:spcAft>
          <a:spcPct val="0"/>
        </a:spcAft>
        <a:defRPr sz="4000">
          <a:solidFill>
            <a:schemeClr val="tx2"/>
          </a:solidFill>
          <a:latin typeface="Times New Roman" pitchFamily="18" charset="0"/>
        </a:defRPr>
      </a:lvl9pPr>
    </p:titleStyle>
    <p:bodyStyle>
      <a:lvl1pPr marL="0" indent="0" algn="l" rtl="0" eaLnBrk="0" fontAlgn="base" hangingPunct="0">
        <a:spcBef>
          <a:spcPct val="20000"/>
        </a:spcBef>
        <a:spcAft>
          <a:spcPct val="0"/>
        </a:spcAft>
        <a:buClr>
          <a:srgbClr val="0A648F"/>
        </a:buClr>
        <a:buSzPct val="80000"/>
        <a:buFont typeface="Wingdings" pitchFamily="2" charset="2"/>
        <a:buNone/>
        <a:defRPr sz="2000" baseline="0">
          <a:solidFill>
            <a:schemeClr val="tx1"/>
          </a:solidFill>
          <a:latin typeface="+mn-lt"/>
          <a:ea typeface="ＭＳ Ｐゴシック" charset="0"/>
          <a:cs typeface="ＭＳ Ｐゴシック" charset="0"/>
        </a:defRPr>
      </a:lvl1pPr>
      <a:lvl2pPr marL="457200" indent="0" algn="l" rtl="0" eaLnBrk="0" fontAlgn="base" hangingPunct="0">
        <a:spcBef>
          <a:spcPct val="20000"/>
        </a:spcBef>
        <a:spcAft>
          <a:spcPct val="0"/>
        </a:spcAft>
        <a:buClr>
          <a:srgbClr val="0A648F"/>
        </a:buClr>
        <a:buNone/>
        <a:defRPr sz="1600">
          <a:solidFill>
            <a:schemeClr val="tx1"/>
          </a:solidFill>
          <a:latin typeface="+mn-lt"/>
          <a:ea typeface="ＭＳ Ｐゴシック" charset="0"/>
        </a:defRPr>
      </a:lvl2pPr>
      <a:lvl3pPr marL="1143000" indent="-228600" algn="l" rtl="0" eaLnBrk="0" fontAlgn="base" hangingPunct="0">
        <a:spcBef>
          <a:spcPct val="20000"/>
        </a:spcBef>
        <a:spcAft>
          <a:spcPct val="0"/>
        </a:spcAft>
        <a:buClr>
          <a:srgbClr val="0A648F"/>
        </a:buClr>
        <a:buSzPct val="65000"/>
        <a:buFont typeface="Wingdings" pitchFamily="2" charset="2"/>
        <a:buChar char="o"/>
        <a:defRPr sz="2800">
          <a:solidFill>
            <a:schemeClr val="bg1"/>
          </a:solidFill>
          <a:latin typeface="+mn-lt"/>
          <a:ea typeface="ＭＳ Ｐゴシック" charset="0"/>
        </a:defRPr>
      </a:lvl3pPr>
      <a:lvl4pPr marL="1600200" indent="-228600" algn="l" rtl="0" eaLnBrk="0" fontAlgn="base" hangingPunct="0">
        <a:spcBef>
          <a:spcPct val="20000"/>
        </a:spcBef>
        <a:spcAft>
          <a:spcPct val="0"/>
        </a:spcAft>
        <a:buClr>
          <a:srgbClr val="0A648F"/>
        </a:buClr>
        <a:buSzPct val="80000"/>
        <a:buChar char="–"/>
        <a:defRPr sz="2800">
          <a:solidFill>
            <a:schemeClr val="bg1"/>
          </a:solidFill>
          <a:latin typeface="+mn-lt"/>
          <a:ea typeface="ＭＳ Ｐゴシック" charset="0"/>
        </a:defRPr>
      </a:lvl4pPr>
      <a:lvl5pPr marL="2057400" indent="-228600" algn="l" rtl="0" eaLnBrk="0" fontAlgn="base" hangingPunct="0">
        <a:spcBef>
          <a:spcPct val="20000"/>
        </a:spcBef>
        <a:spcAft>
          <a:spcPct val="0"/>
        </a:spcAft>
        <a:buClr>
          <a:srgbClr val="0A648F"/>
        </a:buClr>
        <a:buSzPct val="90000"/>
        <a:buChar char="»"/>
        <a:defRPr sz="2800">
          <a:solidFill>
            <a:schemeClr val="bg1"/>
          </a:solidFill>
          <a:latin typeface="+mn-lt"/>
          <a:ea typeface="ＭＳ Ｐゴシック" charset="0"/>
        </a:defRPr>
      </a:lvl5pPr>
      <a:lvl6pPr marL="2514600" indent="-228600" algn="l" rtl="0" fontAlgn="base">
        <a:spcBef>
          <a:spcPct val="20000"/>
        </a:spcBef>
        <a:spcAft>
          <a:spcPct val="0"/>
        </a:spcAft>
        <a:buClr>
          <a:srgbClr val="CCFFFF"/>
        </a:buClr>
        <a:buSzPct val="90000"/>
        <a:buChar char="»"/>
        <a:defRPr sz="2800" b="1">
          <a:solidFill>
            <a:schemeClr val="tx1"/>
          </a:solidFill>
          <a:latin typeface="+mn-lt"/>
        </a:defRPr>
      </a:lvl6pPr>
      <a:lvl7pPr marL="2971800" indent="-228600" algn="l" rtl="0" fontAlgn="base">
        <a:spcBef>
          <a:spcPct val="20000"/>
        </a:spcBef>
        <a:spcAft>
          <a:spcPct val="0"/>
        </a:spcAft>
        <a:buClr>
          <a:srgbClr val="CCFFFF"/>
        </a:buClr>
        <a:buSzPct val="90000"/>
        <a:buChar char="»"/>
        <a:defRPr sz="2800" b="1">
          <a:solidFill>
            <a:schemeClr val="tx1"/>
          </a:solidFill>
          <a:latin typeface="+mn-lt"/>
        </a:defRPr>
      </a:lvl7pPr>
      <a:lvl8pPr marL="3429000" indent="-228600" algn="l" rtl="0" fontAlgn="base">
        <a:spcBef>
          <a:spcPct val="20000"/>
        </a:spcBef>
        <a:spcAft>
          <a:spcPct val="0"/>
        </a:spcAft>
        <a:buClr>
          <a:srgbClr val="CCFFFF"/>
        </a:buClr>
        <a:buSzPct val="90000"/>
        <a:buChar char="»"/>
        <a:defRPr sz="2800" b="1">
          <a:solidFill>
            <a:schemeClr val="tx1"/>
          </a:solidFill>
          <a:latin typeface="+mn-lt"/>
        </a:defRPr>
      </a:lvl8pPr>
      <a:lvl9pPr marL="3886200" indent="-228600" algn="l" rtl="0" fontAlgn="base">
        <a:spcBef>
          <a:spcPct val="20000"/>
        </a:spcBef>
        <a:spcAft>
          <a:spcPct val="0"/>
        </a:spcAft>
        <a:buClr>
          <a:srgbClr val="CCFFFF"/>
        </a:buClr>
        <a:buSzPct val="90000"/>
        <a:buChar char="»"/>
        <a:defRPr sz="28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1D571-0981-9554-8D95-8FEEA785CCD3}"/>
              </a:ext>
            </a:extLst>
          </p:cNvPr>
          <p:cNvSpPr>
            <a:spLocks noGrp="1"/>
          </p:cNvSpPr>
          <p:nvPr>
            <p:ph type="title"/>
          </p:nvPr>
        </p:nvSpPr>
        <p:spPr>
          <a:xfrm>
            <a:off x="467544" y="2024313"/>
            <a:ext cx="6552728" cy="596652"/>
          </a:xfrm>
        </p:spPr>
        <p:txBody>
          <a:bodyPr/>
          <a:lstStyle/>
          <a:p>
            <a:r>
              <a:rPr lang="en-GB" dirty="0"/>
              <a:t>Attendance </a:t>
            </a:r>
            <a:r>
              <a:rPr lang="en-GB"/>
              <a:t>Code:</a:t>
            </a:r>
            <a:br>
              <a:rPr lang="en-GB" b="1" dirty="0"/>
            </a:br>
            <a:br>
              <a:rPr lang="en-GB" b="1" dirty="0"/>
            </a:br>
            <a:endParaRPr lang="en-GB" dirty="0"/>
          </a:p>
        </p:txBody>
      </p:sp>
    </p:spTree>
    <p:extLst>
      <p:ext uri="{BB962C8B-B14F-4D97-AF65-F5344CB8AC3E}">
        <p14:creationId xmlns:p14="http://schemas.microsoft.com/office/powerpoint/2010/main" val="963079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3D8-E06A-885D-72DB-3460CD27F131}"/>
              </a:ext>
            </a:extLst>
          </p:cNvPr>
          <p:cNvSpPr>
            <a:spLocks noGrp="1"/>
          </p:cNvSpPr>
          <p:nvPr>
            <p:ph type="title"/>
          </p:nvPr>
        </p:nvSpPr>
        <p:spPr/>
        <p:txBody>
          <a:bodyPr/>
          <a:lstStyle/>
          <a:p>
            <a:r>
              <a:rPr lang="en-GB" dirty="0"/>
              <a:t>Week 1 Introduction</a:t>
            </a:r>
          </a:p>
        </p:txBody>
      </p:sp>
      <p:sp>
        <p:nvSpPr>
          <p:cNvPr id="3" name="Content Placeholder 2">
            <a:extLst>
              <a:ext uri="{FF2B5EF4-FFF2-40B4-BE49-F238E27FC236}">
                <a16:creationId xmlns:a16="http://schemas.microsoft.com/office/drawing/2014/main" id="{AD585E49-01A8-5755-1E8C-3FB273A45B30}"/>
              </a:ext>
            </a:extLst>
          </p:cNvPr>
          <p:cNvSpPr>
            <a:spLocks noGrp="1"/>
          </p:cNvSpPr>
          <p:nvPr>
            <p:ph idx="1"/>
          </p:nvPr>
        </p:nvSpPr>
        <p:spPr>
          <a:xfrm>
            <a:off x="395536" y="1080914"/>
            <a:ext cx="7772400" cy="3414886"/>
          </a:xfrm>
        </p:spPr>
        <p:txBody>
          <a:bodyPr/>
          <a:lstStyle/>
          <a:p>
            <a:pPr marL="0" indent="0">
              <a:buNone/>
            </a:pPr>
            <a:r>
              <a:rPr lang="en-GB" b="1" dirty="0"/>
              <a:t>Pre-conditions:</a:t>
            </a:r>
          </a:p>
          <a:p>
            <a:r>
              <a:rPr lang="en-GB" sz="1400" dirty="0"/>
              <a:t>Conditions or rules that must be true </a:t>
            </a:r>
            <a:r>
              <a:rPr lang="en-GB" sz="1400" b="1" dirty="0">
                <a:solidFill>
                  <a:srgbClr val="FF0000"/>
                </a:solidFill>
              </a:rPr>
              <a:t>before</a:t>
            </a:r>
            <a:r>
              <a:rPr lang="en-GB" sz="1400" dirty="0"/>
              <a:t> the execution of an algorithm or a function. </a:t>
            </a:r>
          </a:p>
          <a:p>
            <a:pPr lvl="1"/>
            <a:r>
              <a:rPr lang="en-GB" sz="1200" dirty="0"/>
              <a:t>E.g. an array must be sorted first.</a:t>
            </a:r>
          </a:p>
          <a:p>
            <a:endParaRPr lang="en-GB" dirty="0"/>
          </a:p>
          <a:p>
            <a:pPr marL="0" indent="0">
              <a:buNone/>
            </a:pPr>
            <a:r>
              <a:rPr lang="en-GB" b="1" dirty="0"/>
              <a:t>Post-conditions:</a:t>
            </a:r>
          </a:p>
          <a:p>
            <a:r>
              <a:rPr lang="en-GB" sz="1400" dirty="0"/>
              <a:t>Conditions that must be true </a:t>
            </a:r>
            <a:r>
              <a:rPr lang="en-GB" sz="1400" b="1" dirty="0">
                <a:solidFill>
                  <a:srgbClr val="FF0000"/>
                </a:solidFill>
              </a:rPr>
              <a:t>after</a:t>
            </a:r>
            <a:r>
              <a:rPr lang="en-GB" sz="1400" dirty="0"/>
              <a:t> the execution of an algorithm or a function</a:t>
            </a:r>
            <a:r>
              <a:rPr lang="en-GB" dirty="0"/>
              <a:t>.</a:t>
            </a:r>
          </a:p>
          <a:p>
            <a:endParaRPr lang="en-GB" dirty="0"/>
          </a:p>
          <a:p>
            <a:pPr marL="0" indent="0">
              <a:buNone/>
            </a:pPr>
            <a:r>
              <a:rPr lang="en-GB" b="1" dirty="0"/>
              <a:t>Invariants:</a:t>
            </a:r>
          </a:p>
          <a:p>
            <a:r>
              <a:rPr lang="en-GB" sz="1400" dirty="0"/>
              <a:t>Condition that remains true </a:t>
            </a:r>
            <a:r>
              <a:rPr lang="en-GB" sz="1400" b="1" dirty="0">
                <a:solidFill>
                  <a:srgbClr val="FF0000"/>
                </a:solidFill>
              </a:rPr>
              <a:t>throughout</a:t>
            </a:r>
            <a:r>
              <a:rPr lang="en-GB" sz="1400" dirty="0"/>
              <a:t> the execution of an algorithm.</a:t>
            </a:r>
          </a:p>
          <a:p>
            <a:r>
              <a:rPr lang="en-GB" sz="1400" dirty="0"/>
              <a:t>Used to ensure the algorithm or data structure maintains its integrity and behaves as expected.</a:t>
            </a:r>
          </a:p>
        </p:txBody>
      </p:sp>
    </p:spTree>
    <p:extLst>
      <p:ext uri="{BB962C8B-B14F-4D97-AF65-F5344CB8AC3E}">
        <p14:creationId xmlns:p14="http://schemas.microsoft.com/office/powerpoint/2010/main" val="632905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E1634-A01C-3F73-5315-24819FA2FBAC}"/>
              </a:ext>
            </a:extLst>
          </p:cNvPr>
          <p:cNvSpPr>
            <a:spLocks noGrp="1"/>
          </p:cNvSpPr>
          <p:nvPr>
            <p:ph type="title"/>
          </p:nvPr>
        </p:nvSpPr>
        <p:spPr/>
        <p:txBody>
          <a:bodyPr/>
          <a:lstStyle/>
          <a:p>
            <a:r>
              <a:rPr lang="en-GB" dirty="0"/>
              <a:t>Algorithm Design</a:t>
            </a:r>
          </a:p>
        </p:txBody>
      </p:sp>
      <p:sp>
        <p:nvSpPr>
          <p:cNvPr id="3" name="Content Placeholder 2">
            <a:extLst>
              <a:ext uri="{FF2B5EF4-FFF2-40B4-BE49-F238E27FC236}">
                <a16:creationId xmlns:a16="http://schemas.microsoft.com/office/drawing/2014/main" id="{226507AE-2A3D-F6BE-F0CB-9F0666156082}"/>
              </a:ext>
            </a:extLst>
          </p:cNvPr>
          <p:cNvSpPr>
            <a:spLocks noGrp="1"/>
          </p:cNvSpPr>
          <p:nvPr>
            <p:ph idx="1"/>
          </p:nvPr>
        </p:nvSpPr>
        <p:spPr/>
        <p:txBody>
          <a:bodyPr/>
          <a:lstStyle/>
          <a:p>
            <a:pPr>
              <a:buFont typeface="+mj-lt"/>
              <a:buAutoNum type="arabicPeriod"/>
            </a:pPr>
            <a:r>
              <a:rPr lang="en-GB" dirty="0"/>
              <a:t>Think what you want it to do and write this down. This is the </a:t>
            </a:r>
            <a:r>
              <a:rPr lang="en-GB" b="1" dirty="0">
                <a:solidFill>
                  <a:srgbClr val="FF0000"/>
                </a:solidFill>
              </a:rPr>
              <a:t>specification</a:t>
            </a:r>
            <a:r>
              <a:rPr lang="en-GB" dirty="0"/>
              <a:t>.</a:t>
            </a:r>
          </a:p>
          <a:p>
            <a:pPr>
              <a:buFont typeface="+mj-lt"/>
              <a:buAutoNum type="arabicPeriod"/>
            </a:pPr>
            <a:r>
              <a:rPr lang="en-GB" dirty="0"/>
              <a:t>Think, come up with an idea, and write down your algorithm step by step.</a:t>
            </a:r>
          </a:p>
          <a:p>
            <a:pPr>
              <a:buFont typeface="+mj-lt"/>
              <a:buAutoNum type="arabicPeriod"/>
            </a:pPr>
            <a:r>
              <a:rPr lang="en-GB" dirty="0"/>
              <a:t>Check that your algorithm does indeed satisfy the specification (</a:t>
            </a:r>
            <a:r>
              <a:rPr lang="en-GB" b="1" dirty="0">
                <a:solidFill>
                  <a:srgbClr val="FF0000"/>
                </a:solidFill>
              </a:rPr>
              <a:t>post-conditions</a:t>
            </a:r>
            <a:r>
              <a:rPr lang="en-GB" dirty="0"/>
              <a:t> and </a:t>
            </a:r>
            <a:r>
              <a:rPr lang="en-GB" b="1" dirty="0">
                <a:solidFill>
                  <a:srgbClr val="FF0000"/>
                </a:solidFill>
              </a:rPr>
              <a:t>invariants</a:t>
            </a:r>
            <a:r>
              <a:rPr lang="en-GB" dirty="0"/>
              <a:t>).</a:t>
            </a:r>
          </a:p>
          <a:p>
            <a:pPr>
              <a:buFont typeface="+mj-lt"/>
              <a:buAutoNum type="arabicPeriod"/>
            </a:pPr>
            <a:r>
              <a:rPr lang="en-GB" dirty="0"/>
              <a:t>If necessary, check the Time and Space Complexity.</a:t>
            </a:r>
          </a:p>
        </p:txBody>
      </p:sp>
    </p:spTree>
    <p:extLst>
      <p:ext uri="{BB962C8B-B14F-4D97-AF65-F5344CB8AC3E}">
        <p14:creationId xmlns:p14="http://schemas.microsoft.com/office/powerpoint/2010/main" val="3876214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0FD3A-9344-5661-EC09-2D8E0CA2E651}"/>
              </a:ext>
            </a:extLst>
          </p:cNvPr>
          <p:cNvSpPr>
            <a:spLocks noGrp="1"/>
          </p:cNvSpPr>
          <p:nvPr>
            <p:ph type="title"/>
          </p:nvPr>
        </p:nvSpPr>
        <p:spPr/>
        <p:txBody>
          <a:bodyPr/>
          <a:lstStyle/>
          <a:p>
            <a:r>
              <a:rPr lang="en-GB" dirty="0"/>
              <a:t>Linear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AD11B0C-3949-A513-2E7E-797B456BBE2A}"/>
                  </a:ext>
                </a:extLst>
              </p:cNvPr>
              <p:cNvSpPr>
                <a:spLocks noGrp="1"/>
              </p:cNvSpPr>
              <p:nvPr>
                <p:ph idx="1"/>
              </p:nvPr>
            </p:nvSpPr>
            <p:spPr>
              <a:xfrm>
                <a:off x="395536" y="2362200"/>
                <a:ext cx="7772400" cy="1937742"/>
              </a:xfrm>
            </p:spPr>
            <p:txBody>
              <a:bodyPr/>
              <a:lstStyle/>
              <a:p>
                <a:pPr marL="0" indent="0">
                  <a:buNone/>
                </a:pPr>
                <a:r>
                  <a:rPr lang="en-GB" b="1" dirty="0"/>
                  <a:t>Specification:</a:t>
                </a:r>
              </a:p>
              <a:p>
                <a:pPr marL="0" indent="0">
                  <a:buNone/>
                </a:pPr>
                <a:r>
                  <a:rPr lang="en-GB" dirty="0"/>
                  <a:t>Given an array </a:t>
                </a:r>
                <a14:m>
                  <m:oMath xmlns:m="http://schemas.openxmlformats.org/officeDocument/2006/math">
                    <m:r>
                      <a:rPr lang="en-GB" b="0" i="1" smtClean="0">
                        <a:latin typeface="Cambria Math" panose="02040503050406030204" pitchFamily="18" charset="0"/>
                      </a:rPr>
                      <m:t>𝑎</m:t>
                    </m:r>
                  </m:oMath>
                </a14:m>
                <a:r>
                  <a:rPr lang="en-GB" dirty="0"/>
                  <a:t> of integers, and given an integer </a:t>
                </a:r>
                <a14:m>
                  <m:oMath xmlns:m="http://schemas.openxmlformats.org/officeDocument/2006/math">
                    <m:r>
                      <a:rPr lang="en-GB" b="0" i="1" smtClean="0">
                        <a:latin typeface="Cambria Math" panose="02040503050406030204" pitchFamily="18" charset="0"/>
                      </a:rPr>
                      <m:t>𝑥</m:t>
                    </m:r>
                  </m:oMath>
                </a14:m>
                <a:r>
                  <a:rPr lang="en-GB" dirty="0"/>
                  <a:t>, find an integer </a:t>
                </a:r>
                <a14:m>
                  <m:oMath xmlns:m="http://schemas.openxmlformats.org/officeDocument/2006/math">
                    <m:r>
                      <a:rPr lang="en-GB" b="0" i="1" smtClean="0">
                        <a:latin typeface="Cambria Math" panose="02040503050406030204" pitchFamily="18" charset="0"/>
                      </a:rPr>
                      <m:t>𝑖</m:t>
                    </m:r>
                  </m:oMath>
                </a14:m>
                <a:r>
                  <a:rPr lang="en-GB" dirty="0"/>
                  <a:t> such that:</a:t>
                </a:r>
              </a:p>
              <a:p>
                <a:pPr>
                  <a:buFont typeface="+mj-lt"/>
                  <a:buAutoNum type="arabicPeriod"/>
                </a:pPr>
                <a:r>
                  <a:rPr lang="en-GB" dirty="0"/>
                  <a:t>If there is no </a:t>
                </a:r>
                <a14:m>
                  <m:oMath xmlns:m="http://schemas.openxmlformats.org/officeDocument/2006/math">
                    <m:r>
                      <a:rPr lang="en-GB" b="0" i="1" smtClean="0">
                        <a:latin typeface="Cambria Math" panose="02040503050406030204" pitchFamily="18" charset="0"/>
                      </a:rPr>
                      <m:t>𝑗</m:t>
                    </m:r>
                  </m:oMath>
                </a14:m>
                <a:r>
                  <a:rPr lang="en-GB" dirty="0"/>
                  <a:t> such that </a:t>
                </a:r>
                <a14:m>
                  <m:oMath xmlns:m="http://schemas.openxmlformats.org/officeDocument/2006/math">
                    <m:r>
                      <a:rPr lang="en-GB" b="0" i="1" smtClean="0">
                        <a:latin typeface="Cambria Math" panose="02040503050406030204" pitchFamily="18" charset="0"/>
                      </a:rPr>
                      <m:t>𝑎</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𝑗</m:t>
                        </m:r>
                      </m:e>
                    </m:d>
                    <m:r>
                      <a:rPr lang="en-GB" b="0" i="1" smtClean="0">
                        <a:latin typeface="Cambria Math" panose="02040503050406030204" pitchFamily="18" charset="0"/>
                      </a:rPr>
                      <m:t>=</m:t>
                    </m:r>
                    <m:r>
                      <a:rPr lang="en-GB" b="0" i="1" smtClean="0">
                        <a:latin typeface="Cambria Math" panose="02040503050406030204" pitchFamily="18" charset="0"/>
                      </a:rPr>
                      <m:t>𝑥</m:t>
                    </m:r>
                  </m:oMath>
                </a14:m>
                <a:r>
                  <a:rPr lang="en-GB" dirty="0"/>
                  <a:t>, then </a:t>
                </a:r>
                <a14:m>
                  <m:oMath xmlns:m="http://schemas.openxmlformats.org/officeDocument/2006/math">
                    <m:r>
                      <a:rPr lang="en-GB" b="0" i="1" smtClean="0">
                        <a:latin typeface="Cambria Math" panose="02040503050406030204" pitchFamily="18" charset="0"/>
                      </a:rPr>
                      <m:t>𝑖</m:t>
                    </m:r>
                    <m:r>
                      <a:rPr lang="en-GB" b="0" i="1" smtClean="0">
                        <a:latin typeface="Cambria Math" panose="02040503050406030204" pitchFamily="18" charset="0"/>
                      </a:rPr>
                      <m:t>=−1</m:t>
                    </m:r>
                  </m:oMath>
                </a14:m>
                <a:r>
                  <a:rPr lang="en-GB" dirty="0"/>
                  <a:t>.</a:t>
                </a:r>
              </a:p>
              <a:p>
                <a:pPr>
                  <a:buFont typeface="+mj-lt"/>
                  <a:buAutoNum type="arabicPeriod"/>
                </a:pPr>
                <a:r>
                  <a:rPr lang="en-GB" dirty="0"/>
                  <a:t>Otherwise, </a:t>
                </a:r>
                <a14:m>
                  <m:oMath xmlns:m="http://schemas.openxmlformats.org/officeDocument/2006/math">
                    <m:r>
                      <a:rPr lang="en-GB" b="0" i="1" smtClean="0">
                        <a:latin typeface="Cambria Math" panose="02040503050406030204" pitchFamily="18" charset="0"/>
                      </a:rPr>
                      <m:t>𝑎</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𝑖</m:t>
                        </m:r>
                      </m:e>
                    </m:d>
                    <m:r>
                      <a:rPr lang="en-GB" b="0" i="1" smtClean="0">
                        <a:latin typeface="Cambria Math" panose="02040503050406030204" pitchFamily="18" charset="0"/>
                      </a:rPr>
                      <m:t>=</m:t>
                    </m:r>
                    <m:r>
                      <a:rPr lang="en-GB" b="0" i="1" smtClean="0">
                        <a:latin typeface="Cambria Math" panose="02040503050406030204" pitchFamily="18" charset="0"/>
                      </a:rPr>
                      <m:t>𝑥</m:t>
                    </m:r>
                  </m:oMath>
                </a14:m>
                <a:r>
                  <a:rPr lang="en-GB" dirty="0"/>
                  <a:t>.</a:t>
                </a:r>
              </a:p>
              <a:p>
                <a:pPr>
                  <a:buFont typeface="+mj-lt"/>
                  <a:buAutoNum type="arabicPeriod"/>
                </a:pPr>
                <a:r>
                  <a:rPr lang="en-GB" dirty="0"/>
                  <a:t>If there is more than one </a:t>
                </a:r>
                <a14:m>
                  <m:oMath xmlns:m="http://schemas.openxmlformats.org/officeDocument/2006/math">
                    <m:r>
                      <a:rPr lang="en-GB" b="0" i="1" smtClean="0">
                        <a:latin typeface="Cambria Math" panose="02040503050406030204" pitchFamily="18" charset="0"/>
                      </a:rPr>
                      <m:t>𝑖</m:t>
                    </m:r>
                  </m:oMath>
                </a14:m>
                <a:r>
                  <a:rPr lang="en-GB" dirty="0"/>
                  <a:t> with </a:t>
                </a:r>
                <a14:m>
                  <m:oMath xmlns:m="http://schemas.openxmlformats.org/officeDocument/2006/math">
                    <m:r>
                      <a:rPr lang="en-GB" b="0" i="1" smtClean="0">
                        <a:latin typeface="Cambria Math" panose="02040503050406030204" pitchFamily="18" charset="0"/>
                      </a:rPr>
                      <m:t>𝑎</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𝑖</m:t>
                        </m:r>
                      </m:e>
                    </m:d>
                    <m:r>
                      <a:rPr lang="en-GB" b="0" i="1" smtClean="0">
                        <a:latin typeface="Cambria Math" panose="02040503050406030204" pitchFamily="18" charset="0"/>
                      </a:rPr>
                      <m:t>=</m:t>
                    </m:r>
                    <m:r>
                      <a:rPr lang="en-GB" b="0" i="1" smtClean="0">
                        <a:latin typeface="Cambria Math" panose="02040503050406030204" pitchFamily="18" charset="0"/>
                      </a:rPr>
                      <m:t>𝑥</m:t>
                    </m:r>
                  </m:oMath>
                </a14:m>
                <a:r>
                  <a:rPr lang="en-GB" dirty="0"/>
                  <a:t>, return the first </a:t>
                </a:r>
                <a14:m>
                  <m:oMath xmlns:m="http://schemas.openxmlformats.org/officeDocument/2006/math">
                    <m:r>
                      <a:rPr lang="en-GB" b="0" i="1" smtClean="0">
                        <a:latin typeface="Cambria Math" panose="02040503050406030204" pitchFamily="18" charset="0"/>
                      </a:rPr>
                      <m:t>𝑖</m:t>
                    </m:r>
                  </m:oMath>
                </a14:m>
                <a:r>
                  <a:rPr lang="en-GB" dirty="0"/>
                  <a:t>.</a:t>
                </a:r>
              </a:p>
            </p:txBody>
          </p:sp>
        </mc:Choice>
        <mc:Fallback xmlns="">
          <p:sp>
            <p:nvSpPr>
              <p:cNvPr id="3" name="Content Placeholder 2">
                <a:extLst>
                  <a:ext uri="{FF2B5EF4-FFF2-40B4-BE49-F238E27FC236}">
                    <a16:creationId xmlns:a16="http://schemas.microsoft.com/office/drawing/2014/main" id="{EAD11B0C-3949-A513-2E7E-797B456BBE2A}"/>
                  </a:ext>
                </a:extLst>
              </p:cNvPr>
              <p:cNvSpPr>
                <a:spLocks noGrp="1" noRot="1" noChangeAspect="1" noMove="1" noResize="1" noEditPoints="1" noAdjustHandles="1" noChangeArrowheads="1" noChangeShapeType="1" noTextEdit="1"/>
              </p:cNvSpPr>
              <p:nvPr>
                <p:ph idx="1"/>
              </p:nvPr>
            </p:nvSpPr>
            <p:spPr>
              <a:xfrm>
                <a:off x="395536" y="2362200"/>
                <a:ext cx="7772400" cy="1937742"/>
              </a:xfrm>
              <a:blipFill>
                <a:blip r:embed="rId2"/>
                <a:stretch>
                  <a:fillRect l="-471" t="-946"/>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5BCFD160-0A3F-A9B9-D6FA-D9302688611F}"/>
              </a:ext>
            </a:extLst>
          </p:cNvPr>
          <p:cNvSpPr txBox="1"/>
          <p:nvPr/>
        </p:nvSpPr>
        <p:spPr>
          <a:xfrm>
            <a:off x="2789448" y="1502499"/>
            <a:ext cx="428323" cy="379656"/>
          </a:xfrm>
          <a:prstGeom prst="rect">
            <a:avLst/>
          </a:prstGeom>
          <a:noFill/>
          <a:ln>
            <a:solidFill>
              <a:schemeClr val="tx1">
                <a:lumMod val="95000"/>
                <a:lumOff val="5000"/>
              </a:schemeClr>
            </a:solidFill>
          </a:ln>
        </p:spPr>
        <p:txBody>
          <a:bodyPr wrap="none" rtlCol="0">
            <a:spAutoFit/>
          </a:bodyPr>
          <a:lstStyle/>
          <a:p>
            <a:r>
              <a:rPr lang="en-GB" sz="1867" dirty="0"/>
              <a:t>20</a:t>
            </a:r>
          </a:p>
        </p:txBody>
      </p:sp>
      <p:sp>
        <p:nvSpPr>
          <p:cNvPr id="13" name="TextBox 12">
            <a:extLst>
              <a:ext uri="{FF2B5EF4-FFF2-40B4-BE49-F238E27FC236}">
                <a16:creationId xmlns:a16="http://schemas.microsoft.com/office/drawing/2014/main" id="{0033DD7D-59AB-7D87-0A3C-3AE7E677213D}"/>
              </a:ext>
            </a:extLst>
          </p:cNvPr>
          <p:cNvSpPr txBox="1"/>
          <p:nvPr/>
        </p:nvSpPr>
        <p:spPr>
          <a:xfrm>
            <a:off x="3217771" y="1502499"/>
            <a:ext cx="428323" cy="379656"/>
          </a:xfrm>
          <a:prstGeom prst="rect">
            <a:avLst/>
          </a:prstGeom>
          <a:noFill/>
          <a:ln>
            <a:solidFill>
              <a:schemeClr val="tx1">
                <a:lumMod val="95000"/>
                <a:lumOff val="5000"/>
              </a:schemeClr>
            </a:solidFill>
          </a:ln>
        </p:spPr>
        <p:txBody>
          <a:bodyPr wrap="none" rtlCol="0">
            <a:spAutoFit/>
          </a:bodyPr>
          <a:lstStyle/>
          <a:p>
            <a:r>
              <a:rPr lang="en-GB" sz="1867" dirty="0"/>
              <a:t>15</a:t>
            </a:r>
          </a:p>
        </p:txBody>
      </p:sp>
      <p:sp>
        <p:nvSpPr>
          <p:cNvPr id="14" name="TextBox 13">
            <a:extLst>
              <a:ext uri="{FF2B5EF4-FFF2-40B4-BE49-F238E27FC236}">
                <a16:creationId xmlns:a16="http://schemas.microsoft.com/office/drawing/2014/main" id="{879CBD84-41B6-9A2B-D600-83D32E2448E1}"/>
              </a:ext>
            </a:extLst>
          </p:cNvPr>
          <p:cNvSpPr txBox="1"/>
          <p:nvPr/>
        </p:nvSpPr>
        <p:spPr>
          <a:xfrm>
            <a:off x="3647637" y="1502497"/>
            <a:ext cx="428323" cy="379656"/>
          </a:xfrm>
          <a:prstGeom prst="rect">
            <a:avLst/>
          </a:prstGeom>
          <a:noFill/>
          <a:ln>
            <a:solidFill>
              <a:schemeClr val="tx1">
                <a:lumMod val="95000"/>
                <a:lumOff val="5000"/>
              </a:schemeClr>
            </a:solidFill>
          </a:ln>
        </p:spPr>
        <p:txBody>
          <a:bodyPr wrap="none" rtlCol="0">
            <a:spAutoFit/>
          </a:bodyPr>
          <a:lstStyle/>
          <a:p>
            <a:r>
              <a:rPr lang="en-GB" sz="1867" dirty="0"/>
              <a:t>10</a:t>
            </a:r>
          </a:p>
        </p:txBody>
      </p:sp>
      <p:sp>
        <p:nvSpPr>
          <p:cNvPr id="15" name="TextBox 14">
            <a:extLst>
              <a:ext uri="{FF2B5EF4-FFF2-40B4-BE49-F238E27FC236}">
                <a16:creationId xmlns:a16="http://schemas.microsoft.com/office/drawing/2014/main" id="{E11E9947-D118-BAFD-27AA-43980E4AEE74}"/>
              </a:ext>
            </a:extLst>
          </p:cNvPr>
          <p:cNvSpPr txBox="1"/>
          <p:nvPr/>
        </p:nvSpPr>
        <p:spPr>
          <a:xfrm>
            <a:off x="4074417" y="1502497"/>
            <a:ext cx="428323" cy="379656"/>
          </a:xfrm>
          <a:prstGeom prst="rect">
            <a:avLst/>
          </a:prstGeom>
          <a:noFill/>
          <a:ln>
            <a:solidFill>
              <a:schemeClr val="tx1">
                <a:lumMod val="95000"/>
                <a:lumOff val="5000"/>
              </a:schemeClr>
            </a:solidFill>
          </a:ln>
        </p:spPr>
        <p:txBody>
          <a:bodyPr wrap="none" rtlCol="0">
            <a:spAutoFit/>
          </a:bodyPr>
          <a:lstStyle/>
          <a:p>
            <a:r>
              <a:rPr lang="en-GB" sz="1867" dirty="0"/>
              <a:t>50</a:t>
            </a:r>
          </a:p>
        </p:txBody>
      </p:sp>
      <p:sp>
        <p:nvSpPr>
          <p:cNvPr id="16" name="TextBox 15">
            <a:extLst>
              <a:ext uri="{FF2B5EF4-FFF2-40B4-BE49-F238E27FC236}">
                <a16:creationId xmlns:a16="http://schemas.microsoft.com/office/drawing/2014/main" id="{615E057A-203C-993C-7681-F4DF27788453}"/>
              </a:ext>
            </a:extLst>
          </p:cNvPr>
          <p:cNvSpPr txBox="1"/>
          <p:nvPr/>
        </p:nvSpPr>
        <p:spPr>
          <a:xfrm>
            <a:off x="4502740" y="1502497"/>
            <a:ext cx="428323" cy="379656"/>
          </a:xfrm>
          <a:prstGeom prst="rect">
            <a:avLst/>
          </a:prstGeom>
          <a:noFill/>
          <a:ln>
            <a:solidFill>
              <a:schemeClr val="tx1">
                <a:lumMod val="95000"/>
                <a:lumOff val="5000"/>
              </a:schemeClr>
            </a:solidFill>
          </a:ln>
        </p:spPr>
        <p:txBody>
          <a:bodyPr wrap="none" rtlCol="0">
            <a:spAutoFit/>
          </a:bodyPr>
          <a:lstStyle/>
          <a:p>
            <a:r>
              <a:rPr lang="en-GB" sz="1867" dirty="0"/>
              <a:t>16</a:t>
            </a:r>
          </a:p>
        </p:txBody>
      </p:sp>
      <p:sp>
        <p:nvSpPr>
          <p:cNvPr id="17" name="TextBox 16">
            <a:extLst>
              <a:ext uri="{FF2B5EF4-FFF2-40B4-BE49-F238E27FC236}">
                <a16:creationId xmlns:a16="http://schemas.microsoft.com/office/drawing/2014/main" id="{0FEDFEFF-4D67-4214-DD37-094CC39799FE}"/>
              </a:ext>
            </a:extLst>
          </p:cNvPr>
          <p:cNvSpPr txBox="1"/>
          <p:nvPr/>
        </p:nvSpPr>
        <p:spPr>
          <a:xfrm>
            <a:off x="4929522" y="1502497"/>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8" name="TextBox 17">
            <a:extLst>
              <a:ext uri="{FF2B5EF4-FFF2-40B4-BE49-F238E27FC236}">
                <a16:creationId xmlns:a16="http://schemas.microsoft.com/office/drawing/2014/main" id="{2BF375D3-BEBF-104A-8EC2-B75FBA7AD758}"/>
              </a:ext>
            </a:extLst>
          </p:cNvPr>
          <p:cNvSpPr txBox="1"/>
          <p:nvPr/>
        </p:nvSpPr>
        <p:spPr>
          <a:xfrm>
            <a:off x="2863671" y="1148405"/>
            <a:ext cx="288863" cy="338554"/>
          </a:xfrm>
          <a:prstGeom prst="rect">
            <a:avLst/>
          </a:prstGeom>
          <a:noFill/>
        </p:spPr>
        <p:txBody>
          <a:bodyPr wrap="none" rtlCol="0">
            <a:spAutoFit/>
          </a:bodyPr>
          <a:lstStyle/>
          <a:p>
            <a:r>
              <a:rPr lang="en-GB" sz="1600" dirty="0">
                <a:solidFill>
                  <a:srgbClr val="0070C0"/>
                </a:solidFill>
              </a:rPr>
              <a:t>0</a:t>
            </a:r>
          </a:p>
        </p:txBody>
      </p:sp>
      <p:sp>
        <p:nvSpPr>
          <p:cNvPr id="19" name="TextBox 18">
            <a:extLst>
              <a:ext uri="{FF2B5EF4-FFF2-40B4-BE49-F238E27FC236}">
                <a16:creationId xmlns:a16="http://schemas.microsoft.com/office/drawing/2014/main" id="{9AA3E8B2-1A7B-5E13-9CE3-3E099C65938C}"/>
              </a:ext>
            </a:extLst>
          </p:cNvPr>
          <p:cNvSpPr txBox="1"/>
          <p:nvPr/>
        </p:nvSpPr>
        <p:spPr>
          <a:xfrm>
            <a:off x="3295297" y="1148405"/>
            <a:ext cx="288863" cy="338554"/>
          </a:xfrm>
          <a:prstGeom prst="rect">
            <a:avLst/>
          </a:prstGeom>
          <a:noFill/>
        </p:spPr>
        <p:txBody>
          <a:bodyPr wrap="none" rtlCol="0">
            <a:spAutoFit/>
          </a:bodyPr>
          <a:lstStyle/>
          <a:p>
            <a:r>
              <a:rPr lang="en-GB" sz="1600" dirty="0">
                <a:solidFill>
                  <a:srgbClr val="0070C0"/>
                </a:solidFill>
              </a:rPr>
              <a:t>1</a:t>
            </a:r>
          </a:p>
        </p:txBody>
      </p:sp>
      <p:sp>
        <p:nvSpPr>
          <p:cNvPr id="20" name="TextBox 19">
            <a:extLst>
              <a:ext uri="{FF2B5EF4-FFF2-40B4-BE49-F238E27FC236}">
                <a16:creationId xmlns:a16="http://schemas.microsoft.com/office/drawing/2014/main" id="{BADEFF07-FEF7-6710-03FE-D2756D9326EF}"/>
              </a:ext>
            </a:extLst>
          </p:cNvPr>
          <p:cNvSpPr txBox="1"/>
          <p:nvPr/>
        </p:nvSpPr>
        <p:spPr>
          <a:xfrm>
            <a:off x="3726923" y="1148405"/>
            <a:ext cx="288863" cy="338554"/>
          </a:xfrm>
          <a:prstGeom prst="rect">
            <a:avLst/>
          </a:prstGeom>
          <a:noFill/>
        </p:spPr>
        <p:txBody>
          <a:bodyPr wrap="none" rtlCol="0">
            <a:spAutoFit/>
          </a:bodyPr>
          <a:lstStyle/>
          <a:p>
            <a:r>
              <a:rPr lang="en-GB" sz="1600" dirty="0">
                <a:solidFill>
                  <a:srgbClr val="0070C0"/>
                </a:solidFill>
              </a:rPr>
              <a:t>2</a:t>
            </a:r>
          </a:p>
        </p:txBody>
      </p:sp>
      <p:sp>
        <p:nvSpPr>
          <p:cNvPr id="21" name="TextBox 20">
            <a:extLst>
              <a:ext uri="{FF2B5EF4-FFF2-40B4-BE49-F238E27FC236}">
                <a16:creationId xmlns:a16="http://schemas.microsoft.com/office/drawing/2014/main" id="{2487D95B-BDEA-6C92-7D23-A6041B313CD0}"/>
              </a:ext>
            </a:extLst>
          </p:cNvPr>
          <p:cNvSpPr txBox="1"/>
          <p:nvPr/>
        </p:nvSpPr>
        <p:spPr>
          <a:xfrm>
            <a:off x="4147112" y="1148405"/>
            <a:ext cx="288863" cy="338554"/>
          </a:xfrm>
          <a:prstGeom prst="rect">
            <a:avLst/>
          </a:prstGeom>
          <a:noFill/>
        </p:spPr>
        <p:txBody>
          <a:bodyPr wrap="none" rtlCol="0">
            <a:spAutoFit/>
          </a:bodyPr>
          <a:lstStyle/>
          <a:p>
            <a:r>
              <a:rPr lang="en-GB" sz="1600" dirty="0">
                <a:solidFill>
                  <a:srgbClr val="0070C0"/>
                </a:solidFill>
              </a:rPr>
              <a:t>3</a:t>
            </a:r>
          </a:p>
        </p:txBody>
      </p:sp>
      <p:sp>
        <p:nvSpPr>
          <p:cNvPr id="22" name="TextBox 21">
            <a:extLst>
              <a:ext uri="{FF2B5EF4-FFF2-40B4-BE49-F238E27FC236}">
                <a16:creationId xmlns:a16="http://schemas.microsoft.com/office/drawing/2014/main" id="{441F8B95-2035-B9D4-2BDB-AFC675CCB087}"/>
              </a:ext>
            </a:extLst>
          </p:cNvPr>
          <p:cNvSpPr txBox="1"/>
          <p:nvPr/>
        </p:nvSpPr>
        <p:spPr>
          <a:xfrm>
            <a:off x="4588385" y="1148693"/>
            <a:ext cx="288863" cy="338554"/>
          </a:xfrm>
          <a:prstGeom prst="rect">
            <a:avLst/>
          </a:prstGeom>
          <a:noFill/>
        </p:spPr>
        <p:txBody>
          <a:bodyPr wrap="none" rtlCol="0">
            <a:spAutoFit/>
          </a:bodyPr>
          <a:lstStyle/>
          <a:p>
            <a:r>
              <a:rPr lang="en-GB" sz="1600" dirty="0">
                <a:solidFill>
                  <a:srgbClr val="0070C0"/>
                </a:solidFill>
              </a:rPr>
              <a:t>4</a:t>
            </a:r>
          </a:p>
        </p:txBody>
      </p:sp>
      <p:sp>
        <p:nvSpPr>
          <p:cNvPr id="23" name="TextBox 22">
            <a:extLst>
              <a:ext uri="{FF2B5EF4-FFF2-40B4-BE49-F238E27FC236}">
                <a16:creationId xmlns:a16="http://schemas.microsoft.com/office/drawing/2014/main" id="{8735AFC3-6346-5BE9-6D52-0AD23DBEDFDD}"/>
              </a:ext>
            </a:extLst>
          </p:cNvPr>
          <p:cNvSpPr txBox="1"/>
          <p:nvPr/>
        </p:nvSpPr>
        <p:spPr>
          <a:xfrm>
            <a:off x="5008576" y="1148694"/>
            <a:ext cx="288863" cy="338554"/>
          </a:xfrm>
          <a:prstGeom prst="rect">
            <a:avLst/>
          </a:prstGeom>
          <a:noFill/>
        </p:spPr>
        <p:txBody>
          <a:bodyPr wrap="none" rtlCol="0">
            <a:spAutoFit/>
          </a:bodyPr>
          <a:lstStyle/>
          <a:p>
            <a:r>
              <a:rPr lang="en-GB" sz="1600" dirty="0">
                <a:solidFill>
                  <a:srgbClr val="0070C0"/>
                </a:solidFill>
              </a:rPr>
              <a:t>5</a:t>
            </a:r>
          </a:p>
        </p:txBody>
      </p:sp>
      <p:sp>
        <p:nvSpPr>
          <p:cNvPr id="24" name="TextBox 23">
            <a:extLst>
              <a:ext uri="{FF2B5EF4-FFF2-40B4-BE49-F238E27FC236}">
                <a16:creationId xmlns:a16="http://schemas.microsoft.com/office/drawing/2014/main" id="{C607248A-6553-DF89-AF72-21060B652D45}"/>
              </a:ext>
            </a:extLst>
          </p:cNvPr>
          <p:cNvSpPr txBox="1"/>
          <p:nvPr/>
        </p:nvSpPr>
        <p:spPr>
          <a:xfrm>
            <a:off x="5357843" y="1502497"/>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25" name="TextBox 24">
            <a:extLst>
              <a:ext uri="{FF2B5EF4-FFF2-40B4-BE49-F238E27FC236}">
                <a16:creationId xmlns:a16="http://schemas.microsoft.com/office/drawing/2014/main" id="{1BF791BB-75A9-13CC-1E34-1607E6244538}"/>
              </a:ext>
            </a:extLst>
          </p:cNvPr>
          <p:cNvSpPr txBox="1"/>
          <p:nvPr/>
        </p:nvSpPr>
        <p:spPr>
          <a:xfrm>
            <a:off x="5436897" y="1148694"/>
            <a:ext cx="298480" cy="338554"/>
          </a:xfrm>
          <a:prstGeom prst="rect">
            <a:avLst/>
          </a:prstGeom>
          <a:noFill/>
        </p:spPr>
        <p:txBody>
          <a:bodyPr wrap="none" rtlCol="0">
            <a:spAutoFit/>
          </a:bodyPr>
          <a:lstStyle/>
          <a:p>
            <a:r>
              <a:rPr lang="en-GB" sz="1600" dirty="0">
                <a:solidFill>
                  <a:srgbClr val="0070C0"/>
                </a:solidFill>
              </a:rPr>
              <a:t>6</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FC60A3D-4951-C765-D50D-751767B63CC6}"/>
                  </a:ext>
                </a:extLst>
              </p:cNvPr>
              <p:cNvSpPr txBox="1"/>
              <p:nvPr/>
            </p:nvSpPr>
            <p:spPr>
              <a:xfrm>
                <a:off x="1954714" y="1430715"/>
                <a:ext cx="8743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smtClean="0">
                          <a:latin typeface="Cambria Math" panose="02040503050406030204" pitchFamily="18" charset="0"/>
                        </a:rPr>
                        <m:t>=</m:t>
                      </m:r>
                    </m:oMath>
                  </m:oMathPara>
                </a14:m>
                <a:endParaRPr lang="en-GB" dirty="0"/>
              </a:p>
            </p:txBody>
          </p:sp>
        </mc:Choice>
        <mc:Fallback xmlns="">
          <p:sp>
            <p:nvSpPr>
              <p:cNvPr id="26" name="TextBox 25">
                <a:extLst>
                  <a:ext uri="{FF2B5EF4-FFF2-40B4-BE49-F238E27FC236}">
                    <a16:creationId xmlns:a16="http://schemas.microsoft.com/office/drawing/2014/main" id="{CFC60A3D-4951-C765-D50D-751767B63CC6}"/>
                  </a:ext>
                </a:extLst>
              </p:cNvPr>
              <p:cNvSpPr txBox="1">
                <a:spLocks noRot="1" noChangeAspect="1" noMove="1" noResize="1" noEditPoints="1" noAdjustHandles="1" noChangeArrowheads="1" noChangeShapeType="1" noTextEdit="1"/>
              </p:cNvSpPr>
              <p:nvPr/>
            </p:nvSpPr>
            <p:spPr>
              <a:xfrm>
                <a:off x="1954714" y="1430715"/>
                <a:ext cx="874342" cy="523220"/>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629702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A468-8402-B2FA-5D6D-B2F4798640C1}"/>
              </a:ext>
            </a:extLst>
          </p:cNvPr>
          <p:cNvSpPr>
            <a:spLocks noGrp="1"/>
          </p:cNvSpPr>
          <p:nvPr>
            <p:ph type="title"/>
          </p:nvPr>
        </p:nvSpPr>
        <p:spPr/>
        <p:txBody>
          <a:bodyPr/>
          <a:lstStyle/>
          <a:p>
            <a:r>
              <a:rPr lang="en-GB" dirty="0"/>
              <a:t>Linear Search</a:t>
            </a:r>
          </a:p>
        </p:txBody>
      </p:sp>
      <p:sp>
        <p:nvSpPr>
          <p:cNvPr id="3" name="Content Placeholder 2">
            <a:extLst>
              <a:ext uri="{FF2B5EF4-FFF2-40B4-BE49-F238E27FC236}">
                <a16:creationId xmlns:a16="http://schemas.microsoft.com/office/drawing/2014/main" id="{1C84225B-80FC-6A38-92C2-3DADF3C655E9}"/>
              </a:ext>
            </a:extLst>
          </p:cNvPr>
          <p:cNvSpPr>
            <a:spLocks noGrp="1"/>
          </p:cNvSpPr>
          <p:nvPr>
            <p:ph idx="1"/>
          </p:nvPr>
        </p:nvSpPr>
        <p:spPr/>
        <p:txBody>
          <a:bodyPr/>
          <a:lstStyle/>
          <a:p>
            <a:pPr marL="0" indent="0">
              <a:buNone/>
            </a:pPr>
            <a:r>
              <a:rPr lang="en-GB" sz="1400" b="1" dirty="0"/>
              <a:t>Algorithm:</a:t>
            </a:r>
          </a:p>
          <a:p>
            <a:pPr>
              <a:buFont typeface="+mj-lt"/>
              <a:buAutoNum type="arabicPeriod"/>
            </a:pPr>
            <a:r>
              <a:rPr lang="en-GB" sz="1200" b="1" dirty="0"/>
              <a:t>Start from the Beginning</a:t>
            </a:r>
            <a:r>
              <a:rPr lang="en-GB" sz="1200" dirty="0"/>
              <a:t>: Begin at the first element of the list.</a:t>
            </a:r>
          </a:p>
          <a:p>
            <a:pPr>
              <a:buFont typeface="+mj-lt"/>
              <a:buAutoNum type="arabicPeriod"/>
            </a:pPr>
            <a:r>
              <a:rPr lang="en-GB" sz="1200" b="1" dirty="0"/>
              <a:t>Compare Each Element</a:t>
            </a:r>
            <a:r>
              <a:rPr lang="en-GB" sz="1200" dirty="0"/>
              <a:t>: Compare the current element with the value you are searching for.</a:t>
            </a:r>
          </a:p>
          <a:p>
            <a:pPr>
              <a:buFont typeface="+mj-lt"/>
              <a:buAutoNum type="arabicPeriod"/>
            </a:pPr>
            <a:r>
              <a:rPr lang="en-GB" sz="1200" b="1" dirty="0"/>
              <a:t>Match Found</a:t>
            </a:r>
            <a:r>
              <a:rPr lang="en-GB" sz="1200" dirty="0"/>
              <a:t>: If the current element matches the search value, return the index of this element, indicating the position of the value within the list.</a:t>
            </a:r>
          </a:p>
          <a:p>
            <a:pPr>
              <a:buFont typeface="+mj-lt"/>
              <a:buAutoNum type="arabicPeriod"/>
            </a:pPr>
            <a:r>
              <a:rPr lang="en-GB" sz="1200" b="1" dirty="0"/>
              <a:t>Move to the Next Element</a:t>
            </a:r>
            <a:r>
              <a:rPr lang="en-GB" sz="1200" dirty="0"/>
              <a:t>: If the current element is not a match, move to the next element in the list.</a:t>
            </a:r>
          </a:p>
          <a:p>
            <a:pPr>
              <a:buFont typeface="+mj-lt"/>
              <a:buAutoNum type="arabicPeriod"/>
            </a:pPr>
            <a:r>
              <a:rPr lang="en-GB" sz="1200" b="1" dirty="0"/>
              <a:t>Repeat the Process</a:t>
            </a:r>
            <a:r>
              <a:rPr lang="en-GB" sz="1200" dirty="0"/>
              <a:t>: Continue steps 2-4 until you either find a match or reach the end of the list.</a:t>
            </a:r>
          </a:p>
          <a:p>
            <a:pPr>
              <a:buFont typeface="+mj-lt"/>
              <a:buAutoNum type="arabicPeriod"/>
            </a:pPr>
            <a:r>
              <a:rPr lang="en-GB" sz="1200" b="1" dirty="0"/>
              <a:t>End of List</a:t>
            </a:r>
            <a:r>
              <a:rPr lang="en-GB" sz="1200" dirty="0"/>
              <a:t>: If you reach the end of the list without finding a match, the search value is not in the list and returns -1 as the result.</a:t>
            </a:r>
          </a:p>
          <a:p>
            <a:pPr marL="0" indent="0">
              <a:buNone/>
            </a:pPr>
            <a:endParaRPr lang="en-GB" sz="1400" b="1" dirty="0"/>
          </a:p>
        </p:txBody>
      </p:sp>
      <p:sp>
        <p:nvSpPr>
          <p:cNvPr id="4" name="TextBox 3">
            <a:extLst>
              <a:ext uri="{FF2B5EF4-FFF2-40B4-BE49-F238E27FC236}">
                <a16:creationId xmlns:a16="http://schemas.microsoft.com/office/drawing/2014/main" id="{1CB3062C-840B-A125-56F4-9121B0C9C46C}"/>
              </a:ext>
            </a:extLst>
          </p:cNvPr>
          <p:cNvSpPr txBox="1"/>
          <p:nvPr/>
        </p:nvSpPr>
        <p:spPr>
          <a:xfrm>
            <a:off x="4611898" y="843560"/>
            <a:ext cx="428323" cy="379656"/>
          </a:xfrm>
          <a:prstGeom prst="rect">
            <a:avLst/>
          </a:prstGeom>
          <a:noFill/>
          <a:ln>
            <a:solidFill>
              <a:schemeClr val="tx1">
                <a:lumMod val="95000"/>
                <a:lumOff val="5000"/>
              </a:schemeClr>
            </a:solidFill>
          </a:ln>
        </p:spPr>
        <p:txBody>
          <a:bodyPr wrap="none" rtlCol="0">
            <a:spAutoFit/>
          </a:bodyPr>
          <a:lstStyle/>
          <a:p>
            <a:r>
              <a:rPr lang="en-GB" sz="1867" dirty="0"/>
              <a:t>20</a:t>
            </a:r>
          </a:p>
        </p:txBody>
      </p:sp>
      <p:sp>
        <p:nvSpPr>
          <p:cNvPr id="5" name="TextBox 4">
            <a:extLst>
              <a:ext uri="{FF2B5EF4-FFF2-40B4-BE49-F238E27FC236}">
                <a16:creationId xmlns:a16="http://schemas.microsoft.com/office/drawing/2014/main" id="{AC96B61E-3122-2DCF-AB16-43F02FE88CE0}"/>
              </a:ext>
            </a:extLst>
          </p:cNvPr>
          <p:cNvSpPr txBox="1"/>
          <p:nvPr/>
        </p:nvSpPr>
        <p:spPr>
          <a:xfrm>
            <a:off x="5040221" y="843560"/>
            <a:ext cx="428323" cy="379656"/>
          </a:xfrm>
          <a:prstGeom prst="rect">
            <a:avLst/>
          </a:prstGeom>
          <a:noFill/>
          <a:ln>
            <a:solidFill>
              <a:schemeClr val="tx1">
                <a:lumMod val="95000"/>
                <a:lumOff val="5000"/>
              </a:schemeClr>
            </a:solidFill>
          </a:ln>
        </p:spPr>
        <p:txBody>
          <a:bodyPr wrap="none" rtlCol="0">
            <a:spAutoFit/>
          </a:bodyPr>
          <a:lstStyle/>
          <a:p>
            <a:r>
              <a:rPr lang="en-GB" sz="1867" dirty="0"/>
              <a:t>15</a:t>
            </a:r>
          </a:p>
        </p:txBody>
      </p:sp>
      <p:sp>
        <p:nvSpPr>
          <p:cNvPr id="6" name="TextBox 5">
            <a:extLst>
              <a:ext uri="{FF2B5EF4-FFF2-40B4-BE49-F238E27FC236}">
                <a16:creationId xmlns:a16="http://schemas.microsoft.com/office/drawing/2014/main" id="{1FABDB32-4C72-55E3-0847-30A2F04CEDAD}"/>
              </a:ext>
            </a:extLst>
          </p:cNvPr>
          <p:cNvSpPr txBox="1"/>
          <p:nvPr/>
        </p:nvSpPr>
        <p:spPr>
          <a:xfrm>
            <a:off x="5470087" y="843558"/>
            <a:ext cx="428323" cy="379656"/>
          </a:xfrm>
          <a:prstGeom prst="rect">
            <a:avLst/>
          </a:prstGeom>
          <a:noFill/>
          <a:ln>
            <a:solidFill>
              <a:schemeClr val="tx1">
                <a:lumMod val="95000"/>
                <a:lumOff val="5000"/>
              </a:schemeClr>
            </a:solidFill>
          </a:ln>
        </p:spPr>
        <p:txBody>
          <a:bodyPr wrap="none" rtlCol="0">
            <a:spAutoFit/>
          </a:bodyPr>
          <a:lstStyle/>
          <a:p>
            <a:r>
              <a:rPr lang="en-GB" sz="1867" dirty="0"/>
              <a:t>10</a:t>
            </a:r>
          </a:p>
        </p:txBody>
      </p:sp>
      <p:sp>
        <p:nvSpPr>
          <p:cNvPr id="7" name="TextBox 6">
            <a:extLst>
              <a:ext uri="{FF2B5EF4-FFF2-40B4-BE49-F238E27FC236}">
                <a16:creationId xmlns:a16="http://schemas.microsoft.com/office/drawing/2014/main" id="{481B25A7-1895-02AE-0E09-53CF3F16A6E6}"/>
              </a:ext>
            </a:extLst>
          </p:cNvPr>
          <p:cNvSpPr txBox="1"/>
          <p:nvPr/>
        </p:nvSpPr>
        <p:spPr>
          <a:xfrm>
            <a:off x="5896867" y="843558"/>
            <a:ext cx="428323" cy="379656"/>
          </a:xfrm>
          <a:prstGeom prst="rect">
            <a:avLst/>
          </a:prstGeom>
          <a:noFill/>
          <a:ln>
            <a:solidFill>
              <a:schemeClr val="tx1">
                <a:lumMod val="95000"/>
                <a:lumOff val="5000"/>
              </a:schemeClr>
            </a:solidFill>
          </a:ln>
        </p:spPr>
        <p:txBody>
          <a:bodyPr wrap="none" rtlCol="0">
            <a:spAutoFit/>
          </a:bodyPr>
          <a:lstStyle/>
          <a:p>
            <a:r>
              <a:rPr lang="en-GB" sz="1867" dirty="0"/>
              <a:t>50</a:t>
            </a:r>
          </a:p>
        </p:txBody>
      </p:sp>
      <p:sp>
        <p:nvSpPr>
          <p:cNvPr id="8" name="TextBox 7">
            <a:extLst>
              <a:ext uri="{FF2B5EF4-FFF2-40B4-BE49-F238E27FC236}">
                <a16:creationId xmlns:a16="http://schemas.microsoft.com/office/drawing/2014/main" id="{F9806EFD-FD9A-9DE2-9F05-42EB98747566}"/>
              </a:ext>
            </a:extLst>
          </p:cNvPr>
          <p:cNvSpPr txBox="1"/>
          <p:nvPr/>
        </p:nvSpPr>
        <p:spPr>
          <a:xfrm>
            <a:off x="6325190" y="843558"/>
            <a:ext cx="428323" cy="379656"/>
          </a:xfrm>
          <a:prstGeom prst="rect">
            <a:avLst/>
          </a:prstGeom>
          <a:noFill/>
          <a:ln>
            <a:solidFill>
              <a:schemeClr val="tx1">
                <a:lumMod val="95000"/>
                <a:lumOff val="5000"/>
              </a:schemeClr>
            </a:solidFill>
          </a:ln>
        </p:spPr>
        <p:txBody>
          <a:bodyPr wrap="none" rtlCol="0">
            <a:spAutoFit/>
          </a:bodyPr>
          <a:lstStyle/>
          <a:p>
            <a:r>
              <a:rPr lang="en-GB" sz="1867" dirty="0"/>
              <a:t>16</a:t>
            </a:r>
          </a:p>
        </p:txBody>
      </p:sp>
      <p:sp>
        <p:nvSpPr>
          <p:cNvPr id="9" name="TextBox 8">
            <a:extLst>
              <a:ext uri="{FF2B5EF4-FFF2-40B4-BE49-F238E27FC236}">
                <a16:creationId xmlns:a16="http://schemas.microsoft.com/office/drawing/2014/main" id="{51880B0F-ADCF-239F-9455-FF7E0F479DB6}"/>
              </a:ext>
            </a:extLst>
          </p:cNvPr>
          <p:cNvSpPr txBox="1"/>
          <p:nvPr/>
        </p:nvSpPr>
        <p:spPr>
          <a:xfrm>
            <a:off x="6751972"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0" name="TextBox 9">
            <a:extLst>
              <a:ext uri="{FF2B5EF4-FFF2-40B4-BE49-F238E27FC236}">
                <a16:creationId xmlns:a16="http://schemas.microsoft.com/office/drawing/2014/main" id="{72ED0596-05DA-DD80-8823-7ABD4209FA3A}"/>
              </a:ext>
            </a:extLst>
          </p:cNvPr>
          <p:cNvSpPr txBox="1"/>
          <p:nvPr/>
        </p:nvSpPr>
        <p:spPr>
          <a:xfrm>
            <a:off x="4686121" y="489466"/>
            <a:ext cx="288863" cy="338554"/>
          </a:xfrm>
          <a:prstGeom prst="rect">
            <a:avLst/>
          </a:prstGeom>
          <a:noFill/>
        </p:spPr>
        <p:txBody>
          <a:bodyPr wrap="none" rtlCol="0">
            <a:spAutoFit/>
          </a:bodyPr>
          <a:lstStyle/>
          <a:p>
            <a:r>
              <a:rPr lang="en-GB" sz="1600" dirty="0">
                <a:solidFill>
                  <a:srgbClr val="0070C0"/>
                </a:solidFill>
              </a:rPr>
              <a:t>0</a:t>
            </a:r>
          </a:p>
        </p:txBody>
      </p:sp>
      <p:sp>
        <p:nvSpPr>
          <p:cNvPr id="11" name="TextBox 10">
            <a:extLst>
              <a:ext uri="{FF2B5EF4-FFF2-40B4-BE49-F238E27FC236}">
                <a16:creationId xmlns:a16="http://schemas.microsoft.com/office/drawing/2014/main" id="{4275533A-B649-E238-4886-A633DC17A606}"/>
              </a:ext>
            </a:extLst>
          </p:cNvPr>
          <p:cNvSpPr txBox="1"/>
          <p:nvPr/>
        </p:nvSpPr>
        <p:spPr>
          <a:xfrm>
            <a:off x="5117747" y="489466"/>
            <a:ext cx="288863" cy="338554"/>
          </a:xfrm>
          <a:prstGeom prst="rect">
            <a:avLst/>
          </a:prstGeom>
          <a:noFill/>
        </p:spPr>
        <p:txBody>
          <a:bodyPr wrap="none" rtlCol="0">
            <a:spAutoFit/>
          </a:bodyPr>
          <a:lstStyle/>
          <a:p>
            <a:r>
              <a:rPr lang="en-GB" sz="1600" dirty="0">
                <a:solidFill>
                  <a:srgbClr val="0070C0"/>
                </a:solidFill>
              </a:rPr>
              <a:t>1</a:t>
            </a:r>
          </a:p>
        </p:txBody>
      </p:sp>
      <p:sp>
        <p:nvSpPr>
          <p:cNvPr id="12" name="TextBox 11">
            <a:extLst>
              <a:ext uri="{FF2B5EF4-FFF2-40B4-BE49-F238E27FC236}">
                <a16:creationId xmlns:a16="http://schemas.microsoft.com/office/drawing/2014/main" id="{67159106-FDCE-2B81-1267-0CD4C3821A48}"/>
              </a:ext>
            </a:extLst>
          </p:cNvPr>
          <p:cNvSpPr txBox="1"/>
          <p:nvPr/>
        </p:nvSpPr>
        <p:spPr>
          <a:xfrm>
            <a:off x="5549373" y="489466"/>
            <a:ext cx="288863" cy="338554"/>
          </a:xfrm>
          <a:prstGeom prst="rect">
            <a:avLst/>
          </a:prstGeom>
          <a:noFill/>
        </p:spPr>
        <p:txBody>
          <a:bodyPr wrap="none" rtlCol="0">
            <a:spAutoFit/>
          </a:bodyPr>
          <a:lstStyle/>
          <a:p>
            <a:r>
              <a:rPr lang="en-GB" sz="1600" dirty="0">
                <a:solidFill>
                  <a:srgbClr val="0070C0"/>
                </a:solidFill>
              </a:rPr>
              <a:t>2</a:t>
            </a:r>
          </a:p>
        </p:txBody>
      </p:sp>
      <p:sp>
        <p:nvSpPr>
          <p:cNvPr id="13" name="TextBox 12">
            <a:extLst>
              <a:ext uri="{FF2B5EF4-FFF2-40B4-BE49-F238E27FC236}">
                <a16:creationId xmlns:a16="http://schemas.microsoft.com/office/drawing/2014/main" id="{4261D1C6-A6D7-5BF5-97C6-F1EFDF2562D0}"/>
              </a:ext>
            </a:extLst>
          </p:cNvPr>
          <p:cNvSpPr txBox="1"/>
          <p:nvPr/>
        </p:nvSpPr>
        <p:spPr>
          <a:xfrm>
            <a:off x="5969562" y="489466"/>
            <a:ext cx="288863" cy="338554"/>
          </a:xfrm>
          <a:prstGeom prst="rect">
            <a:avLst/>
          </a:prstGeom>
          <a:noFill/>
        </p:spPr>
        <p:txBody>
          <a:bodyPr wrap="none" rtlCol="0">
            <a:spAutoFit/>
          </a:bodyPr>
          <a:lstStyle/>
          <a:p>
            <a:r>
              <a:rPr lang="en-GB" sz="1600" dirty="0">
                <a:solidFill>
                  <a:srgbClr val="0070C0"/>
                </a:solidFill>
              </a:rPr>
              <a:t>3</a:t>
            </a:r>
          </a:p>
        </p:txBody>
      </p:sp>
      <p:sp>
        <p:nvSpPr>
          <p:cNvPr id="14" name="TextBox 13">
            <a:extLst>
              <a:ext uri="{FF2B5EF4-FFF2-40B4-BE49-F238E27FC236}">
                <a16:creationId xmlns:a16="http://schemas.microsoft.com/office/drawing/2014/main" id="{A72E14E4-3C69-3333-398D-1B9F0CAD1409}"/>
              </a:ext>
            </a:extLst>
          </p:cNvPr>
          <p:cNvSpPr txBox="1"/>
          <p:nvPr/>
        </p:nvSpPr>
        <p:spPr>
          <a:xfrm>
            <a:off x="6410835" y="489754"/>
            <a:ext cx="288863" cy="338554"/>
          </a:xfrm>
          <a:prstGeom prst="rect">
            <a:avLst/>
          </a:prstGeom>
          <a:noFill/>
        </p:spPr>
        <p:txBody>
          <a:bodyPr wrap="none" rtlCol="0">
            <a:spAutoFit/>
          </a:bodyPr>
          <a:lstStyle/>
          <a:p>
            <a:r>
              <a:rPr lang="en-GB" sz="1600" dirty="0">
                <a:solidFill>
                  <a:srgbClr val="0070C0"/>
                </a:solidFill>
              </a:rPr>
              <a:t>4</a:t>
            </a:r>
          </a:p>
        </p:txBody>
      </p:sp>
      <p:sp>
        <p:nvSpPr>
          <p:cNvPr id="15" name="TextBox 14">
            <a:extLst>
              <a:ext uri="{FF2B5EF4-FFF2-40B4-BE49-F238E27FC236}">
                <a16:creationId xmlns:a16="http://schemas.microsoft.com/office/drawing/2014/main" id="{A87DC632-F315-EEFD-48B0-6DF51E7490DF}"/>
              </a:ext>
            </a:extLst>
          </p:cNvPr>
          <p:cNvSpPr txBox="1"/>
          <p:nvPr/>
        </p:nvSpPr>
        <p:spPr>
          <a:xfrm>
            <a:off x="6831026" y="489755"/>
            <a:ext cx="288863" cy="338554"/>
          </a:xfrm>
          <a:prstGeom prst="rect">
            <a:avLst/>
          </a:prstGeom>
          <a:noFill/>
        </p:spPr>
        <p:txBody>
          <a:bodyPr wrap="none" rtlCol="0">
            <a:spAutoFit/>
          </a:bodyPr>
          <a:lstStyle/>
          <a:p>
            <a:r>
              <a:rPr lang="en-GB" sz="1600" dirty="0">
                <a:solidFill>
                  <a:srgbClr val="0070C0"/>
                </a:solidFill>
              </a:rPr>
              <a:t>5</a:t>
            </a:r>
          </a:p>
        </p:txBody>
      </p:sp>
      <p:sp>
        <p:nvSpPr>
          <p:cNvPr id="16" name="TextBox 15">
            <a:extLst>
              <a:ext uri="{FF2B5EF4-FFF2-40B4-BE49-F238E27FC236}">
                <a16:creationId xmlns:a16="http://schemas.microsoft.com/office/drawing/2014/main" id="{04E372E9-4A60-CB8E-B29D-E20074C79C85}"/>
              </a:ext>
            </a:extLst>
          </p:cNvPr>
          <p:cNvSpPr txBox="1"/>
          <p:nvPr/>
        </p:nvSpPr>
        <p:spPr>
          <a:xfrm>
            <a:off x="7180293"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7" name="TextBox 16">
            <a:extLst>
              <a:ext uri="{FF2B5EF4-FFF2-40B4-BE49-F238E27FC236}">
                <a16:creationId xmlns:a16="http://schemas.microsoft.com/office/drawing/2014/main" id="{8A329787-3002-3D76-D790-C9D624CD4408}"/>
              </a:ext>
            </a:extLst>
          </p:cNvPr>
          <p:cNvSpPr txBox="1"/>
          <p:nvPr/>
        </p:nvSpPr>
        <p:spPr>
          <a:xfrm>
            <a:off x="7259347" y="489755"/>
            <a:ext cx="298480" cy="338554"/>
          </a:xfrm>
          <a:prstGeom prst="rect">
            <a:avLst/>
          </a:prstGeom>
          <a:noFill/>
        </p:spPr>
        <p:txBody>
          <a:bodyPr wrap="none" rtlCol="0">
            <a:spAutoFit/>
          </a:bodyPr>
          <a:lstStyle/>
          <a:p>
            <a:r>
              <a:rPr lang="en-GB" sz="1600" dirty="0">
                <a:solidFill>
                  <a:srgbClr val="0070C0"/>
                </a:solidFill>
              </a:rPr>
              <a:t>6</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34C744-F421-40BD-98D4-0A7902BF2A6F}"/>
                  </a:ext>
                </a:extLst>
              </p:cNvPr>
              <p:cNvSpPr txBox="1"/>
              <p:nvPr/>
            </p:nvSpPr>
            <p:spPr>
              <a:xfrm>
                <a:off x="3777164" y="771776"/>
                <a:ext cx="8743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2434C744-F421-40BD-98D4-0A7902BF2A6F}"/>
                  </a:ext>
                </a:extLst>
              </p:cNvPr>
              <p:cNvSpPr txBox="1">
                <a:spLocks noRot="1" noChangeAspect="1" noMove="1" noResize="1" noEditPoints="1" noAdjustHandles="1" noChangeArrowheads="1" noChangeShapeType="1" noTextEdit="1"/>
              </p:cNvSpPr>
              <p:nvPr/>
            </p:nvSpPr>
            <p:spPr>
              <a:xfrm>
                <a:off x="3777164" y="771776"/>
                <a:ext cx="874342" cy="523220"/>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562945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A468-8402-B2FA-5D6D-B2F4798640C1}"/>
              </a:ext>
            </a:extLst>
          </p:cNvPr>
          <p:cNvSpPr>
            <a:spLocks noGrp="1"/>
          </p:cNvSpPr>
          <p:nvPr>
            <p:ph type="title"/>
          </p:nvPr>
        </p:nvSpPr>
        <p:spPr/>
        <p:txBody>
          <a:bodyPr/>
          <a:lstStyle/>
          <a:p>
            <a:r>
              <a:rPr lang="en-GB" dirty="0"/>
              <a:t>Linear Search</a:t>
            </a:r>
          </a:p>
        </p:txBody>
      </p:sp>
      <p:sp>
        <p:nvSpPr>
          <p:cNvPr id="3" name="Content Placeholder 2">
            <a:extLst>
              <a:ext uri="{FF2B5EF4-FFF2-40B4-BE49-F238E27FC236}">
                <a16:creationId xmlns:a16="http://schemas.microsoft.com/office/drawing/2014/main" id="{1C84225B-80FC-6A38-92C2-3DADF3C655E9}"/>
              </a:ext>
            </a:extLst>
          </p:cNvPr>
          <p:cNvSpPr>
            <a:spLocks noGrp="1"/>
          </p:cNvSpPr>
          <p:nvPr>
            <p:ph idx="1"/>
          </p:nvPr>
        </p:nvSpPr>
        <p:spPr>
          <a:xfrm>
            <a:off x="395536" y="1347614"/>
            <a:ext cx="7772400" cy="3103736"/>
          </a:xfrm>
        </p:spPr>
        <p:txBody>
          <a:bodyPr/>
          <a:lstStyle/>
          <a:p>
            <a:pPr marL="0" indent="0">
              <a:buNone/>
            </a:pPr>
            <a:r>
              <a:rPr lang="en-GB" sz="1400" b="1" dirty="0"/>
              <a:t>Pre-conditions:</a:t>
            </a:r>
          </a:p>
          <a:p>
            <a:r>
              <a:rPr lang="en-GB" sz="1200" dirty="0"/>
              <a:t>The list (or array) to be searched is accessible and not null.</a:t>
            </a:r>
          </a:p>
          <a:p>
            <a:r>
              <a:rPr lang="en-GB" sz="1200" dirty="0"/>
              <a:t>The value to be searched for is defined and comparable with the elements in the list.</a:t>
            </a:r>
          </a:p>
          <a:p>
            <a:r>
              <a:rPr lang="en-GB" sz="1200" dirty="0"/>
              <a:t>The list does not necessarily need to be sorted.</a:t>
            </a:r>
          </a:p>
          <a:p>
            <a:endParaRPr lang="en-GB" sz="1400" dirty="0"/>
          </a:p>
          <a:p>
            <a:pPr marL="0" indent="0">
              <a:buNone/>
            </a:pPr>
            <a:r>
              <a:rPr lang="en-GB" sz="1400" b="1" dirty="0"/>
              <a:t>Invariant:</a:t>
            </a:r>
          </a:p>
          <a:p>
            <a:r>
              <a:rPr lang="en-GB" sz="1200" dirty="0"/>
              <a:t>The part of the list that has been searched does not contain the target value. This is maintained throughout the execution of the algorithm.</a:t>
            </a:r>
          </a:p>
          <a:p>
            <a:pPr marL="0" indent="0">
              <a:buNone/>
            </a:pPr>
            <a:endParaRPr lang="en-GB" b="1" dirty="0"/>
          </a:p>
          <a:p>
            <a:pPr marL="0" indent="0">
              <a:buNone/>
            </a:pPr>
            <a:r>
              <a:rPr lang="en-GB" sz="1400" b="1" dirty="0"/>
              <a:t>Post-conditions:</a:t>
            </a:r>
          </a:p>
          <a:p>
            <a:r>
              <a:rPr lang="en-GB" sz="1200" dirty="0"/>
              <a:t>If the target value is in the list, the algorithm returns the index of the first occurrence of the value.</a:t>
            </a:r>
          </a:p>
          <a:p>
            <a:r>
              <a:rPr lang="en-GB" sz="1200" dirty="0"/>
              <a:t>If -1 is returned, then the target value is not in the list.</a:t>
            </a:r>
          </a:p>
          <a:p>
            <a:r>
              <a:rPr lang="en-GB" sz="1200" dirty="0"/>
              <a:t>The list remains unchanged after the execution of the algorithm.</a:t>
            </a:r>
          </a:p>
          <a:p>
            <a:pPr marL="0" indent="0">
              <a:buNone/>
            </a:pPr>
            <a:endParaRPr lang="en-GB" b="1" dirty="0"/>
          </a:p>
        </p:txBody>
      </p:sp>
      <p:sp>
        <p:nvSpPr>
          <p:cNvPr id="4" name="TextBox 3">
            <a:extLst>
              <a:ext uri="{FF2B5EF4-FFF2-40B4-BE49-F238E27FC236}">
                <a16:creationId xmlns:a16="http://schemas.microsoft.com/office/drawing/2014/main" id="{1CB3062C-840B-A125-56F4-9121B0C9C46C}"/>
              </a:ext>
            </a:extLst>
          </p:cNvPr>
          <p:cNvSpPr txBox="1"/>
          <p:nvPr/>
        </p:nvSpPr>
        <p:spPr>
          <a:xfrm>
            <a:off x="4611898" y="843560"/>
            <a:ext cx="428323" cy="379656"/>
          </a:xfrm>
          <a:prstGeom prst="rect">
            <a:avLst/>
          </a:prstGeom>
          <a:noFill/>
          <a:ln>
            <a:solidFill>
              <a:schemeClr val="tx1">
                <a:lumMod val="95000"/>
                <a:lumOff val="5000"/>
              </a:schemeClr>
            </a:solidFill>
          </a:ln>
        </p:spPr>
        <p:txBody>
          <a:bodyPr wrap="none" rtlCol="0">
            <a:spAutoFit/>
          </a:bodyPr>
          <a:lstStyle/>
          <a:p>
            <a:r>
              <a:rPr lang="en-GB" sz="1867" dirty="0"/>
              <a:t>20</a:t>
            </a:r>
          </a:p>
        </p:txBody>
      </p:sp>
      <p:sp>
        <p:nvSpPr>
          <p:cNvPr id="5" name="TextBox 4">
            <a:extLst>
              <a:ext uri="{FF2B5EF4-FFF2-40B4-BE49-F238E27FC236}">
                <a16:creationId xmlns:a16="http://schemas.microsoft.com/office/drawing/2014/main" id="{AC96B61E-3122-2DCF-AB16-43F02FE88CE0}"/>
              </a:ext>
            </a:extLst>
          </p:cNvPr>
          <p:cNvSpPr txBox="1"/>
          <p:nvPr/>
        </p:nvSpPr>
        <p:spPr>
          <a:xfrm>
            <a:off x="5040221" y="843560"/>
            <a:ext cx="428323" cy="379656"/>
          </a:xfrm>
          <a:prstGeom prst="rect">
            <a:avLst/>
          </a:prstGeom>
          <a:noFill/>
          <a:ln>
            <a:solidFill>
              <a:schemeClr val="tx1">
                <a:lumMod val="95000"/>
                <a:lumOff val="5000"/>
              </a:schemeClr>
            </a:solidFill>
          </a:ln>
        </p:spPr>
        <p:txBody>
          <a:bodyPr wrap="none" rtlCol="0">
            <a:spAutoFit/>
          </a:bodyPr>
          <a:lstStyle/>
          <a:p>
            <a:r>
              <a:rPr lang="en-GB" sz="1867" dirty="0"/>
              <a:t>15</a:t>
            </a:r>
          </a:p>
        </p:txBody>
      </p:sp>
      <p:sp>
        <p:nvSpPr>
          <p:cNvPr id="6" name="TextBox 5">
            <a:extLst>
              <a:ext uri="{FF2B5EF4-FFF2-40B4-BE49-F238E27FC236}">
                <a16:creationId xmlns:a16="http://schemas.microsoft.com/office/drawing/2014/main" id="{1FABDB32-4C72-55E3-0847-30A2F04CEDAD}"/>
              </a:ext>
            </a:extLst>
          </p:cNvPr>
          <p:cNvSpPr txBox="1"/>
          <p:nvPr/>
        </p:nvSpPr>
        <p:spPr>
          <a:xfrm>
            <a:off x="5470087" y="843558"/>
            <a:ext cx="428323" cy="379656"/>
          </a:xfrm>
          <a:prstGeom prst="rect">
            <a:avLst/>
          </a:prstGeom>
          <a:noFill/>
          <a:ln>
            <a:solidFill>
              <a:schemeClr val="tx1">
                <a:lumMod val="95000"/>
                <a:lumOff val="5000"/>
              </a:schemeClr>
            </a:solidFill>
          </a:ln>
        </p:spPr>
        <p:txBody>
          <a:bodyPr wrap="none" rtlCol="0">
            <a:spAutoFit/>
          </a:bodyPr>
          <a:lstStyle/>
          <a:p>
            <a:r>
              <a:rPr lang="en-GB" sz="1867" dirty="0"/>
              <a:t>10</a:t>
            </a:r>
          </a:p>
        </p:txBody>
      </p:sp>
      <p:sp>
        <p:nvSpPr>
          <p:cNvPr id="7" name="TextBox 6">
            <a:extLst>
              <a:ext uri="{FF2B5EF4-FFF2-40B4-BE49-F238E27FC236}">
                <a16:creationId xmlns:a16="http://schemas.microsoft.com/office/drawing/2014/main" id="{481B25A7-1895-02AE-0E09-53CF3F16A6E6}"/>
              </a:ext>
            </a:extLst>
          </p:cNvPr>
          <p:cNvSpPr txBox="1"/>
          <p:nvPr/>
        </p:nvSpPr>
        <p:spPr>
          <a:xfrm>
            <a:off x="5896867" y="843558"/>
            <a:ext cx="428323" cy="379656"/>
          </a:xfrm>
          <a:prstGeom prst="rect">
            <a:avLst/>
          </a:prstGeom>
          <a:noFill/>
          <a:ln>
            <a:solidFill>
              <a:schemeClr val="tx1">
                <a:lumMod val="95000"/>
                <a:lumOff val="5000"/>
              </a:schemeClr>
            </a:solidFill>
          </a:ln>
        </p:spPr>
        <p:txBody>
          <a:bodyPr wrap="none" rtlCol="0">
            <a:spAutoFit/>
          </a:bodyPr>
          <a:lstStyle/>
          <a:p>
            <a:r>
              <a:rPr lang="en-GB" sz="1867" dirty="0"/>
              <a:t>50</a:t>
            </a:r>
          </a:p>
        </p:txBody>
      </p:sp>
      <p:sp>
        <p:nvSpPr>
          <p:cNvPr id="8" name="TextBox 7">
            <a:extLst>
              <a:ext uri="{FF2B5EF4-FFF2-40B4-BE49-F238E27FC236}">
                <a16:creationId xmlns:a16="http://schemas.microsoft.com/office/drawing/2014/main" id="{F9806EFD-FD9A-9DE2-9F05-42EB98747566}"/>
              </a:ext>
            </a:extLst>
          </p:cNvPr>
          <p:cNvSpPr txBox="1"/>
          <p:nvPr/>
        </p:nvSpPr>
        <p:spPr>
          <a:xfrm>
            <a:off x="6325190" y="843558"/>
            <a:ext cx="428323" cy="379656"/>
          </a:xfrm>
          <a:prstGeom prst="rect">
            <a:avLst/>
          </a:prstGeom>
          <a:noFill/>
          <a:ln>
            <a:solidFill>
              <a:schemeClr val="tx1">
                <a:lumMod val="95000"/>
                <a:lumOff val="5000"/>
              </a:schemeClr>
            </a:solidFill>
          </a:ln>
        </p:spPr>
        <p:txBody>
          <a:bodyPr wrap="none" rtlCol="0">
            <a:spAutoFit/>
          </a:bodyPr>
          <a:lstStyle/>
          <a:p>
            <a:r>
              <a:rPr lang="en-GB" sz="1867" dirty="0"/>
              <a:t>16</a:t>
            </a:r>
          </a:p>
        </p:txBody>
      </p:sp>
      <p:sp>
        <p:nvSpPr>
          <p:cNvPr id="9" name="TextBox 8">
            <a:extLst>
              <a:ext uri="{FF2B5EF4-FFF2-40B4-BE49-F238E27FC236}">
                <a16:creationId xmlns:a16="http://schemas.microsoft.com/office/drawing/2014/main" id="{51880B0F-ADCF-239F-9455-FF7E0F479DB6}"/>
              </a:ext>
            </a:extLst>
          </p:cNvPr>
          <p:cNvSpPr txBox="1"/>
          <p:nvPr/>
        </p:nvSpPr>
        <p:spPr>
          <a:xfrm>
            <a:off x="6751972"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0" name="TextBox 9">
            <a:extLst>
              <a:ext uri="{FF2B5EF4-FFF2-40B4-BE49-F238E27FC236}">
                <a16:creationId xmlns:a16="http://schemas.microsoft.com/office/drawing/2014/main" id="{72ED0596-05DA-DD80-8823-7ABD4209FA3A}"/>
              </a:ext>
            </a:extLst>
          </p:cNvPr>
          <p:cNvSpPr txBox="1"/>
          <p:nvPr/>
        </p:nvSpPr>
        <p:spPr>
          <a:xfrm>
            <a:off x="4686121" y="489466"/>
            <a:ext cx="288863" cy="338554"/>
          </a:xfrm>
          <a:prstGeom prst="rect">
            <a:avLst/>
          </a:prstGeom>
          <a:noFill/>
        </p:spPr>
        <p:txBody>
          <a:bodyPr wrap="none" rtlCol="0">
            <a:spAutoFit/>
          </a:bodyPr>
          <a:lstStyle/>
          <a:p>
            <a:r>
              <a:rPr lang="en-GB" sz="1600" dirty="0">
                <a:solidFill>
                  <a:srgbClr val="0070C0"/>
                </a:solidFill>
              </a:rPr>
              <a:t>0</a:t>
            </a:r>
          </a:p>
        </p:txBody>
      </p:sp>
      <p:sp>
        <p:nvSpPr>
          <p:cNvPr id="11" name="TextBox 10">
            <a:extLst>
              <a:ext uri="{FF2B5EF4-FFF2-40B4-BE49-F238E27FC236}">
                <a16:creationId xmlns:a16="http://schemas.microsoft.com/office/drawing/2014/main" id="{4275533A-B649-E238-4886-A633DC17A606}"/>
              </a:ext>
            </a:extLst>
          </p:cNvPr>
          <p:cNvSpPr txBox="1"/>
          <p:nvPr/>
        </p:nvSpPr>
        <p:spPr>
          <a:xfrm>
            <a:off x="5117747" y="489466"/>
            <a:ext cx="288863" cy="338554"/>
          </a:xfrm>
          <a:prstGeom prst="rect">
            <a:avLst/>
          </a:prstGeom>
          <a:noFill/>
        </p:spPr>
        <p:txBody>
          <a:bodyPr wrap="none" rtlCol="0">
            <a:spAutoFit/>
          </a:bodyPr>
          <a:lstStyle/>
          <a:p>
            <a:r>
              <a:rPr lang="en-GB" sz="1600" dirty="0">
                <a:solidFill>
                  <a:srgbClr val="0070C0"/>
                </a:solidFill>
              </a:rPr>
              <a:t>1</a:t>
            </a:r>
          </a:p>
        </p:txBody>
      </p:sp>
      <p:sp>
        <p:nvSpPr>
          <p:cNvPr id="12" name="TextBox 11">
            <a:extLst>
              <a:ext uri="{FF2B5EF4-FFF2-40B4-BE49-F238E27FC236}">
                <a16:creationId xmlns:a16="http://schemas.microsoft.com/office/drawing/2014/main" id="{67159106-FDCE-2B81-1267-0CD4C3821A48}"/>
              </a:ext>
            </a:extLst>
          </p:cNvPr>
          <p:cNvSpPr txBox="1"/>
          <p:nvPr/>
        </p:nvSpPr>
        <p:spPr>
          <a:xfrm>
            <a:off x="5549373" y="489466"/>
            <a:ext cx="288863" cy="338554"/>
          </a:xfrm>
          <a:prstGeom prst="rect">
            <a:avLst/>
          </a:prstGeom>
          <a:noFill/>
        </p:spPr>
        <p:txBody>
          <a:bodyPr wrap="none" rtlCol="0">
            <a:spAutoFit/>
          </a:bodyPr>
          <a:lstStyle/>
          <a:p>
            <a:r>
              <a:rPr lang="en-GB" sz="1600" dirty="0">
                <a:solidFill>
                  <a:srgbClr val="0070C0"/>
                </a:solidFill>
              </a:rPr>
              <a:t>2</a:t>
            </a:r>
          </a:p>
        </p:txBody>
      </p:sp>
      <p:sp>
        <p:nvSpPr>
          <p:cNvPr id="13" name="TextBox 12">
            <a:extLst>
              <a:ext uri="{FF2B5EF4-FFF2-40B4-BE49-F238E27FC236}">
                <a16:creationId xmlns:a16="http://schemas.microsoft.com/office/drawing/2014/main" id="{4261D1C6-A6D7-5BF5-97C6-F1EFDF2562D0}"/>
              </a:ext>
            </a:extLst>
          </p:cNvPr>
          <p:cNvSpPr txBox="1"/>
          <p:nvPr/>
        </p:nvSpPr>
        <p:spPr>
          <a:xfrm>
            <a:off x="5969562" y="489466"/>
            <a:ext cx="288863" cy="338554"/>
          </a:xfrm>
          <a:prstGeom prst="rect">
            <a:avLst/>
          </a:prstGeom>
          <a:noFill/>
        </p:spPr>
        <p:txBody>
          <a:bodyPr wrap="none" rtlCol="0">
            <a:spAutoFit/>
          </a:bodyPr>
          <a:lstStyle/>
          <a:p>
            <a:r>
              <a:rPr lang="en-GB" sz="1600" dirty="0">
                <a:solidFill>
                  <a:srgbClr val="0070C0"/>
                </a:solidFill>
              </a:rPr>
              <a:t>3</a:t>
            </a:r>
          </a:p>
        </p:txBody>
      </p:sp>
      <p:sp>
        <p:nvSpPr>
          <p:cNvPr id="14" name="TextBox 13">
            <a:extLst>
              <a:ext uri="{FF2B5EF4-FFF2-40B4-BE49-F238E27FC236}">
                <a16:creationId xmlns:a16="http://schemas.microsoft.com/office/drawing/2014/main" id="{A72E14E4-3C69-3333-398D-1B9F0CAD1409}"/>
              </a:ext>
            </a:extLst>
          </p:cNvPr>
          <p:cNvSpPr txBox="1"/>
          <p:nvPr/>
        </p:nvSpPr>
        <p:spPr>
          <a:xfrm>
            <a:off x="6410835" y="489754"/>
            <a:ext cx="288863" cy="338554"/>
          </a:xfrm>
          <a:prstGeom prst="rect">
            <a:avLst/>
          </a:prstGeom>
          <a:noFill/>
        </p:spPr>
        <p:txBody>
          <a:bodyPr wrap="none" rtlCol="0">
            <a:spAutoFit/>
          </a:bodyPr>
          <a:lstStyle/>
          <a:p>
            <a:r>
              <a:rPr lang="en-GB" sz="1600" dirty="0">
                <a:solidFill>
                  <a:srgbClr val="0070C0"/>
                </a:solidFill>
              </a:rPr>
              <a:t>4</a:t>
            </a:r>
          </a:p>
        </p:txBody>
      </p:sp>
      <p:sp>
        <p:nvSpPr>
          <p:cNvPr id="15" name="TextBox 14">
            <a:extLst>
              <a:ext uri="{FF2B5EF4-FFF2-40B4-BE49-F238E27FC236}">
                <a16:creationId xmlns:a16="http://schemas.microsoft.com/office/drawing/2014/main" id="{A87DC632-F315-EEFD-48B0-6DF51E7490DF}"/>
              </a:ext>
            </a:extLst>
          </p:cNvPr>
          <p:cNvSpPr txBox="1"/>
          <p:nvPr/>
        </p:nvSpPr>
        <p:spPr>
          <a:xfrm>
            <a:off x="6831026" y="489755"/>
            <a:ext cx="288863" cy="338554"/>
          </a:xfrm>
          <a:prstGeom prst="rect">
            <a:avLst/>
          </a:prstGeom>
          <a:noFill/>
        </p:spPr>
        <p:txBody>
          <a:bodyPr wrap="none" rtlCol="0">
            <a:spAutoFit/>
          </a:bodyPr>
          <a:lstStyle/>
          <a:p>
            <a:r>
              <a:rPr lang="en-GB" sz="1600" dirty="0">
                <a:solidFill>
                  <a:srgbClr val="0070C0"/>
                </a:solidFill>
              </a:rPr>
              <a:t>5</a:t>
            </a:r>
          </a:p>
        </p:txBody>
      </p:sp>
      <p:sp>
        <p:nvSpPr>
          <p:cNvPr id="16" name="TextBox 15">
            <a:extLst>
              <a:ext uri="{FF2B5EF4-FFF2-40B4-BE49-F238E27FC236}">
                <a16:creationId xmlns:a16="http://schemas.microsoft.com/office/drawing/2014/main" id="{04E372E9-4A60-CB8E-B29D-E20074C79C85}"/>
              </a:ext>
            </a:extLst>
          </p:cNvPr>
          <p:cNvSpPr txBox="1"/>
          <p:nvPr/>
        </p:nvSpPr>
        <p:spPr>
          <a:xfrm>
            <a:off x="7180293"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7" name="TextBox 16">
            <a:extLst>
              <a:ext uri="{FF2B5EF4-FFF2-40B4-BE49-F238E27FC236}">
                <a16:creationId xmlns:a16="http://schemas.microsoft.com/office/drawing/2014/main" id="{8A329787-3002-3D76-D790-C9D624CD4408}"/>
              </a:ext>
            </a:extLst>
          </p:cNvPr>
          <p:cNvSpPr txBox="1"/>
          <p:nvPr/>
        </p:nvSpPr>
        <p:spPr>
          <a:xfrm>
            <a:off x="7259347" y="489755"/>
            <a:ext cx="298480" cy="338554"/>
          </a:xfrm>
          <a:prstGeom prst="rect">
            <a:avLst/>
          </a:prstGeom>
          <a:noFill/>
        </p:spPr>
        <p:txBody>
          <a:bodyPr wrap="none" rtlCol="0">
            <a:spAutoFit/>
          </a:bodyPr>
          <a:lstStyle/>
          <a:p>
            <a:r>
              <a:rPr lang="en-GB" sz="1600" dirty="0">
                <a:solidFill>
                  <a:srgbClr val="0070C0"/>
                </a:solidFill>
              </a:rPr>
              <a:t>6</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34C744-F421-40BD-98D4-0A7902BF2A6F}"/>
                  </a:ext>
                </a:extLst>
              </p:cNvPr>
              <p:cNvSpPr txBox="1"/>
              <p:nvPr/>
            </p:nvSpPr>
            <p:spPr>
              <a:xfrm>
                <a:off x="3777164" y="771776"/>
                <a:ext cx="8743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2434C744-F421-40BD-98D4-0A7902BF2A6F}"/>
                  </a:ext>
                </a:extLst>
              </p:cNvPr>
              <p:cNvSpPr txBox="1">
                <a:spLocks noRot="1" noChangeAspect="1" noMove="1" noResize="1" noEditPoints="1" noAdjustHandles="1" noChangeArrowheads="1" noChangeShapeType="1" noTextEdit="1"/>
              </p:cNvSpPr>
              <p:nvPr/>
            </p:nvSpPr>
            <p:spPr>
              <a:xfrm>
                <a:off x="3777164" y="771776"/>
                <a:ext cx="874342" cy="523220"/>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65755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animEffect transition="in" filter="fade">
                                      <p:cBhvr>
                                        <p:cTn id="29" dur="500"/>
                                        <p:tgtEl>
                                          <p:spTgt spid="3">
                                            <p:txEl>
                                              <p:pRg st="9" end="9"/>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Effect transition="in" filter="fade">
                                      <p:cBhvr>
                                        <p:cTn id="3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A468-8402-B2FA-5D6D-B2F4798640C1}"/>
              </a:ext>
            </a:extLst>
          </p:cNvPr>
          <p:cNvSpPr>
            <a:spLocks noGrp="1"/>
          </p:cNvSpPr>
          <p:nvPr>
            <p:ph type="title"/>
          </p:nvPr>
        </p:nvSpPr>
        <p:spPr/>
        <p:txBody>
          <a:bodyPr/>
          <a:lstStyle/>
          <a:p>
            <a:r>
              <a:rPr lang="en-GB" dirty="0"/>
              <a:t>Linear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84225B-80FC-6A38-92C2-3DADF3C655E9}"/>
                  </a:ext>
                </a:extLst>
              </p:cNvPr>
              <p:cNvSpPr>
                <a:spLocks noGrp="1"/>
              </p:cNvSpPr>
              <p:nvPr>
                <p:ph idx="1"/>
              </p:nvPr>
            </p:nvSpPr>
            <p:spPr>
              <a:xfrm>
                <a:off x="395536" y="1347614"/>
                <a:ext cx="7772400" cy="2424286"/>
              </a:xfrm>
            </p:spPr>
            <p:txBody>
              <a:bodyPr/>
              <a:lstStyle/>
              <a:p>
                <a:pPr marL="0" indent="0">
                  <a:buNone/>
                </a:pPr>
                <a:r>
                  <a:rPr lang="en-GB" sz="1400" b="1" dirty="0"/>
                  <a:t>Time Complexity:</a:t>
                </a:r>
              </a:p>
              <a:p>
                <a:r>
                  <a:rPr lang="en-GB" sz="1200" b="1" dirty="0"/>
                  <a:t>Best Case: </a:t>
                </a:r>
                <a14:m>
                  <m:oMath xmlns:m="http://schemas.openxmlformats.org/officeDocument/2006/math">
                    <m:r>
                      <a:rPr lang="en-GB" sz="1200" b="0" i="1" smtClean="0">
                        <a:latin typeface="Cambria Math" panose="02040503050406030204" pitchFamily="18" charset="0"/>
                      </a:rPr>
                      <m:t>𝑂</m:t>
                    </m:r>
                    <m:r>
                      <a:rPr lang="en-GB" sz="1200" b="0" i="1" smtClean="0">
                        <a:latin typeface="Cambria Math" panose="02040503050406030204" pitchFamily="18" charset="0"/>
                      </a:rPr>
                      <m:t>(1)</m:t>
                    </m:r>
                  </m:oMath>
                </a14:m>
                <a:r>
                  <a:rPr lang="en-GB" sz="1200" dirty="0"/>
                  <a:t>. This occurs when the target element is the first element in the list.</a:t>
                </a:r>
              </a:p>
              <a:p>
                <a:r>
                  <a:rPr lang="en-GB" sz="1200" b="1" dirty="0"/>
                  <a:t>Average Case: </a:t>
                </a:r>
                <a14:m>
                  <m:oMath xmlns:m="http://schemas.openxmlformats.org/officeDocument/2006/math">
                    <m:r>
                      <a:rPr lang="en-GB" sz="1200" b="0" i="1" smtClean="0">
                        <a:latin typeface="Cambria Math" panose="02040503050406030204" pitchFamily="18" charset="0"/>
                      </a:rPr>
                      <m:t>𝑂</m:t>
                    </m:r>
                    <m:r>
                      <a:rPr lang="en-GB" sz="1200" b="0" i="1" smtClean="0">
                        <a:latin typeface="Cambria Math" panose="02040503050406030204" pitchFamily="18" charset="0"/>
                      </a:rPr>
                      <m:t>(</m:t>
                    </m:r>
                    <m:r>
                      <a:rPr lang="en-GB" sz="1200" b="0" i="1" smtClean="0">
                        <a:latin typeface="Cambria Math" panose="02040503050406030204" pitchFamily="18" charset="0"/>
                      </a:rPr>
                      <m:t>𝑛</m:t>
                    </m:r>
                    <m:r>
                      <a:rPr lang="en-GB" sz="1200" b="0" i="1" smtClean="0">
                        <a:latin typeface="Cambria Math" panose="02040503050406030204" pitchFamily="18" charset="0"/>
                      </a:rPr>
                      <m:t>)</m:t>
                    </m:r>
                  </m:oMath>
                </a14:m>
                <a:r>
                  <a:rPr lang="en-GB" sz="1200" dirty="0"/>
                  <a:t>. On average, the algorithm will have to look through half the elements in the list, where n is the number of elements.</a:t>
                </a:r>
              </a:p>
              <a:p>
                <a:r>
                  <a:rPr lang="en-GB" sz="1200" b="1" dirty="0"/>
                  <a:t>Worst Case: </a:t>
                </a:r>
                <a14:m>
                  <m:oMath xmlns:m="http://schemas.openxmlformats.org/officeDocument/2006/math">
                    <m:r>
                      <a:rPr lang="en-GB" sz="1200" b="0" i="1" smtClean="0">
                        <a:latin typeface="Cambria Math" panose="02040503050406030204" pitchFamily="18" charset="0"/>
                      </a:rPr>
                      <m:t>𝑂</m:t>
                    </m:r>
                    <m:r>
                      <a:rPr lang="en-GB" sz="1200" b="0" i="1" smtClean="0">
                        <a:latin typeface="Cambria Math" panose="02040503050406030204" pitchFamily="18" charset="0"/>
                      </a:rPr>
                      <m:t>(</m:t>
                    </m:r>
                    <m:r>
                      <a:rPr lang="en-GB" sz="1200" b="0" i="1" smtClean="0">
                        <a:latin typeface="Cambria Math" panose="02040503050406030204" pitchFamily="18" charset="0"/>
                      </a:rPr>
                      <m:t>𝑛</m:t>
                    </m:r>
                    <m:r>
                      <a:rPr lang="en-GB" sz="1200" b="0" i="1" smtClean="0">
                        <a:latin typeface="Cambria Math" panose="02040503050406030204" pitchFamily="18" charset="0"/>
                      </a:rPr>
                      <m:t>)</m:t>
                    </m:r>
                  </m:oMath>
                </a14:m>
                <a:r>
                  <a:rPr lang="en-GB" sz="1200" dirty="0"/>
                  <a:t> . This happens when the target element is at the end of the list or not in the list at all. The algorithm has to check each element once.</a:t>
                </a:r>
              </a:p>
              <a:p>
                <a:pPr marL="0" indent="0">
                  <a:buNone/>
                </a:pPr>
                <a:endParaRPr lang="en-GB" b="1" dirty="0"/>
              </a:p>
              <a:p>
                <a:pPr marL="0" indent="0">
                  <a:buNone/>
                </a:pPr>
                <a:r>
                  <a:rPr lang="en-GB" sz="1400" b="1" dirty="0"/>
                  <a:t>Space Complexity:</a:t>
                </a:r>
                <a:r>
                  <a:rPr lang="en-GB" sz="1400" b="0" dirty="0"/>
                  <a:t> </a:t>
                </a:r>
                <a14:m>
                  <m:oMath xmlns:m="http://schemas.openxmlformats.org/officeDocument/2006/math">
                    <m:r>
                      <a:rPr lang="en-GB" sz="1400" b="0" i="1" smtClean="0">
                        <a:latin typeface="Cambria Math" panose="02040503050406030204" pitchFamily="18" charset="0"/>
                      </a:rPr>
                      <m:t>𝑂</m:t>
                    </m:r>
                    <m:r>
                      <a:rPr lang="en-GB" sz="1400" b="0" i="1" smtClean="0">
                        <a:latin typeface="Cambria Math" panose="02040503050406030204" pitchFamily="18" charset="0"/>
                      </a:rPr>
                      <m:t>(1)</m:t>
                    </m:r>
                  </m:oMath>
                </a14:m>
                <a:r>
                  <a:rPr lang="en-GB" sz="1400" dirty="0"/>
                  <a:t>. </a:t>
                </a:r>
                <a:endParaRPr lang="en-GB" sz="1400" b="1" dirty="0"/>
              </a:p>
              <a:p>
                <a:pPr marL="0" indent="0">
                  <a:buNone/>
                </a:pPr>
                <a:endParaRPr lang="en-GB" b="1" dirty="0"/>
              </a:p>
              <a:p>
                <a:pPr marL="0" indent="0">
                  <a:buNone/>
                </a:pPr>
                <a:r>
                  <a:rPr lang="en-GB" b="1" dirty="0"/>
                  <a:t>Python Implementation:</a:t>
                </a:r>
              </a:p>
            </p:txBody>
          </p:sp>
        </mc:Choice>
        <mc:Fallback xmlns="">
          <p:sp>
            <p:nvSpPr>
              <p:cNvPr id="3" name="Content Placeholder 2">
                <a:extLst>
                  <a:ext uri="{FF2B5EF4-FFF2-40B4-BE49-F238E27FC236}">
                    <a16:creationId xmlns:a16="http://schemas.microsoft.com/office/drawing/2014/main" id="{1C84225B-80FC-6A38-92C2-3DADF3C655E9}"/>
                  </a:ext>
                </a:extLst>
              </p:cNvPr>
              <p:cNvSpPr>
                <a:spLocks noGrp="1" noRot="1" noChangeAspect="1" noMove="1" noResize="1" noEditPoints="1" noAdjustHandles="1" noChangeArrowheads="1" noChangeShapeType="1" noTextEdit="1"/>
              </p:cNvSpPr>
              <p:nvPr>
                <p:ph idx="1"/>
              </p:nvPr>
            </p:nvSpPr>
            <p:spPr>
              <a:xfrm>
                <a:off x="395536" y="1347614"/>
                <a:ext cx="7772400" cy="2424286"/>
              </a:xfrm>
              <a:blipFill>
                <a:blip r:embed="rId2"/>
                <a:stretch>
                  <a:fillRect l="-471" t="-503" b="-4774"/>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1CB3062C-840B-A125-56F4-9121B0C9C46C}"/>
              </a:ext>
            </a:extLst>
          </p:cNvPr>
          <p:cNvSpPr txBox="1"/>
          <p:nvPr/>
        </p:nvSpPr>
        <p:spPr>
          <a:xfrm>
            <a:off x="4611898" y="843560"/>
            <a:ext cx="428323" cy="379656"/>
          </a:xfrm>
          <a:prstGeom prst="rect">
            <a:avLst/>
          </a:prstGeom>
          <a:noFill/>
          <a:ln>
            <a:solidFill>
              <a:schemeClr val="tx1">
                <a:lumMod val="95000"/>
                <a:lumOff val="5000"/>
              </a:schemeClr>
            </a:solidFill>
          </a:ln>
        </p:spPr>
        <p:txBody>
          <a:bodyPr wrap="none" rtlCol="0">
            <a:spAutoFit/>
          </a:bodyPr>
          <a:lstStyle/>
          <a:p>
            <a:r>
              <a:rPr lang="en-GB" sz="1867" dirty="0"/>
              <a:t>20</a:t>
            </a:r>
          </a:p>
        </p:txBody>
      </p:sp>
      <p:sp>
        <p:nvSpPr>
          <p:cNvPr id="5" name="TextBox 4">
            <a:extLst>
              <a:ext uri="{FF2B5EF4-FFF2-40B4-BE49-F238E27FC236}">
                <a16:creationId xmlns:a16="http://schemas.microsoft.com/office/drawing/2014/main" id="{AC96B61E-3122-2DCF-AB16-43F02FE88CE0}"/>
              </a:ext>
            </a:extLst>
          </p:cNvPr>
          <p:cNvSpPr txBox="1"/>
          <p:nvPr/>
        </p:nvSpPr>
        <p:spPr>
          <a:xfrm>
            <a:off x="5040221" y="843560"/>
            <a:ext cx="428323" cy="379656"/>
          </a:xfrm>
          <a:prstGeom prst="rect">
            <a:avLst/>
          </a:prstGeom>
          <a:noFill/>
          <a:ln>
            <a:solidFill>
              <a:schemeClr val="tx1">
                <a:lumMod val="95000"/>
                <a:lumOff val="5000"/>
              </a:schemeClr>
            </a:solidFill>
          </a:ln>
        </p:spPr>
        <p:txBody>
          <a:bodyPr wrap="none" rtlCol="0">
            <a:spAutoFit/>
          </a:bodyPr>
          <a:lstStyle/>
          <a:p>
            <a:r>
              <a:rPr lang="en-GB" sz="1867" dirty="0"/>
              <a:t>15</a:t>
            </a:r>
          </a:p>
        </p:txBody>
      </p:sp>
      <p:sp>
        <p:nvSpPr>
          <p:cNvPr id="6" name="TextBox 5">
            <a:extLst>
              <a:ext uri="{FF2B5EF4-FFF2-40B4-BE49-F238E27FC236}">
                <a16:creationId xmlns:a16="http://schemas.microsoft.com/office/drawing/2014/main" id="{1FABDB32-4C72-55E3-0847-30A2F04CEDAD}"/>
              </a:ext>
            </a:extLst>
          </p:cNvPr>
          <p:cNvSpPr txBox="1"/>
          <p:nvPr/>
        </p:nvSpPr>
        <p:spPr>
          <a:xfrm>
            <a:off x="5470087" y="843558"/>
            <a:ext cx="428323" cy="379656"/>
          </a:xfrm>
          <a:prstGeom prst="rect">
            <a:avLst/>
          </a:prstGeom>
          <a:noFill/>
          <a:ln>
            <a:solidFill>
              <a:schemeClr val="tx1">
                <a:lumMod val="95000"/>
                <a:lumOff val="5000"/>
              </a:schemeClr>
            </a:solidFill>
          </a:ln>
        </p:spPr>
        <p:txBody>
          <a:bodyPr wrap="none" rtlCol="0">
            <a:spAutoFit/>
          </a:bodyPr>
          <a:lstStyle/>
          <a:p>
            <a:r>
              <a:rPr lang="en-GB" sz="1867" dirty="0"/>
              <a:t>10</a:t>
            </a:r>
          </a:p>
        </p:txBody>
      </p:sp>
      <p:sp>
        <p:nvSpPr>
          <p:cNvPr id="7" name="TextBox 6">
            <a:extLst>
              <a:ext uri="{FF2B5EF4-FFF2-40B4-BE49-F238E27FC236}">
                <a16:creationId xmlns:a16="http://schemas.microsoft.com/office/drawing/2014/main" id="{481B25A7-1895-02AE-0E09-53CF3F16A6E6}"/>
              </a:ext>
            </a:extLst>
          </p:cNvPr>
          <p:cNvSpPr txBox="1"/>
          <p:nvPr/>
        </p:nvSpPr>
        <p:spPr>
          <a:xfrm>
            <a:off x="5896867" y="843558"/>
            <a:ext cx="428323" cy="379656"/>
          </a:xfrm>
          <a:prstGeom prst="rect">
            <a:avLst/>
          </a:prstGeom>
          <a:noFill/>
          <a:ln>
            <a:solidFill>
              <a:schemeClr val="tx1">
                <a:lumMod val="95000"/>
                <a:lumOff val="5000"/>
              </a:schemeClr>
            </a:solidFill>
          </a:ln>
        </p:spPr>
        <p:txBody>
          <a:bodyPr wrap="none" rtlCol="0">
            <a:spAutoFit/>
          </a:bodyPr>
          <a:lstStyle/>
          <a:p>
            <a:r>
              <a:rPr lang="en-GB" sz="1867" dirty="0"/>
              <a:t>50</a:t>
            </a:r>
          </a:p>
        </p:txBody>
      </p:sp>
      <p:sp>
        <p:nvSpPr>
          <p:cNvPr id="8" name="TextBox 7">
            <a:extLst>
              <a:ext uri="{FF2B5EF4-FFF2-40B4-BE49-F238E27FC236}">
                <a16:creationId xmlns:a16="http://schemas.microsoft.com/office/drawing/2014/main" id="{F9806EFD-FD9A-9DE2-9F05-42EB98747566}"/>
              </a:ext>
            </a:extLst>
          </p:cNvPr>
          <p:cNvSpPr txBox="1"/>
          <p:nvPr/>
        </p:nvSpPr>
        <p:spPr>
          <a:xfrm>
            <a:off x="6325190" y="843558"/>
            <a:ext cx="428323" cy="379656"/>
          </a:xfrm>
          <a:prstGeom prst="rect">
            <a:avLst/>
          </a:prstGeom>
          <a:noFill/>
          <a:ln>
            <a:solidFill>
              <a:schemeClr val="tx1">
                <a:lumMod val="95000"/>
                <a:lumOff val="5000"/>
              </a:schemeClr>
            </a:solidFill>
          </a:ln>
        </p:spPr>
        <p:txBody>
          <a:bodyPr wrap="none" rtlCol="0">
            <a:spAutoFit/>
          </a:bodyPr>
          <a:lstStyle/>
          <a:p>
            <a:r>
              <a:rPr lang="en-GB" sz="1867" dirty="0"/>
              <a:t>16</a:t>
            </a:r>
          </a:p>
        </p:txBody>
      </p:sp>
      <p:sp>
        <p:nvSpPr>
          <p:cNvPr id="9" name="TextBox 8">
            <a:extLst>
              <a:ext uri="{FF2B5EF4-FFF2-40B4-BE49-F238E27FC236}">
                <a16:creationId xmlns:a16="http://schemas.microsoft.com/office/drawing/2014/main" id="{51880B0F-ADCF-239F-9455-FF7E0F479DB6}"/>
              </a:ext>
            </a:extLst>
          </p:cNvPr>
          <p:cNvSpPr txBox="1"/>
          <p:nvPr/>
        </p:nvSpPr>
        <p:spPr>
          <a:xfrm>
            <a:off x="6751972"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0" name="TextBox 9">
            <a:extLst>
              <a:ext uri="{FF2B5EF4-FFF2-40B4-BE49-F238E27FC236}">
                <a16:creationId xmlns:a16="http://schemas.microsoft.com/office/drawing/2014/main" id="{72ED0596-05DA-DD80-8823-7ABD4209FA3A}"/>
              </a:ext>
            </a:extLst>
          </p:cNvPr>
          <p:cNvSpPr txBox="1"/>
          <p:nvPr/>
        </p:nvSpPr>
        <p:spPr>
          <a:xfrm>
            <a:off x="4686121" y="489466"/>
            <a:ext cx="288863" cy="338554"/>
          </a:xfrm>
          <a:prstGeom prst="rect">
            <a:avLst/>
          </a:prstGeom>
          <a:noFill/>
        </p:spPr>
        <p:txBody>
          <a:bodyPr wrap="none" rtlCol="0">
            <a:spAutoFit/>
          </a:bodyPr>
          <a:lstStyle/>
          <a:p>
            <a:r>
              <a:rPr lang="en-GB" sz="1600" dirty="0">
                <a:solidFill>
                  <a:srgbClr val="0070C0"/>
                </a:solidFill>
              </a:rPr>
              <a:t>0</a:t>
            </a:r>
          </a:p>
        </p:txBody>
      </p:sp>
      <p:sp>
        <p:nvSpPr>
          <p:cNvPr id="11" name="TextBox 10">
            <a:extLst>
              <a:ext uri="{FF2B5EF4-FFF2-40B4-BE49-F238E27FC236}">
                <a16:creationId xmlns:a16="http://schemas.microsoft.com/office/drawing/2014/main" id="{4275533A-B649-E238-4886-A633DC17A606}"/>
              </a:ext>
            </a:extLst>
          </p:cNvPr>
          <p:cNvSpPr txBox="1"/>
          <p:nvPr/>
        </p:nvSpPr>
        <p:spPr>
          <a:xfrm>
            <a:off x="5117747" y="489466"/>
            <a:ext cx="288863" cy="338554"/>
          </a:xfrm>
          <a:prstGeom prst="rect">
            <a:avLst/>
          </a:prstGeom>
          <a:noFill/>
        </p:spPr>
        <p:txBody>
          <a:bodyPr wrap="none" rtlCol="0">
            <a:spAutoFit/>
          </a:bodyPr>
          <a:lstStyle/>
          <a:p>
            <a:r>
              <a:rPr lang="en-GB" sz="1600" dirty="0">
                <a:solidFill>
                  <a:srgbClr val="0070C0"/>
                </a:solidFill>
              </a:rPr>
              <a:t>1</a:t>
            </a:r>
          </a:p>
        </p:txBody>
      </p:sp>
      <p:sp>
        <p:nvSpPr>
          <p:cNvPr id="12" name="TextBox 11">
            <a:extLst>
              <a:ext uri="{FF2B5EF4-FFF2-40B4-BE49-F238E27FC236}">
                <a16:creationId xmlns:a16="http://schemas.microsoft.com/office/drawing/2014/main" id="{67159106-FDCE-2B81-1267-0CD4C3821A48}"/>
              </a:ext>
            </a:extLst>
          </p:cNvPr>
          <p:cNvSpPr txBox="1"/>
          <p:nvPr/>
        </p:nvSpPr>
        <p:spPr>
          <a:xfrm>
            <a:off x="5549373" y="489466"/>
            <a:ext cx="288863" cy="338554"/>
          </a:xfrm>
          <a:prstGeom prst="rect">
            <a:avLst/>
          </a:prstGeom>
          <a:noFill/>
        </p:spPr>
        <p:txBody>
          <a:bodyPr wrap="none" rtlCol="0">
            <a:spAutoFit/>
          </a:bodyPr>
          <a:lstStyle/>
          <a:p>
            <a:r>
              <a:rPr lang="en-GB" sz="1600" dirty="0">
                <a:solidFill>
                  <a:srgbClr val="0070C0"/>
                </a:solidFill>
              </a:rPr>
              <a:t>2</a:t>
            </a:r>
          </a:p>
        </p:txBody>
      </p:sp>
      <p:sp>
        <p:nvSpPr>
          <p:cNvPr id="13" name="TextBox 12">
            <a:extLst>
              <a:ext uri="{FF2B5EF4-FFF2-40B4-BE49-F238E27FC236}">
                <a16:creationId xmlns:a16="http://schemas.microsoft.com/office/drawing/2014/main" id="{4261D1C6-A6D7-5BF5-97C6-F1EFDF2562D0}"/>
              </a:ext>
            </a:extLst>
          </p:cNvPr>
          <p:cNvSpPr txBox="1"/>
          <p:nvPr/>
        </p:nvSpPr>
        <p:spPr>
          <a:xfrm>
            <a:off x="5969562" y="489466"/>
            <a:ext cx="288863" cy="338554"/>
          </a:xfrm>
          <a:prstGeom prst="rect">
            <a:avLst/>
          </a:prstGeom>
          <a:noFill/>
        </p:spPr>
        <p:txBody>
          <a:bodyPr wrap="none" rtlCol="0">
            <a:spAutoFit/>
          </a:bodyPr>
          <a:lstStyle/>
          <a:p>
            <a:r>
              <a:rPr lang="en-GB" sz="1600" dirty="0">
                <a:solidFill>
                  <a:srgbClr val="0070C0"/>
                </a:solidFill>
              </a:rPr>
              <a:t>3</a:t>
            </a:r>
          </a:p>
        </p:txBody>
      </p:sp>
      <p:sp>
        <p:nvSpPr>
          <p:cNvPr id="14" name="TextBox 13">
            <a:extLst>
              <a:ext uri="{FF2B5EF4-FFF2-40B4-BE49-F238E27FC236}">
                <a16:creationId xmlns:a16="http://schemas.microsoft.com/office/drawing/2014/main" id="{A72E14E4-3C69-3333-398D-1B9F0CAD1409}"/>
              </a:ext>
            </a:extLst>
          </p:cNvPr>
          <p:cNvSpPr txBox="1"/>
          <p:nvPr/>
        </p:nvSpPr>
        <p:spPr>
          <a:xfrm>
            <a:off x="6410835" y="489754"/>
            <a:ext cx="288863" cy="338554"/>
          </a:xfrm>
          <a:prstGeom prst="rect">
            <a:avLst/>
          </a:prstGeom>
          <a:noFill/>
        </p:spPr>
        <p:txBody>
          <a:bodyPr wrap="none" rtlCol="0">
            <a:spAutoFit/>
          </a:bodyPr>
          <a:lstStyle/>
          <a:p>
            <a:r>
              <a:rPr lang="en-GB" sz="1600" dirty="0">
                <a:solidFill>
                  <a:srgbClr val="0070C0"/>
                </a:solidFill>
              </a:rPr>
              <a:t>4</a:t>
            </a:r>
          </a:p>
        </p:txBody>
      </p:sp>
      <p:sp>
        <p:nvSpPr>
          <p:cNvPr id="15" name="TextBox 14">
            <a:extLst>
              <a:ext uri="{FF2B5EF4-FFF2-40B4-BE49-F238E27FC236}">
                <a16:creationId xmlns:a16="http://schemas.microsoft.com/office/drawing/2014/main" id="{A87DC632-F315-EEFD-48B0-6DF51E7490DF}"/>
              </a:ext>
            </a:extLst>
          </p:cNvPr>
          <p:cNvSpPr txBox="1"/>
          <p:nvPr/>
        </p:nvSpPr>
        <p:spPr>
          <a:xfrm>
            <a:off x="6831026" y="489755"/>
            <a:ext cx="288863" cy="338554"/>
          </a:xfrm>
          <a:prstGeom prst="rect">
            <a:avLst/>
          </a:prstGeom>
          <a:noFill/>
        </p:spPr>
        <p:txBody>
          <a:bodyPr wrap="none" rtlCol="0">
            <a:spAutoFit/>
          </a:bodyPr>
          <a:lstStyle/>
          <a:p>
            <a:r>
              <a:rPr lang="en-GB" sz="1600" dirty="0">
                <a:solidFill>
                  <a:srgbClr val="0070C0"/>
                </a:solidFill>
              </a:rPr>
              <a:t>5</a:t>
            </a:r>
          </a:p>
        </p:txBody>
      </p:sp>
      <p:sp>
        <p:nvSpPr>
          <p:cNvPr id="16" name="TextBox 15">
            <a:extLst>
              <a:ext uri="{FF2B5EF4-FFF2-40B4-BE49-F238E27FC236}">
                <a16:creationId xmlns:a16="http://schemas.microsoft.com/office/drawing/2014/main" id="{04E372E9-4A60-CB8E-B29D-E20074C79C85}"/>
              </a:ext>
            </a:extLst>
          </p:cNvPr>
          <p:cNvSpPr txBox="1"/>
          <p:nvPr/>
        </p:nvSpPr>
        <p:spPr>
          <a:xfrm>
            <a:off x="7180293" y="843558"/>
            <a:ext cx="428321" cy="379656"/>
          </a:xfrm>
          <a:prstGeom prst="rect">
            <a:avLst/>
          </a:prstGeom>
          <a:noFill/>
          <a:ln>
            <a:solidFill>
              <a:schemeClr val="tx1">
                <a:lumMod val="95000"/>
                <a:lumOff val="5000"/>
              </a:schemeClr>
            </a:solidFill>
          </a:ln>
        </p:spPr>
        <p:txBody>
          <a:bodyPr wrap="none" rtlCol="0">
            <a:spAutoFit/>
          </a:bodyPr>
          <a:lstStyle/>
          <a:p>
            <a:r>
              <a:rPr lang="en-GB" sz="1867" dirty="0"/>
              <a:t>18</a:t>
            </a:r>
          </a:p>
        </p:txBody>
      </p:sp>
      <p:sp>
        <p:nvSpPr>
          <p:cNvPr id="17" name="TextBox 16">
            <a:extLst>
              <a:ext uri="{FF2B5EF4-FFF2-40B4-BE49-F238E27FC236}">
                <a16:creationId xmlns:a16="http://schemas.microsoft.com/office/drawing/2014/main" id="{8A329787-3002-3D76-D790-C9D624CD4408}"/>
              </a:ext>
            </a:extLst>
          </p:cNvPr>
          <p:cNvSpPr txBox="1"/>
          <p:nvPr/>
        </p:nvSpPr>
        <p:spPr>
          <a:xfrm>
            <a:off x="7259347" y="489755"/>
            <a:ext cx="298480" cy="338554"/>
          </a:xfrm>
          <a:prstGeom prst="rect">
            <a:avLst/>
          </a:prstGeom>
          <a:noFill/>
        </p:spPr>
        <p:txBody>
          <a:bodyPr wrap="none" rtlCol="0">
            <a:spAutoFit/>
          </a:bodyPr>
          <a:lstStyle/>
          <a:p>
            <a:r>
              <a:rPr lang="en-GB" sz="1600" dirty="0">
                <a:solidFill>
                  <a:srgbClr val="0070C0"/>
                </a:solidFill>
              </a:rPr>
              <a:t>6</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434C744-F421-40BD-98D4-0A7902BF2A6F}"/>
                  </a:ext>
                </a:extLst>
              </p:cNvPr>
              <p:cNvSpPr txBox="1"/>
              <p:nvPr/>
            </p:nvSpPr>
            <p:spPr>
              <a:xfrm>
                <a:off x="3777164" y="771776"/>
                <a:ext cx="87434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𝒂</m:t>
                      </m:r>
                      <m:r>
                        <a:rPr lang="en-GB" b="1"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2434C744-F421-40BD-98D4-0A7902BF2A6F}"/>
                  </a:ext>
                </a:extLst>
              </p:cNvPr>
              <p:cNvSpPr txBox="1">
                <a:spLocks noRot="1" noChangeAspect="1" noMove="1" noResize="1" noEditPoints="1" noAdjustHandles="1" noChangeArrowheads="1" noChangeShapeType="1" noTextEdit="1"/>
              </p:cNvSpPr>
              <p:nvPr/>
            </p:nvSpPr>
            <p:spPr>
              <a:xfrm>
                <a:off x="3777164" y="771776"/>
                <a:ext cx="874342" cy="523220"/>
              </a:xfrm>
              <a:prstGeom prst="rect">
                <a:avLst/>
              </a:prstGeom>
              <a:blipFill>
                <a:blip r:embed="rId3"/>
                <a:stretch>
                  <a:fillRect/>
                </a:stretch>
              </a:blipFill>
            </p:spPr>
            <p:txBody>
              <a:bodyPr/>
              <a:lstStyle/>
              <a:p>
                <a:r>
                  <a:rPr lang="en-GB">
                    <a:noFill/>
                  </a:rPr>
                  <a:t> </a:t>
                </a:r>
              </a:p>
            </p:txBody>
          </p:sp>
        </mc:Fallback>
      </mc:AlternateContent>
      <p:sp>
        <p:nvSpPr>
          <p:cNvPr id="20" name="Rectangle 2">
            <a:extLst>
              <a:ext uri="{FF2B5EF4-FFF2-40B4-BE49-F238E27FC236}">
                <a16:creationId xmlns:a16="http://schemas.microsoft.com/office/drawing/2014/main" id="{B1255B27-1C4A-34DE-F9FF-C8F9336A0730}"/>
              </a:ext>
            </a:extLst>
          </p:cNvPr>
          <p:cNvSpPr>
            <a:spLocks noChangeArrowheads="1"/>
          </p:cNvSpPr>
          <p:nvPr/>
        </p:nvSpPr>
        <p:spPr bwMode="auto">
          <a:xfrm>
            <a:off x="3109448" y="3408551"/>
            <a:ext cx="3445818" cy="1323439"/>
          </a:xfrm>
          <a:prstGeom prst="rect">
            <a:avLst/>
          </a:prstGeom>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Arial Unicode MS"/>
                <a:ea typeface="JetBrains Mono"/>
              </a:rPr>
              <a:t>def </a:t>
            </a:r>
            <a:r>
              <a:rPr kumimoji="0" lang="en-US" altLang="en-US" sz="1600" b="0" i="0" u="none" strike="noStrike" cap="none" normalizeH="0" baseline="0" dirty="0" err="1">
                <a:ln>
                  <a:noFill/>
                </a:ln>
                <a:solidFill>
                  <a:srgbClr val="00627A"/>
                </a:solidFill>
                <a:effectLst/>
                <a:latin typeface="Arial Unicode MS"/>
                <a:ea typeface="JetBrains Mono"/>
              </a:rPr>
              <a:t>linear_search</a:t>
            </a:r>
            <a:r>
              <a:rPr kumimoji="0" lang="en-US" altLang="en-US" sz="1600" b="0" i="0" u="none" strike="noStrike" cap="none" normalizeH="0" baseline="0" dirty="0">
                <a:ln>
                  <a:noFill/>
                </a:ln>
                <a:solidFill>
                  <a:srgbClr val="080808"/>
                </a:solidFill>
                <a:effectLst/>
                <a:latin typeface="Arial Unicode MS"/>
                <a:ea typeface="JetBrains Mono"/>
              </a:rPr>
              <a:t>(</a:t>
            </a:r>
            <a:r>
              <a:rPr kumimoji="0" lang="en-US" altLang="en-US" sz="1600" b="0" i="0" u="none" strike="noStrike" cap="none" normalizeH="0" baseline="0" dirty="0">
                <a:ln>
                  <a:noFill/>
                </a:ln>
                <a:solidFill>
                  <a:srgbClr val="000000"/>
                </a:solidFill>
                <a:effectLst/>
                <a:latin typeface="Arial Unicode MS"/>
                <a:ea typeface="JetBrains Mono"/>
              </a:rPr>
              <a:t>_</a:t>
            </a:r>
            <a:r>
              <a:rPr kumimoji="0" lang="en-US" altLang="en-US" sz="1600" b="0" i="0" u="none" strike="noStrike" cap="none" normalizeH="0" baseline="0" dirty="0" err="1">
                <a:ln>
                  <a:noFill/>
                </a:ln>
                <a:solidFill>
                  <a:srgbClr val="000000"/>
                </a:solidFill>
                <a:effectLst/>
                <a:latin typeface="Arial Unicode MS"/>
                <a:ea typeface="JetBrains Mono"/>
              </a:rPr>
              <a:t>arr</a:t>
            </a:r>
            <a:r>
              <a:rPr kumimoji="0" lang="en-US" altLang="en-US" sz="1600" b="0" i="0" u="none" strike="noStrike" cap="none" normalizeH="0" baseline="0" dirty="0">
                <a:ln>
                  <a:noFill/>
                </a:ln>
                <a:solidFill>
                  <a:srgbClr val="080808"/>
                </a:solidFill>
                <a:effectLst/>
                <a:latin typeface="Arial Unicode MS"/>
                <a:ea typeface="JetBrains Mono"/>
              </a:rPr>
              <a:t>, </a:t>
            </a:r>
            <a:r>
              <a:rPr kumimoji="0" lang="en-US" altLang="en-US" sz="1600" b="0" i="0" u="none" strike="noStrike" cap="none" normalizeH="0" baseline="0" dirty="0">
                <a:ln>
                  <a:noFill/>
                </a:ln>
                <a:solidFill>
                  <a:srgbClr val="000000"/>
                </a:solidFill>
                <a:effectLst/>
                <a:latin typeface="Arial Unicode MS"/>
                <a:ea typeface="JetBrains Mono"/>
              </a:rPr>
              <a:t>_target</a:t>
            </a:r>
            <a:r>
              <a:rPr kumimoji="0" lang="en-US" altLang="en-US" sz="1600" b="0" i="0" u="none" strike="noStrike" cap="none" normalizeH="0" baseline="0" dirty="0">
                <a:ln>
                  <a:noFill/>
                </a:ln>
                <a:solidFill>
                  <a:srgbClr val="080808"/>
                </a:solidFill>
                <a:effectLst/>
                <a:latin typeface="Arial Unicode MS"/>
                <a:ea typeface="JetBrains Mono"/>
              </a:rPr>
              <a:t>):</a:t>
            </a:r>
            <a:br>
              <a:rPr kumimoji="0" lang="en-US" altLang="en-US" sz="1600" b="0" i="0" u="none" strike="noStrike" cap="none" normalizeH="0" baseline="0" dirty="0">
                <a:ln>
                  <a:noFill/>
                </a:ln>
                <a:solidFill>
                  <a:srgbClr val="080808"/>
                </a:solidFill>
                <a:effectLst/>
                <a:latin typeface="Arial Unicode MS"/>
                <a:ea typeface="JetBrains Mono"/>
              </a:rPr>
            </a:br>
            <a:r>
              <a:rPr kumimoji="0" lang="en-US" altLang="en-US" sz="1600" b="0" i="0" u="none" strike="noStrike" cap="none" normalizeH="0" baseline="0" dirty="0">
                <a:ln>
                  <a:noFill/>
                </a:ln>
                <a:solidFill>
                  <a:srgbClr val="080808"/>
                </a:solidFill>
                <a:effectLst/>
                <a:latin typeface="Arial Unicode MS"/>
                <a:ea typeface="JetBrains Mono"/>
              </a:rPr>
              <a:t>    </a:t>
            </a:r>
            <a:r>
              <a:rPr kumimoji="0" lang="en-US" altLang="en-US" sz="1600" b="0" i="0" u="none" strike="noStrike" cap="none" normalizeH="0" baseline="0" dirty="0">
                <a:ln>
                  <a:noFill/>
                </a:ln>
                <a:solidFill>
                  <a:srgbClr val="0033B3"/>
                </a:solidFill>
                <a:effectLst/>
                <a:latin typeface="Arial Unicode MS"/>
                <a:ea typeface="JetBrains Mono"/>
              </a:rPr>
              <a:t>for </a:t>
            </a:r>
            <a:r>
              <a:rPr kumimoji="0" lang="en-US" altLang="en-US" sz="1600" b="0" i="0" u="none" strike="noStrike" cap="none" normalizeH="0" baseline="0" dirty="0">
                <a:ln>
                  <a:noFill/>
                </a:ln>
                <a:solidFill>
                  <a:srgbClr val="080808"/>
                </a:solidFill>
                <a:effectLst/>
                <a:latin typeface="Arial Unicode MS"/>
                <a:ea typeface="JetBrains Mono"/>
              </a:rPr>
              <a:t>i </a:t>
            </a:r>
            <a:r>
              <a:rPr kumimoji="0" lang="en-US" altLang="en-US" sz="1600" b="0" i="0" u="none" strike="noStrike" cap="none" normalizeH="0" baseline="0" dirty="0">
                <a:ln>
                  <a:noFill/>
                </a:ln>
                <a:solidFill>
                  <a:srgbClr val="0033B3"/>
                </a:solidFill>
                <a:effectLst/>
                <a:latin typeface="Arial Unicode MS"/>
                <a:ea typeface="JetBrains Mono"/>
              </a:rPr>
              <a:t>in </a:t>
            </a:r>
            <a:r>
              <a:rPr kumimoji="0" lang="en-US" altLang="en-US" sz="1600" b="0" i="0" u="none" strike="noStrike" cap="none" normalizeH="0" baseline="0" dirty="0">
                <a:ln>
                  <a:noFill/>
                </a:ln>
                <a:solidFill>
                  <a:srgbClr val="000080"/>
                </a:solidFill>
                <a:effectLst/>
                <a:latin typeface="Arial Unicode MS"/>
                <a:ea typeface="JetBrains Mono"/>
              </a:rPr>
              <a:t>range</a:t>
            </a:r>
            <a:r>
              <a:rPr kumimoji="0" lang="en-US" altLang="en-US" sz="1600" b="0" i="0" u="none" strike="noStrike" cap="none" normalizeH="0" baseline="0" dirty="0">
                <a:ln>
                  <a:noFill/>
                </a:ln>
                <a:solidFill>
                  <a:srgbClr val="080808"/>
                </a:solidFill>
                <a:effectLst/>
                <a:latin typeface="Arial Unicode MS"/>
                <a:ea typeface="JetBrains Mono"/>
              </a:rPr>
              <a:t>(</a:t>
            </a:r>
            <a:r>
              <a:rPr kumimoji="0" lang="en-US" altLang="en-US" sz="1600" b="0" i="0" u="none" strike="noStrike" cap="none" normalizeH="0" baseline="0" dirty="0" err="1">
                <a:ln>
                  <a:noFill/>
                </a:ln>
                <a:solidFill>
                  <a:srgbClr val="000080"/>
                </a:solidFill>
                <a:effectLst/>
                <a:latin typeface="Arial Unicode MS"/>
                <a:ea typeface="JetBrains Mono"/>
              </a:rPr>
              <a:t>len</a:t>
            </a:r>
            <a:r>
              <a:rPr kumimoji="0" lang="en-US" altLang="en-US" sz="1600" b="0" i="0" u="none" strike="noStrike" cap="none" normalizeH="0" baseline="0" dirty="0">
                <a:ln>
                  <a:noFill/>
                </a:ln>
                <a:solidFill>
                  <a:srgbClr val="080808"/>
                </a:solidFill>
                <a:effectLst/>
                <a:latin typeface="Arial Unicode MS"/>
                <a:ea typeface="JetBrains Mono"/>
              </a:rPr>
              <a:t>(</a:t>
            </a:r>
            <a:r>
              <a:rPr kumimoji="0" lang="en-US" altLang="en-US" sz="1600" b="0" i="0" u="none" strike="noStrike" cap="none" normalizeH="0" baseline="0" dirty="0">
                <a:ln>
                  <a:noFill/>
                </a:ln>
                <a:solidFill>
                  <a:srgbClr val="000000"/>
                </a:solidFill>
                <a:effectLst/>
                <a:latin typeface="Arial Unicode MS"/>
                <a:ea typeface="JetBrains Mono"/>
              </a:rPr>
              <a:t>_</a:t>
            </a:r>
            <a:r>
              <a:rPr kumimoji="0" lang="en-US" altLang="en-US" sz="1600" b="0" i="0" u="none" strike="noStrike" cap="none" normalizeH="0" baseline="0" dirty="0" err="1">
                <a:ln>
                  <a:noFill/>
                </a:ln>
                <a:solidFill>
                  <a:srgbClr val="000000"/>
                </a:solidFill>
                <a:effectLst/>
                <a:latin typeface="Arial Unicode MS"/>
                <a:ea typeface="JetBrains Mono"/>
              </a:rPr>
              <a:t>arr</a:t>
            </a:r>
            <a:r>
              <a:rPr kumimoji="0" lang="en-US" altLang="en-US" sz="1600" b="0" i="0" u="none" strike="noStrike" cap="none" normalizeH="0" baseline="0" dirty="0">
                <a:ln>
                  <a:noFill/>
                </a:ln>
                <a:solidFill>
                  <a:srgbClr val="080808"/>
                </a:solidFill>
                <a:effectLst/>
                <a:latin typeface="Arial Unicode MS"/>
                <a:ea typeface="JetBrains Mono"/>
              </a:rPr>
              <a:t>)):</a:t>
            </a:r>
            <a:br>
              <a:rPr kumimoji="0" lang="en-US" altLang="en-US" sz="1600" b="0" i="0" u="none" strike="noStrike" cap="none" normalizeH="0" baseline="0" dirty="0">
                <a:ln>
                  <a:noFill/>
                </a:ln>
                <a:solidFill>
                  <a:srgbClr val="080808"/>
                </a:solidFill>
                <a:effectLst/>
                <a:latin typeface="Arial Unicode MS"/>
                <a:ea typeface="JetBrains Mono"/>
              </a:rPr>
            </a:br>
            <a:r>
              <a:rPr kumimoji="0" lang="en-US" altLang="en-US" sz="1600" b="0" i="0" u="none" strike="noStrike" cap="none" normalizeH="0" baseline="0" dirty="0">
                <a:ln>
                  <a:noFill/>
                </a:ln>
                <a:solidFill>
                  <a:srgbClr val="080808"/>
                </a:solidFill>
                <a:effectLst/>
                <a:latin typeface="Arial Unicode MS"/>
                <a:ea typeface="JetBrains Mono"/>
              </a:rPr>
              <a:t>        </a:t>
            </a:r>
            <a:r>
              <a:rPr kumimoji="0" lang="en-US" altLang="en-US" sz="1600" b="0" i="0" u="none" strike="noStrike" cap="none" normalizeH="0" baseline="0" dirty="0">
                <a:ln>
                  <a:noFill/>
                </a:ln>
                <a:solidFill>
                  <a:srgbClr val="0033B3"/>
                </a:solidFill>
                <a:effectLst/>
                <a:latin typeface="Arial Unicode MS"/>
                <a:ea typeface="JetBrains Mono"/>
              </a:rPr>
              <a:t>if </a:t>
            </a:r>
            <a:r>
              <a:rPr kumimoji="0" lang="en-US" altLang="en-US" sz="1600" b="0" i="0" u="none" strike="noStrike" cap="none" normalizeH="0" baseline="0" dirty="0">
                <a:ln>
                  <a:noFill/>
                </a:ln>
                <a:solidFill>
                  <a:srgbClr val="000000"/>
                </a:solidFill>
                <a:effectLst/>
                <a:latin typeface="Arial Unicode MS"/>
                <a:ea typeface="JetBrains Mono"/>
              </a:rPr>
              <a:t>_</a:t>
            </a:r>
            <a:r>
              <a:rPr kumimoji="0" lang="en-US" altLang="en-US" sz="1600" b="0" i="0" u="none" strike="noStrike" cap="none" normalizeH="0" baseline="0" dirty="0" err="1">
                <a:ln>
                  <a:noFill/>
                </a:ln>
                <a:solidFill>
                  <a:srgbClr val="000000"/>
                </a:solidFill>
                <a:effectLst/>
                <a:latin typeface="Arial Unicode MS"/>
                <a:ea typeface="JetBrains Mono"/>
              </a:rPr>
              <a:t>arr</a:t>
            </a:r>
            <a:r>
              <a:rPr kumimoji="0" lang="en-US" altLang="en-US" sz="1600" b="0" i="0" u="none" strike="noStrike" cap="none" normalizeH="0" baseline="0" dirty="0">
                <a:ln>
                  <a:noFill/>
                </a:ln>
                <a:solidFill>
                  <a:srgbClr val="080808"/>
                </a:solidFill>
                <a:effectLst/>
                <a:latin typeface="Arial Unicode MS"/>
                <a:ea typeface="JetBrains Mono"/>
              </a:rPr>
              <a:t>[</a:t>
            </a:r>
            <a:r>
              <a:rPr kumimoji="0" lang="en-US" altLang="en-US" sz="1600" b="0" i="0" u="none" strike="noStrike" cap="none" normalizeH="0" baseline="0" dirty="0">
                <a:ln>
                  <a:noFill/>
                </a:ln>
                <a:solidFill>
                  <a:srgbClr val="000000"/>
                </a:solidFill>
                <a:effectLst/>
                <a:latin typeface="Arial Unicode MS"/>
                <a:ea typeface="JetBrains Mono"/>
              </a:rPr>
              <a:t>i</a:t>
            </a:r>
            <a:r>
              <a:rPr kumimoji="0" lang="en-US" altLang="en-US" sz="1600" b="0" i="0" u="none" strike="noStrike" cap="none" normalizeH="0" baseline="0" dirty="0">
                <a:ln>
                  <a:noFill/>
                </a:ln>
                <a:solidFill>
                  <a:srgbClr val="080808"/>
                </a:solidFill>
                <a:effectLst/>
                <a:latin typeface="Arial Unicode MS"/>
                <a:ea typeface="JetBrains Mono"/>
              </a:rPr>
              <a:t>] == </a:t>
            </a:r>
            <a:r>
              <a:rPr kumimoji="0" lang="en-US" altLang="en-US" sz="1600" b="0" i="0" u="none" strike="noStrike" cap="none" normalizeH="0" baseline="0" dirty="0">
                <a:ln>
                  <a:noFill/>
                </a:ln>
                <a:solidFill>
                  <a:srgbClr val="000000"/>
                </a:solidFill>
                <a:effectLst/>
                <a:latin typeface="Arial Unicode MS"/>
                <a:ea typeface="JetBrains Mono"/>
              </a:rPr>
              <a:t>_target</a:t>
            </a:r>
            <a:r>
              <a:rPr kumimoji="0" lang="en-US" altLang="en-US" sz="1600" b="0" i="0" u="none" strike="noStrike" cap="none" normalizeH="0" baseline="0" dirty="0">
                <a:ln>
                  <a:noFill/>
                </a:ln>
                <a:solidFill>
                  <a:srgbClr val="080808"/>
                </a:solidFill>
                <a:effectLst/>
                <a:latin typeface="Arial Unicode MS"/>
                <a:ea typeface="JetBrains Mono"/>
              </a:rPr>
              <a:t>:</a:t>
            </a:r>
            <a:br>
              <a:rPr kumimoji="0" lang="en-US" altLang="en-US" sz="1600" b="0" i="0" u="none" strike="noStrike" cap="none" normalizeH="0" baseline="0" dirty="0">
                <a:ln>
                  <a:noFill/>
                </a:ln>
                <a:solidFill>
                  <a:srgbClr val="080808"/>
                </a:solidFill>
                <a:effectLst/>
                <a:latin typeface="Arial Unicode MS"/>
                <a:ea typeface="JetBrains Mono"/>
              </a:rPr>
            </a:br>
            <a:r>
              <a:rPr kumimoji="0" lang="en-US" altLang="en-US" sz="1600" b="0" i="0" u="none" strike="noStrike" cap="none" normalizeH="0" baseline="0" dirty="0">
                <a:ln>
                  <a:noFill/>
                </a:ln>
                <a:solidFill>
                  <a:srgbClr val="080808"/>
                </a:solidFill>
                <a:effectLst/>
                <a:latin typeface="Arial Unicode MS"/>
                <a:ea typeface="JetBrains Mono"/>
              </a:rPr>
              <a:t>            </a:t>
            </a:r>
            <a:r>
              <a:rPr kumimoji="0" lang="en-US" altLang="en-US" sz="1600" b="0" i="0" u="none" strike="noStrike" cap="none" normalizeH="0" baseline="0" dirty="0">
                <a:ln>
                  <a:noFill/>
                </a:ln>
                <a:solidFill>
                  <a:srgbClr val="0033B3"/>
                </a:solidFill>
                <a:effectLst/>
                <a:latin typeface="Arial Unicode MS"/>
                <a:ea typeface="JetBrains Mono"/>
              </a:rPr>
              <a:t>return </a:t>
            </a:r>
            <a:r>
              <a:rPr kumimoji="0" lang="en-US" altLang="en-US" sz="1600" b="0" i="0" u="none" strike="noStrike" cap="none" normalizeH="0" baseline="0" dirty="0">
                <a:ln>
                  <a:noFill/>
                </a:ln>
                <a:solidFill>
                  <a:srgbClr val="000000"/>
                </a:solidFill>
                <a:effectLst/>
                <a:latin typeface="Arial Unicode MS"/>
                <a:ea typeface="JetBrains Mono"/>
              </a:rPr>
              <a:t>i</a:t>
            </a:r>
            <a:br>
              <a:rPr kumimoji="0" lang="en-US" altLang="en-US" sz="1600" b="0" i="0" u="none" strike="noStrike" cap="none" normalizeH="0" baseline="0" dirty="0">
                <a:ln>
                  <a:noFill/>
                </a:ln>
                <a:solidFill>
                  <a:srgbClr val="000000"/>
                </a:solidFill>
                <a:effectLst/>
                <a:latin typeface="Arial Unicode MS"/>
                <a:ea typeface="JetBrains Mono"/>
              </a:rPr>
            </a:br>
            <a:r>
              <a:rPr kumimoji="0" lang="en-US" altLang="en-US" sz="1600" b="0" i="0" u="none" strike="noStrike" cap="none" normalizeH="0" baseline="0" dirty="0">
                <a:ln>
                  <a:noFill/>
                </a:ln>
                <a:solidFill>
                  <a:srgbClr val="000000"/>
                </a:solidFill>
                <a:effectLst/>
                <a:latin typeface="Arial Unicode MS"/>
                <a:ea typeface="JetBrains Mono"/>
              </a:rPr>
              <a:t>    </a:t>
            </a:r>
            <a:r>
              <a:rPr kumimoji="0" lang="en-US" altLang="en-US" sz="1600" b="0" i="0" u="none" strike="noStrike" cap="none" normalizeH="0" baseline="0" dirty="0">
                <a:ln>
                  <a:noFill/>
                </a:ln>
                <a:solidFill>
                  <a:srgbClr val="0033B3"/>
                </a:solidFill>
                <a:effectLst/>
                <a:latin typeface="Arial Unicode MS"/>
                <a:ea typeface="JetBrains Mono"/>
              </a:rPr>
              <a:t>return </a:t>
            </a:r>
            <a:r>
              <a:rPr kumimoji="0" lang="en-US" altLang="en-US" sz="1600" b="0" i="0" u="none" strike="noStrike" cap="none" normalizeH="0" baseline="0" dirty="0">
                <a:ln>
                  <a:noFill/>
                </a:ln>
                <a:solidFill>
                  <a:srgbClr val="080808"/>
                </a:solidFill>
                <a:effectLst/>
                <a:latin typeface="Arial Unicode MS"/>
                <a:ea typeface="JetBrains Mono"/>
              </a:rPr>
              <a:t>-</a:t>
            </a:r>
            <a:r>
              <a:rPr kumimoji="0" lang="en-US" altLang="en-US" sz="1600" b="0" i="0" u="none" strike="noStrike" cap="none" normalizeH="0" baseline="0" dirty="0">
                <a:ln>
                  <a:noFill/>
                </a:ln>
                <a:solidFill>
                  <a:srgbClr val="1750EB"/>
                </a:solidFill>
                <a:effectLst/>
                <a:latin typeface="Arial Unicode MS"/>
                <a:ea typeface="JetBrains Mono"/>
              </a:rPr>
              <a:t>1</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846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0D32-FAAD-4F92-B1EE-41BE9413A45D}"/>
              </a:ext>
            </a:extLst>
          </p:cNvPr>
          <p:cNvSpPr>
            <a:spLocks noGrp="1"/>
          </p:cNvSpPr>
          <p:nvPr>
            <p:ph type="title"/>
          </p:nvPr>
        </p:nvSpPr>
        <p:spPr/>
        <p:txBody>
          <a:bodyPr/>
          <a:lstStyle/>
          <a:p>
            <a:r>
              <a:rPr lang="en-GB" dirty="0"/>
              <a:t>End of Session</a:t>
            </a:r>
          </a:p>
        </p:txBody>
      </p:sp>
      <p:pic>
        <p:nvPicPr>
          <p:cNvPr id="4" name="Content Placeholder 4" descr="Yellow and blue symbols">
            <a:extLst>
              <a:ext uri="{FF2B5EF4-FFF2-40B4-BE49-F238E27FC236}">
                <a16:creationId xmlns:a16="http://schemas.microsoft.com/office/drawing/2014/main" id="{A55EA75B-C519-44AD-BF3E-23A3354820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175" y="1347788"/>
            <a:ext cx="3858626" cy="2952750"/>
          </a:xfrm>
        </p:spPr>
      </p:pic>
    </p:spTree>
    <p:extLst>
      <p:ext uri="{BB962C8B-B14F-4D97-AF65-F5344CB8AC3E}">
        <p14:creationId xmlns:p14="http://schemas.microsoft.com/office/powerpoint/2010/main" val="77289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67544" y="1543050"/>
            <a:ext cx="6984776" cy="1244724"/>
          </a:xfrm>
        </p:spPr>
        <p:txBody>
          <a:bodyPr/>
          <a:lstStyle/>
          <a:p>
            <a:pPr algn="ctr"/>
            <a:r>
              <a:rPr lang="en-GB" dirty="0"/>
              <a:t>Data Structures, Algorithms, and Databases – Week 1</a:t>
            </a:r>
          </a:p>
        </p:txBody>
      </p:sp>
      <p:sp>
        <p:nvSpPr>
          <p:cNvPr id="6" name="Text Placeholder 5"/>
          <p:cNvSpPr>
            <a:spLocks noGrp="1"/>
          </p:cNvSpPr>
          <p:nvPr>
            <p:ph type="body" sz="quarter" idx="10"/>
          </p:nvPr>
        </p:nvSpPr>
        <p:spPr>
          <a:xfrm>
            <a:off x="1584052" y="2768750"/>
            <a:ext cx="4751759" cy="1244724"/>
          </a:xfrm>
        </p:spPr>
        <p:txBody>
          <a:bodyPr/>
          <a:lstStyle/>
          <a:p>
            <a:endParaRPr lang="en-GB" dirty="0"/>
          </a:p>
          <a:p>
            <a:pPr algn="ctr"/>
            <a:r>
              <a:rPr lang="en-GB" dirty="0"/>
              <a:t>Jizheng Wan</a:t>
            </a:r>
          </a:p>
          <a:p>
            <a:pPr algn="ctr"/>
            <a:r>
              <a:rPr lang="en-GB" dirty="0"/>
              <a:t>Jan 2024</a:t>
            </a:r>
          </a:p>
        </p:txBody>
      </p:sp>
    </p:spTree>
    <p:extLst>
      <p:ext uri="{BB962C8B-B14F-4D97-AF65-F5344CB8AC3E}">
        <p14:creationId xmlns:p14="http://schemas.microsoft.com/office/powerpoint/2010/main" val="385588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DC640-0A5B-4EC5-AA72-D50E8AAC640A}"/>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36178F7D-53CB-1F15-ACF7-78EFE6590794}"/>
              </a:ext>
            </a:extLst>
          </p:cNvPr>
          <p:cNvSpPr>
            <a:spLocks noGrp="1"/>
          </p:cNvSpPr>
          <p:nvPr>
            <p:ph idx="1"/>
          </p:nvPr>
        </p:nvSpPr>
        <p:spPr/>
        <p:txBody>
          <a:bodyPr/>
          <a:lstStyle/>
          <a:p>
            <a:r>
              <a:rPr lang="en-GB" dirty="0"/>
              <a:t>Course Overview</a:t>
            </a:r>
          </a:p>
          <a:p>
            <a:r>
              <a:rPr lang="en-GB" dirty="0"/>
              <a:t>Module Team</a:t>
            </a:r>
          </a:p>
          <a:p>
            <a:r>
              <a:rPr lang="en-GB" dirty="0"/>
              <a:t>Week 1 Introduction</a:t>
            </a:r>
          </a:p>
          <a:p>
            <a:r>
              <a:rPr lang="en-GB" dirty="0"/>
              <a:t>Linear Search</a:t>
            </a:r>
          </a:p>
          <a:p>
            <a:r>
              <a:rPr lang="en-GB" dirty="0"/>
              <a:t>Pre-conditions, Invariants and Post-conditions</a:t>
            </a:r>
          </a:p>
          <a:p>
            <a:r>
              <a:rPr lang="en-GB" dirty="0"/>
              <a:t>Time Complexity and Space Complexity</a:t>
            </a:r>
          </a:p>
          <a:p>
            <a:endParaRPr lang="en-GB" dirty="0"/>
          </a:p>
        </p:txBody>
      </p:sp>
    </p:spTree>
    <p:extLst>
      <p:ext uri="{BB962C8B-B14F-4D97-AF65-F5344CB8AC3E}">
        <p14:creationId xmlns:p14="http://schemas.microsoft.com/office/powerpoint/2010/main" val="2497412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6FB1-C910-AAE9-6741-209EEA869F05}"/>
              </a:ext>
            </a:extLst>
          </p:cNvPr>
          <p:cNvSpPr>
            <a:spLocks noGrp="1"/>
          </p:cNvSpPr>
          <p:nvPr>
            <p:ph type="title"/>
          </p:nvPr>
        </p:nvSpPr>
        <p:spPr/>
        <p:txBody>
          <a:bodyPr/>
          <a:lstStyle/>
          <a:p>
            <a:r>
              <a:rPr lang="en-GB" dirty="0"/>
              <a:t>Course Overview</a:t>
            </a:r>
          </a:p>
        </p:txBody>
      </p:sp>
      <p:sp>
        <p:nvSpPr>
          <p:cNvPr id="9" name="Content Placeholder 2">
            <a:extLst>
              <a:ext uri="{FF2B5EF4-FFF2-40B4-BE49-F238E27FC236}">
                <a16:creationId xmlns:a16="http://schemas.microsoft.com/office/drawing/2014/main" id="{D2D70436-87C5-A82D-AB75-48404385A7B1}"/>
              </a:ext>
            </a:extLst>
          </p:cNvPr>
          <p:cNvSpPr>
            <a:spLocks noGrp="1"/>
          </p:cNvSpPr>
          <p:nvPr>
            <p:ph idx="1"/>
          </p:nvPr>
        </p:nvSpPr>
        <p:spPr>
          <a:xfrm>
            <a:off x="395536" y="1347614"/>
            <a:ext cx="7772400" cy="1011678"/>
          </a:xfrm>
        </p:spPr>
        <p:txBody>
          <a:bodyPr/>
          <a:lstStyle/>
          <a:p>
            <a:pPr marL="0" indent="0">
              <a:buNone/>
            </a:pPr>
            <a:r>
              <a:rPr lang="en-GB" dirty="0"/>
              <a:t>This course contains:</a:t>
            </a:r>
          </a:p>
          <a:p>
            <a:r>
              <a:rPr lang="en-GB" dirty="0"/>
              <a:t>Four blocks of teaching.</a:t>
            </a:r>
          </a:p>
          <a:p>
            <a:r>
              <a:rPr lang="en-GB" dirty="0"/>
              <a:t>Three assignments (20%) + one exam (80%).</a:t>
            </a:r>
          </a:p>
          <a:p>
            <a:endParaRPr lang="en-GB" dirty="0"/>
          </a:p>
        </p:txBody>
      </p:sp>
      <p:graphicFrame>
        <p:nvGraphicFramePr>
          <p:cNvPr id="10" name="Content Placeholder 3">
            <a:extLst>
              <a:ext uri="{FF2B5EF4-FFF2-40B4-BE49-F238E27FC236}">
                <a16:creationId xmlns:a16="http://schemas.microsoft.com/office/drawing/2014/main" id="{D3AE4B28-66CD-C6F5-FE63-DAE942FCCA56}"/>
              </a:ext>
            </a:extLst>
          </p:cNvPr>
          <p:cNvGraphicFramePr>
            <a:graphicFrameLocks/>
          </p:cNvGraphicFramePr>
          <p:nvPr>
            <p:extLst>
              <p:ext uri="{D42A27DB-BD31-4B8C-83A1-F6EECF244321}">
                <p14:modId xmlns:p14="http://schemas.microsoft.com/office/powerpoint/2010/main" val="2069144632"/>
              </p:ext>
            </p:extLst>
          </p:nvPr>
        </p:nvGraphicFramePr>
        <p:xfrm>
          <a:off x="896541" y="2784209"/>
          <a:ext cx="7631906" cy="1319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F8DF2382-A3AF-3468-5906-2C79EFB9D384}"/>
              </a:ext>
            </a:extLst>
          </p:cNvPr>
          <p:cNvSpPr txBox="1"/>
          <p:nvPr/>
        </p:nvSpPr>
        <p:spPr>
          <a:xfrm>
            <a:off x="395536" y="2571750"/>
            <a:ext cx="962764" cy="369332"/>
          </a:xfrm>
          <a:prstGeom prst="rect">
            <a:avLst/>
          </a:prstGeom>
          <a:noFill/>
        </p:spPr>
        <p:txBody>
          <a:bodyPr wrap="none" rtlCol="0">
            <a:spAutoFit/>
          </a:bodyPr>
          <a:lstStyle/>
          <a:p>
            <a:r>
              <a:rPr lang="en-GB" sz="1800" b="0" dirty="0">
                <a:solidFill>
                  <a:srgbClr val="002060"/>
                </a:solidFill>
              </a:rPr>
              <a:t>Week 1</a:t>
            </a:r>
          </a:p>
        </p:txBody>
      </p:sp>
      <p:sp>
        <p:nvSpPr>
          <p:cNvPr id="12" name="TextBox 11">
            <a:extLst>
              <a:ext uri="{FF2B5EF4-FFF2-40B4-BE49-F238E27FC236}">
                <a16:creationId xmlns:a16="http://schemas.microsoft.com/office/drawing/2014/main" id="{25CF5936-18C0-DD1D-E34E-4744D42F64BD}"/>
              </a:ext>
            </a:extLst>
          </p:cNvPr>
          <p:cNvSpPr txBox="1"/>
          <p:nvPr/>
        </p:nvSpPr>
        <p:spPr>
          <a:xfrm>
            <a:off x="2189436" y="2571750"/>
            <a:ext cx="962764" cy="369332"/>
          </a:xfrm>
          <a:prstGeom prst="rect">
            <a:avLst/>
          </a:prstGeom>
          <a:noFill/>
        </p:spPr>
        <p:txBody>
          <a:bodyPr wrap="none" rtlCol="0">
            <a:spAutoFit/>
          </a:bodyPr>
          <a:lstStyle/>
          <a:p>
            <a:r>
              <a:rPr lang="en-GB" sz="1800" b="0" dirty="0">
                <a:solidFill>
                  <a:srgbClr val="002060"/>
                </a:solidFill>
              </a:rPr>
              <a:t>Week 4</a:t>
            </a:r>
          </a:p>
        </p:txBody>
      </p:sp>
      <p:sp>
        <p:nvSpPr>
          <p:cNvPr id="13" name="TextBox 12">
            <a:extLst>
              <a:ext uri="{FF2B5EF4-FFF2-40B4-BE49-F238E27FC236}">
                <a16:creationId xmlns:a16="http://schemas.microsoft.com/office/drawing/2014/main" id="{44E46E5D-907A-E006-A996-AE682D7FAD18}"/>
              </a:ext>
            </a:extLst>
          </p:cNvPr>
          <p:cNvSpPr txBox="1"/>
          <p:nvPr/>
        </p:nvSpPr>
        <p:spPr>
          <a:xfrm>
            <a:off x="3983336" y="2571750"/>
            <a:ext cx="962764" cy="369332"/>
          </a:xfrm>
          <a:prstGeom prst="rect">
            <a:avLst/>
          </a:prstGeom>
          <a:noFill/>
        </p:spPr>
        <p:txBody>
          <a:bodyPr wrap="none" rtlCol="0">
            <a:spAutoFit/>
          </a:bodyPr>
          <a:lstStyle/>
          <a:p>
            <a:r>
              <a:rPr lang="en-GB" sz="1800" b="0" dirty="0">
                <a:solidFill>
                  <a:srgbClr val="002060"/>
                </a:solidFill>
              </a:rPr>
              <a:t>Week 7</a:t>
            </a:r>
          </a:p>
        </p:txBody>
      </p:sp>
      <p:sp>
        <p:nvSpPr>
          <p:cNvPr id="14" name="TextBox 13">
            <a:extLst>
              <a:ext uri="{FF2B5EF4-FFF2-40B4-BE49-F238E27FC236}">
                <a16:creationId xmlns:a16="http://schemas.microsoft.com/office/drawing/2014/main" id="{8290A269-F672-5C7F-7DB6-A96A9C56D4D3}"/>
              </a:ext>
            </a:extLst>
          </p:cNvPr>
          <p:cNvSpPr txBox="1"/>
          <p:nvPr/>
        </p:nvSpPr>
        <p:spPr>
          <a:xfrm>
            <a:off x="5777236" y="2571750"/>
            <a:ext cx="1091004" cy="369332"/>
          </a:xfrm>
          <a:prstGeom prst="rect">
            <a:avLst/>
          </a:prstGeom>
          <a:noFill/>
        </p:spPr>
        <p:txBody>
          <a:bodyPr wrap="none" rtlCol="0">
            <a:spAutoFit/>
          </a:bodyPr>
          <a:lstStyle/>
          <a:p>
            <a:r>
              <a:rPr lang="en-GB" sz="1800" b="0" dirty="0">
                <a:solidFill>
                  <a:srgbClr val="002060"/>
                </a:solidFill>
              </a:rPr>
              <a:t>Week 10</a:t>
            </a:r>
          </a:p>
        </p:txBody>
      </p:sp>
      <p:sp>
        <p:nvSpPr>
          <p:cNvPr id="15" name="TextBox 14">
            <a:extLst>
              <a:ext uri="{FF2B5EF4-FFF2-40B4-BE49-F238E27FC236}">
                <a16:creationId xmlns:a16="http://schemas.microsoft.com/office/drawing/2014/main" id="{6F6EBBAA-72DA-4205-E500-25D3B650F6D4}"/>
              </a:ext>
            </a:extLst>
          </p:cNvPr>
          <p:cNvSpPr txBox="1"/>
          <p:nvPr/>
        </p:nvSpPr>
        <p:spPr>
          <a:xfrm>
            <a:off x="2517551" y="3905032"/>
            <a:ext cx="466794" cy="369332"/>
          </a:xfrm>
          <a:prstGeom prst="rect">
            <a:avLst/>
          </a:prstGeom>
          <a:noFill/>
        </p:spPr>
        <p:txBody>
          <a:bodyPr wrap="none" rtlCol="0">
            <a:spAutoFit/>
          </a:bodyPr>
          <a:lstStyle/>
          <a:p>
            <a:r>
              <a:rPr lang="en-GB" sz="1800" b="0" dirty="0">
                <a:solidFill>
                  <a:srgbClr val="FF9900"/>
                </a:solidFill>
              </a:rPr>
              <a:t>A1</a:t>
            </a:r>
          </a:p>
        </p:txBody>
      </p:sp>
      <p:sp>
        <p:nvSpPr>
          <p:cNvPr id="16" name="TextBox 15">
            <a:extLst>
              <a:ext uri="{FF2B5EF4-FFF2-40B4-BE49-F238E27FC236}">
                <a16:creationId xmlns:a16="http://schemas.microsoft.com/office/drawing/2014/main" id="{7D16CF16-0404-2BA9-F6B6-4F21B32EC72C}"/>
              </a:ext>
            </a:extLst>
          </p:cNvPr>
          <p:cNvSpPr txBox="1"/>
          <p:nvPr/>
        </p:nvSpPr>
        <p:spPr>
          <a:xfrm>
            <a:off x="4338603" y="3905032"/>
            <a:ext cx="466794" cy="369332"/>
          </a:xfrm>
          <a:prstGeom prst="rect">
            <a:avLst/>
          </a:prstGeom>
          <a:noFill/>
        </p:spPr>
        <p:txBody>
          <a:bodyPr wrap="none" rtlCol="0">
            <a:spAutoFit/>
          </a:bodyPr>
          <a:lstStyle/>
          <a:p>
            <a:r>
              <a:rPr lang="en-GB" sz="1800" b="0" dirty="0">
                <a:solidFill>
                  <a:srgbClr val="92D050"/>
                </a:solidFill>
              </a:rPr>
              <a:t>A2</a:t>
            </a:r>
          </a:p>
        </p:txBody>
      </p:sp>
      <p:sp>
        <p:nvSpPr>
          <p:cNvPr id="17" name="TextBox 16">
            <a:extLst>
              <a:ext uri="{FF2B5EF4-FFF2-40B4-BE49-F238E27FC236}">
                <a16:creationId xmlns:a16="http://schemas.microsoft.com/office/drawing/2014/main" id="{D3EFE851-6FFD-B297-6A6B-D3C9ED99B7F2}"/>
              </a:ext>
            </a:extLst>
          </p:cNvPr>
          <p:cNvSpPr txBox="1"/>
          <p:nvPr/>
        </p:nvSpPr>
        <p:spPr>
          <a:xfrm>
            <a:off x="6089341" y="3905032"/>
            <a:ext cx="466794" cy="369332"/>
          </a:xfrm>
          <a:prstGeom prst="rect">
            <a:avLst/>
          </a:prstGeom>
          <a:noFill/>
        </p:spPr>
        <p:txBody>
          <a:bodyPr wrap="none" rtlCol="0">
            <a:spAutoFit/>
          </a:bodyPr>
          <a:lstStyle/>
          <a:p>
            <a:r>
              <a:rPr lang="en-GB" sz="1800" b="0" dirty="0">
                <a:solidFill>
                  <a:srgbClr val="00B050"/>
                </a:solidFill>
              </a:rPr>
              <a:t>A3</a:t>
            </a:r>
          </a:p>
        </p:txBody>
      </p:sp>
    </p:spTree>
    <p:extLst>
      <p:ext uri="{BB962C8B-B14F-4D97-AF65-F5344CB8AC3E}">
        <p14:creationId xmlns:p14="http://schemas.microsoft.com/office/powerpoint/2010/main" val="602269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6E35B-F06E-AF79-276C-FBA862E558D8}"/>
              </a:ext>
            </a:extLst>
          </p:cNvPr>
          <p:cNvSpPr>
            <a:spLocks noGrp="1"/>
          </p:cNvSpPr>
          <p:nvPr>
            <p:ph type="title"/>
          </p:nvPr>
        </p:nvSpPr>
        <p:spPr/>
        <p:txBody>
          <a:bodyPr/>
          <a:lstStyle/>
          <a:p>
            <a:r>
              <a:rPr lang="en-GB" dirty="0"/>
              <a:t>Course Overview</a:t>
            </a:r>
          </a:p>
        </p:txBody>
      </p:sp>
      <p:graphicFrame>
        <p:nvGraphicFramePr>
          <p:cNvPr id="7" name="Content Placeholder 3">
            <a:extLst>
              <a:ext uri="{FF2B5EF4-FFF2-40B4-BE49-F238E27FC236}">
                <a16:creationId xmlns:a16="http://schemas.microsoft.com/office/drawing/2014/main" id="{D8C6710E-8A8B-0F67-6D77-BBE5B973B751}"/>
              </a:ext>
            </a:extLst>
          </p:cNvPr>
          <p:cNvGraphicFramePr>
            <a:graphicFrameLocks/>
          </p:cNvGraphicFramePr>
          <p:nvPr>
            <p:extLst>
              <p:ext uri="{D42A27DB-BD31-4B8C-83A1-F6EECF244321}">
                <p14:modId xmlns:p14="http://schemas.microsoft.com/office/powerpoint/2010/main" val="406299474"/>
              </p:ext>
            </p:extLst>
          </p:nvPr>
        </p:nvGraphicFramePr>
        <p:xfrm>
          <a:off x="1793081" y="1628775"/>
          <a:ext cx="5767387" cy="2547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19130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C488E-BE4A-BB0D-BA63-A2286BD4CC49}"/>
              </a:ext>
            </a:extLst>
          </p:cNvPr>
          <p:cNvSpPr>
            <a:spLocks noGrp="1"/>
          </p:cNvSpPr>
          <p:nvPr>
            <p:ph type="title"/>
          </p:nvPr>
        </p:nvSpPr>
        <p:spPr/>
        <p:txBody>
          <a:bodyPr/>
          <a:lstStyle/>
          <a:p>
            <a:r>
              <a:rPr lang="en-GB" dirty="0"/>
              <a:t>Module Team</a:t>
            </a:r>
          </a:p>
        </p:txBody>
      </p:sp>
      <p:graphicFrame>
        <p:nvGraphicFramePr>
          <p:cNvPr id="9" name="Content Placeholder 12">
            <a:extLst>
              <a:ext uri="{FF2B5EF4-FFF2-40B4-BE49-F238E27FC236}">
                <a16:creationId xmlns:a16="http://schemas.microsoft.com/office/drawing/2014/main" id="{3F2FA411-AA3D-2EB6-66A9-345B169B7F54}"/>
              </a:ext>
            </a:extLst>
          </p:cNvPr>
          <p:cNvGraphicFramePr>
            <a:graphicFrameLocks/>
          </p:cNvGraphicFramePr>
          <p:nvPr>
            <p:extLst>
              <p:ext uri="{D42A27DB-BD31-4B8C-83A1-F6EECF244321}">
                <p14:modId xmlns:p14="http://schemas.microsoft.com/office/powerpoint/2010/main" val="676794100"/>
              </p:ext>
            </p:extLst>
          </p:nvPr>
        </p:nvGraphicFramePr>
        <p:xfrm>
          <a:off x="536500" y="1384183"/>
          <a:ext cx="7772399" cy="27874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601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7942B-C77C-8361-4F40-54B7941442E0}"/>
              </a:ext>
            </a:extLst>
          </p:cNvPr>
          <p:cNvSpPr>
            <a:spLocks noGrp="1"/>
          </p:cNvSpPr>
          <p:nvPr>
            <p:ph type="title"/>
          </p:nvPr>
        </p:nvSpPr>
        <p:spPr/>
        <p:txBody>
          <a:bodyPr/>
          <a:lstStyle/>
          <a:p>
            <a:r>
              <a:rPr lang="en-GB" dirty="0"/>
              <a:t>Week 1 Introduction</a:t>
            </a:r>
          </a:p>
        </p:txBody>
      </p:sp>
      <p:sp>
        <p:nvSpPr>
          <p:cNvPr id="3" name="Content Placeholder 2">
            <a:extLst>
              <a:ext uri="{FF2B5EF4-FFF2-40B4-BE49-F238E27FC236}">
                <a16:creationId xmlns:a16="http://schemas.microsoft.com/office/drawing/2014/main" id="{948AA035-6D6E-E5D0-05BD-FF368F4871E6}"/>
              </a:ext>
            </a:extLst>
          </p:cNvPr>
          <p:cNvSpPr>
            <a:spLocks noGrp="1"/>
          </p:cNvSpPr>
          <p:nvPr>
            <p:ph idx="1"/>
          </p:nvPr>
        </p:nvSpPr>
        <p:spPr>
          <a:xfrm>
            <a:off x="395536" y="1347614"/>
            <a:ext cx="4025462" cy="2952328"/>
          </a:xfrm>
        </p:spPr>
        <p:txBody>
          <a:bodyPr/>
          <a:lstStyle/>
          <a:p>
            <a:pPr marL="0" indent="0">
              <a:buNone/>
            </a:pPr>
            <a:r>
              <a:rPr lang="en-GB" b="1" dirty="0"/>
              <a:t>Data Structure:</a:t>
            </a:r>
          </a:p>
          <a:p>
            <a:pPr lvl="1"/>
            <a:r>
              <a:rPr lang="en-GB" dirty="0"/>
              <a:t>Lists</a:t>
            </a:r>
          </a:p>
          <a:p>
            <a:pPr lvl="1"/>
            <a:r>
              <a:rPr lang="en-GB" dirty="0"/>
              <a:t>Trees</a:t>
            </a:r>
          </a:p>
          <a:p>
            <a:pPr lvl="1"/>
            <a:r>
              <a:rPr lang="en-GB" dirty="0"/>
              <a:t>Graphs</a:t>
            </a:r>
          </a:p>
          <a:p>
            <a:pPr lvl="1"/>
            <a:r>
              <a:rPr lang="en-GB" dirty="0"/>
              <a:t>…</a:t>
            </a:r>
          </a:p>
          <a:p>
            <a:pPr marL="0" indent="0">
              <a:buNone/>
            </a:pPr>
            <a:r>
              <a:rPr lang="en-GB" b="1" dirty="0"/>
              <a:t>Algorithms:</a:t>
            </a:r>
          </a:p>
          <a:p>
            <a:pPr lvl="1"/>
            <a:r>
              <a:rPr lang="en-GB" dirty="0"/>
              <a:t>Insert</a:t>
            </a:r>
          </a:p>
          <a:p>
            <a:pPr lvl="1"/>
            <a:r>
              <a:rPr lang="en-GB" dirty="0"/>
              <a:t>Delete</a:t>
            </a:r>
          </a:p>
          <a:p>
            <a:pPr lvl="1"/>
            <a:r>
              <a:rPr lang="en-GB" dirty="0"/>
              <a:t>Search</a:t>
            </a:r>
          </a:p>
          <a:p>
            <a:pPr lvl="1"/>
            <a:r>
              <a:rPr lang="en-GB" dirty="0"/>
              <a:t>Sort</a:t>
            </a:r>
          </a:p>
          <a:p>
            <a:pPr lvl="1"/>
            <a:r>
              <a:rPr lang="en-GB" dirty="0"/>
              <a:t>…</a:t>
            </a:r>
          </a:p>
        </p:txBody>
      </p:sp>
      <p:pic>
        <p:nvPicPr>
          <p:cNvPr id="34" name="Picture 33">
            <a:extLst>
              <a:ext uri="{FF2B5EF4-FFF2-40B4-BE49-F238E27FC236}">
                <a16:creationId xmlns:a16="http://schemas.microsoft.com/office/drawing/2014/main" id="{068CB5F3-DB60-8461-2535-059B3D7B13C4}"/>
              </a:ext>
            </a:extLst>
          </p:cNvPr>
          <p:cNvPicPr>
            <a:picLocks noChangeAspect="1"/>
          </p:cNvPicPr>
          <p:nvPr/>
        </p:nvPicPr>
        <p:blipFill>
          <a:blip r:embed="rId2"/>
          <a:stretch>
            <a:fillRect/>
          </a:stretch>
        </p:blipFill>
        <p:spPr>
          <a:xfrm>
            <a:off x="3976022" y="944545"/>
            <a:ext cx="4835734" cy="577283"/>
          </a:xfrm>
          <a:prstGeom prst="rect">
            <a:avLst/>
          </a:prstGeom>
        </p:spPr>
      </p:pic>
      <p:pic>
        <p:nvPicPr>
          <p:cNvPr id="35" name="Picture 34" descr="Diagram&#10;&#10;Description automatically generated">
            <a:extLst>
              <a:ext uri="{FF2B5EF4-FFF2-40B4-BE49-F238E27FC236}">
                <a16:creationId xmlns:a16="http://schemas.microsoft.com/office/drawing/2014/main" id="{565E1701-BAC0-1D19-B346-D6AF100D2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7729" y="2127301"/>
            <a:ext cx="3024027" cy="2172641"/>
          </a:xfrm>
          <a:prstGeom prst="rect">
            <a:avLst/>
          </a:prstGeom>
        </p:spPr>
      </p:pic>
      <p:pic>
        <p:nvPicPr>
          <p:cNvPr id="37" name="Picture 36" descr="A diagram of a tree&#10;&#10;Description automatically generated">
            <a:extLst>
              <a:ext uri="{FF2B5EF4-FFF2-40B4-BE49-F238E27FC236}">
                <a16:creationId xmlns:a16="http://schemas.microsoft.com/office/drawing/2014/main" id="{ACA085CC-8A81-DF5E-9A40-E8F89F71C4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9794" y="2054863"/>
            <a:ext cx="3030405" cy="2265588"/>
          </a:xfrm>
          <a:prstGeom prst="rect">
            <a:avLst/>
          </a:prstGeom>
        </p:spPr>
      </p:pic>
    </p:spTree>
    <p:extLst>
      <p:ext uri="{BB962C8B-B14F-4D97-AF65-F5344CB8AC3E}">
        <p14:creationId xmlns:p14="http://schemas.microsoft.com/office/powerpoint/2010/main" val="32372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2" presetClass="entr" presetSubtype="4"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500"/>
                                        <p:tgtEl>
                                          <p:spTgt spid="3">
                                            <p:txEl>
                                              <p:pRg st="3" end="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2" presetClass="entr" presetSubtype="4" fill="hold" nodeType="withEffect">
                                  <p:stCondLst>
                                    <p:cond delay="0"/>
                                  </p:stCondLst>
                                  <p:childTnLst>
                                    <p:set>
                                      <p:cBhvr>
                                        <p:cTn id="35" dur="1" fill="hold">
                                          <p:stCondLst>
                                            <p:cond delay="0"/>
                                          </p:stCondLst>
                                        </p:cTn>
                                        <p:tgtEl>
                                          <p:spTgt spid="35"/>
                                        </p:tgtEl>
                                        <p:attrNameLst>
                                          <p:attrName>style.visibility</p:attrName>
                                        </p:attrNameLst>
                                      </p:cBhvr>
                                      <p:to>
                                        <p:strVal val="visible"/>
                                      </p:to>
                                    </p:set>
                                    <p:anim calcmode="lin" valueType="num">
                                      <p:cBhvr additive="base">
                                        <p:cTn id="36" dur="500" fill="hold"/>
                                        <p:tgtEl>
                                          <p:spTgt spid="35"/>
                                        </p:tgtEl>
                                        <p:attrNameLst>
                                          <p:attrName>ppt_x</p:attrName>
                                        </p:attrNameLst>
                                      </p:cBhvr>
                                      <p:tavLst>
                                        <p:tav tm="0">
                                          <p:val>
                                            <p:strVal val="#ppt_x"/>
                                          </p:val>
                                        </p:tav>
                                        <p:tav tm="100000">
                                          <p:val>
                                            <p:strVal val="#ppt_x"/>
                                          </p:val>
                                        </p:tav>
                                      </p:tavLst>
                                    </p:anim>
                                    <p:anim calcmode="lin" valueType="num">
                                      <p:cBhvr additive="base">
                                        <p:cTn id="37"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500"/>
                                        <p:tgtEl>
                                          <p:spTgt spid="3">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500"/>
                                        <p:tgtEl>
                                          <p:spTgt spid="3">
                                            <p:txEl>
                                              <p:pRg st="6" end="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500"/>
                                        <p:tgtEl>
                                          <p:spTgt spid="3">
                                            <p:txEl>
                                              <p:pRg st="7" end="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8" end="8"/>
                                            </p:txEl>
                                          </p:spTgt>
                                        </p:tgtEl>
                                        <p:attrNameLst>
                                          <p:attrName>style.visibility</p:attrName>
                                        </p:attrNameLst>
                                      </p:cBhvr>
                                      <p:to>
                                        <p:strVal val="visible"/>
                                      </p:to>
                                    </p:set>
                                    <p:animEffect transition="in" filter="fade">
                                      <p:cBhvr>
                                        <p:cTn id="53" dur="500"/>
                                        <p:tgtEl>
                                          <p:spTgt spid="3">
                                            <p:txEl>
                                              <p:pRg st="8" end="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9" end="9"/>
                                            </p:txEl>
                                          </p:spTgt>
                                        </p:tgtEl>
                                        <p:attrNameLst>
                                          <p:attrName>style.visibility</p:attrName>
                                        </p:attrNameLst>
                                      </p:cBhvr>
                                      <p:to>
                                        <p:strVal val="visible"/>
                                      </p:to>
                                    </p:set>
                                    <p:animEffect transition="in" filter="fade">
                                      <p:cBhvr>
                                        <p:cTn id="56" dur="500"/>
                                        <p:tgtEl>
                                          <p:spTgt spid="3">
                                            <p:txEl>
                                              <p:pRg st="9" end="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Effect transition="in" filter="fade">
                                      <p:cBhvr>
                                        <p:cTn id="5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3D8-E06A-885D-72DB-3460CD27F131}"/>
              </a:ext>
            </a:extLst>
          </p:cNvPr>
          <p:cNvSpPr>
            <a:spLocks noGrp="1"/>
          </p:cNvSpPr>
          <p:nvPr>
            <p:ph type="title"/>
          </p:nvPr>
        </p:nvSpPr>
        <p:spPr/>
        <p:txBody>
          <a:bodyPr/>
          <a:lstStyle/>
          <a:p>
            <a:r>
              <a:rPr lang="en-GB" dirty="0"/>
              <a:t>Week 1 Introduction</a:t>
            </a:r>
          </a:p>
        </p:txBody>
      </p:sp>
      <p:sp>
        <p:nvSpPr>
          <p:cNvPr id="3" name="Content Placeholder 2">
            <a:extLst>
              <a:ext uri="{FF2B5EF4-FFF2-40B4-BE49-F238E27FC236}">
                <a16:creationId xmlns:a16="http://schemas.microsoft.com/office/drawing/2014/main" id="{AD585E49-01A8-5755-1E8C-3FB273A45B30}"/>
              </a:ext>
            </a:extLst>
          </p:cNvPr>
          <p:cNvSpPr>
            <a:spLocks noGrp="1"/>
          </p:cNvSpPr>
          <p:nvPr>
            <p:ph idx="1"/>
          </p:nvPr>
        </p:nvSpPr>
        <p:spPr/>
        <p:txBody>
          <a:bodyPr/>
          <a:lstStyle/>
          <a:p>
            <a:pPr marL="0" indent="0">
              <a:buNone/>
            </a:pPr>
            <a:r>
              <a:rPr lang="en-GB" b="1" dirty="0"/>
              <a:t>Efficiency:</a:t>
            </a:r>
          </a:p>
          <a:p>
            <a:r>
              <a:rPr lang="en-GB" dirty="0"/>
              <a:t>How fast? – Time Complexity</a:t>
            </a:r>
          </a:p>
          <a:p>
            <a:pPr lvl="1"/>
            <a:r>
              <a:rPr lang="en-GB" sz="1200" dirty="0"/>
              <a:t>A measure of the amount of time an algorithm takes to complete as a function of the length of the input. </a:t>
            </a:r>
          </a:p>
          <a:p>
            <a:pPr lvl="1"/>
            <a:r>
              <a:rPr lang="en-GB" sz="1200" dirty="0"/>
              <a:t>Big O Notation -&gt; O() E.g.</a:t>
            </a:r>
          </a:p>
          <a:p>
            <a:pPr lvl="2"/>
            <a:r>
              <a:rPr lang="en-GB" sz="1200" dirty="0"/>
              <a:t>O(n) – the algorithm’s run time increases linearly with the input size.</a:t>
            </a:r>
          </a:p>
          <a:p>
            <a:pPr lvl="2"/>
            <a:r>
              <a:rPr lang="en-GB" sz="1200" dirty="0"/>
              <a:t>O(log n)</a:t>
            </a:r>
          </a:p>
          <a:p>
            <a:pPr lvl="2"/>
            <a:r>
              <a:rPr lang="en-GB" sz="1200" dirty="0"/>
              <a:t>O(n log n)</a:t>
            </a:r>
          </a:p>
          <a:p>
            <a:pPr lvl="2"/>
            <a:r>
              <a:rPr lang="en-GB" sz="1200" dirty="0"/>
              <a:t>O(n^2)</a:t>
            </a:r>
          </a:p>
          <a:p>
            <a:pPr lvl="2"/>
            <a:r>
              <a:rPr lang="en-GB" sz="1200" dirty="0"/>
              <a:t>…</a:t>
            </a:r>
          </a:p>
          <a:p>
            <a:endParaRPr lang="en-GB" dirty="0"/>
          </a:p>
          <a:p>
            <a:pPr marL="0" indent="0">
              <a:buNone/>
            </a:pPr>
            <a:endParaRPr lang="en-GB" dirty="0"/>
          </a:p>
        </p:txBody>
      </p:sp>
    </p:spTree>
    <p:extLst>
      <p:ext uri="{BB962C8B-B14F-4D97-AF65-F5344CB8AC3E}">
        <p14:creationId xmlns:p14="http://schemas.microsoft.com/office/powerpoint/2010/main" val="3770734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9A3D8-E06A-885D-72DB-3460CD27F131}"/>
              </a:ext>
            </a:extLst>
          </p:cNvPr>
          <p:cNvSpPr>
            <a:spLocks noGrp="1"/>
          </p:cNvSpPr>
          <p:nvPr>
            <p:ph type="title"/>
          </p:nvPr>
        </p:nvSpPr>
        <p:spPr/>
        <p:txBody>
          <a:bodyPr/>
          <a:lstStyle/>
          <a:p>
            <a:r>
              <a:rPr lang="en-GB" dirty="0"/>
              <a:t>Week 1 Introduction</a:t>
            </a:r>
          </a:p>
        </p:txBody>
      </p:sp>
      <p:sp>
        <p:nvSpPr>
          <p:cNvPr id="3" name="Content Placeholder 2">
            <a:extLst>
              <a:ext uri="{FF2B5EF4-FFF2-40B4-BE49-F238E27FC236}">
                <a16:creationId xmlns:a16="http://schemas.microsoft.com/office/drawing/2014/main" id="{AD585E49-01A8-5755-1E8C-3FB273A45B30}"/>
              </a:ext>
            </a:extLst>
          </p:cNvPr>
          <p:cNvSpPr>
            <a:spLocks noGrp="1"/>
          </p:cNvSpPr>
          <p:nvPr>
            <p:ph idx="1"/>
          </p:nvPr>
        </p:nvSpPr>
        <p:spPr/>
        <p:txBody>
          <a:bodyPr/>
          <a:lstStyle/>
          <a:p>
            <a:pPr marL="0" indent="0">
              <a:buNone/>
            </a:pPr>
            <a:r>
              <a:rPr lang="en-GB" b="1" dirty="0"/>
              <a:t>Efficiency:</a:t>
            </a:r>
          </a:p>
          <a:p>
            <a:r>
              <a:rPr lang="en-GB" sz="1400" dirty="0"/>
              <a:t>How fast? – Time Complexity</a:t>
            </a:r>
          </a:p>
          <a:p>
            <a:r>
              <a:rPr lang="en-GB" sz="1400" dirty="0"/>
              <a:t>How much memory? – Space Complexity</a:t>
            </a:r>
          </a:p>
          <a:p>
            <a:pPr lvl="1"/>
            <a:r>
              <a:rPr lang="en-GB" sz="1200" dirty="0"/>
              <a:t>The total amount of memory that an algorithm or operation needs to function relative to the size of the input data (additional space required by the algorithm itself, not the space taken up by the input data).</a:t>
            </a:r>
          </a:p>
          <a:p>
            <a:pPr lvl="1"/>
            <a:r>
              <a:rPr lang="en-GB" sz="1200" dirty="0"/>
              <a:t>Also expressed using Big O Notation.</a:t>
            </a:r>
          </a:p>
          <a:p>
            <a:pPr marL="0" indent="0">
              <a:buNone/>
            </a:pPr>
            <a:endParaRPr lang="en-GB" dirty="0"/>
          </a:p>
          <a:p>
            <a:pPr marL="0" indent="0">
              <a:buNone/>
            </a:pPr>
            <a:r>
              <a:rPr lang="en-GB" b="1" dirty="0"/>
              <a:t>Specification:</a:t>
            </a:r>
          </a:p>
          <a:p>
            <a:r>
              <a:rPr lang="en-GB" sz="1400" dirty="0"/>
              <a:t>What we intend the algorithm to do.</a:t>
            </a:r>
          </a:p>
          <a:p>
            <a:pPr lvl="1"/>
            <a:r>
              <a:rPr lang="en-GB" sz="1200" dirty="0"/>
              <a:t>Detailed and precise (e.g. constraints, edge cases and handling errors).</a:t>
            </a:r>
          </a:p>
        </p:txBody>
      </p:sp>
    </p:spTree>
    <p:extLst>
      <p:ext uri="{BB962C8B-B14F-4D97-AF65-F5344CB8AC3E}">
        <p14:creationId xmlns:p14="http://schemas.microsoft.com/office/powerpoint/2010/main" val="280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fontScheme name="Default Design">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6432</TotalTime>
  <Words>1028</Words>
  <Application>Microsoft Office PowerPoint</Application>
  <PresentationFormat>On-screen Show (16:9)</PresentationFormat>
  <Paragraphs>203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Cambria Math</vt:lpstr>
      <vt:lpstr>Georgia</vt:lpstr>
      <vt:lpstr>Arial</vt:lpstr>
      <vt:lpstr>Times New Roman</vt:lpstr>
      <vt:lpstr>Arial Unicode MS</vt:lpstr>
      <vt:lpstr>Calibri</vt:lpstr>
      <vt:lpstr>Wingdings</vt:lpstr>
      <vt:lpstr>Default Design</vt:lpstr>
      <vt:lpstr>Attendance Code:  </vt:lpstr>
      <vt:lpstr>Data Structures, Algorithms, and Databases – Week 1</vt:lpstr>
      <vt:lpstr>Content</vt:lpstr>
      <vt:lpstr>Course Overview</vt:lpstr>
      <vt:lpstr>Course Overview</vt:lpstr>
      <vt:lpstr>Module Team</vt:lpstr>
      <vt:lpstr>Week 1 Introduction</vt:lpstr>
      <vt:lpstr>Week 1 Introduction</vt:lpstr>
      <vt:lpstr>Week 1 Introduction</vt:lpstr>
      <vt:lpstr>Week 1 Introduction</vt:lpstr>
      <vt:lpstr>Algorithm Design</vt:lpstr>
      <vt:lpstr>Linear Search</vt:lpstr>
      <vt:lpstr>Linear Search</vt:lpstr>
      <vt:lpstr>Linear Search</vt:lpstr>
      <vt:lpstr>Linear Search</vt:lpstr>
      <vt:lpstr>End of Session</vt:lpstr>
    </vt:vector>
  </TitlesOfParts>
  <Company>The University of Birmingham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and Publications</dc:creator>
  <cp:lastModifiedBy>Jizheng Wan</cp:lastModifiedBy>
  <cp:revision>1</cp:revision>
  <cp:lastPrinted>2019-07-31T08:58:40Z</cp:lastPrinted>
  <dcterms:created xsi:type="dcterms:W3CDTF">2005-06-08T11:15:47Z</dcterms:created>
  <dcterms:modified xsi:type="dcterms:W3CDTF">2024-01-14T23:35:00Z</dcterms:modified>
</cp:coreProperties>
</file>