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58" r:id="rId2"/>
    <p:sldId id="262" r:id="rId3"/>
    <p:sldId id="359" r:id="rId4"/>
    <p:sldId id="381" r:id="rId5"/>
    <p:sldId id="382" r:id="rId6"/>
    <p:sldId id="383" r:id="rId7"/>
    <p:sldId id="380" r:id="rId8"/>
    <p:sldId id="327" r:id="rId9"/>
  </p:sldIdLst>
  <p:sldSz cx="9144000" cy="5143500" type="screen16x9"/>
  <p:notesSz cx="9144000" cy="6858000"/>
  <p:embeddedFontLst>
    <p:embeddedFont>
      <p:font typeface="Cambria Math" panose="02040503050406030204" pitchFamily="18" charset="0"/>
      <p:regular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489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A67091-EC28-472A-9A92-AA2C59A69171}" v="290" dt="2024-01-18T15:26:38.312"/>
  </p1510:revLst>
</p1510:revInfo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0" autoAdjust="0"/>
  </p:normalViewPr>
  <p:slideViewPr>
    <p:cSldViewPr snapToGrid="0">
      <p:cViewPr varScale="1">
        <p:scale>
          <a:sx n="137" d="100"/>
          <a:sy n="137" d="100"/>
        </p:scale>
        <p:origin x="306" y="120"/>
      </p:cViewPr>
      <p:guideLst>
        <p:guide orient="horz" pos="158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1" d="100"/>
          <a:sy n="111" d="100"/>
        </p:scale>
        <p:origin x="253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zheng Wan (Computer Science)" userId="02e35b87-44bd-4455-aecc-56042df92991" providerId="ADAL" clId="{67482B3D-4956-415F-B5EE-065D9E5426D8}"/>
    <pc:docChg chg="modSld">
      <pc:chgData name="Jizheng Wan (Computer Science)" userId="02e35b87-44bd-4455-aecc-56042df92991" providerId="ADAL" clId="{67482B3D-4956-415F-B5EE-065D9E5426D8}" dt="2024-01-17T12:03:35.208" v="5" actId="6549"/>
      <pc:docMkLst>
        <pc:docMk/>
      </pc:docMkLst>
      <pc:sldChg chg="modSp mod">
        <pc:chgData name="Jizheng Wan (Computer Science)" userId="02e35b87-44bd-4455-aecc-56042df92991" providerId="ADAL" clId="{67482B3D-4956-415F-B5EE-065D9E5426D8}" dt="2024-01-17T12:03:35.208" v="5" actId="6549"/>
        <pc:sldMkLst>
          <pc:docMk/>
          <pc:sldMk cId="963079487" sldId="358"/>
        </pc:sldMkLst>
        <pc:spChg chg="mod">
          <ac:chgData name="Jizheng Wan (Computer Science)" userId="02e35b87-44bd-4455-aecc-56042df92991" providerId="ADAL" clId="{67482B3D-4956-415F-B5EE-065D9E5426D8}" dt="2024-01-17T12:03:35.208" v="5" actId="6549"/>
          <ac:spMkLst>
            <pc:docMk/>
            <pc:sldMk cId="963079487" sldId="358"/>
            <ac:spMk id="2" creationId="{E881D571-0981-9554-8D95-8FEEA785CCD3}"/>
          </ac:spMkLst>
        </pc:spChg>
      </pc:sldChg>
      <pc:sldChg chg="modSp mod">
        <pc:chgData name="Jizheng Wan (Computer Science)" userId="02e35b87-44bd-4455-aecc-56042df92991" providerId="ADAL" clId="{67482B3D-4956-415F-B5EE-065D9E5426D8}" dt="2024-01-17T12:02:21.093" v="4" actId="1076"/>
        <pc:sldMkLst>
          <pc:docMk/>
          <pc:sldMk cId="4213257475" sldId="378"/>
        </pc:sldMkLst>
        <pc:spChg chg="mod">
          <ac:chgData name="Jizheng Wan (Computer Science)" userId="02e35b87-44bd-4455-aecc-56042df92991" providerId="ADAL" clId="{67482B3D-4956-415F-B5EE-065D9E5426D8}" dt="2024-01-17T12:02:21.093" v="4" actId="1076"/>
          <ac:spMkLst>
            <pc:docMk/>
            <pc:sldMk cId="4213257475" sldId="378"/>
            <ac:spMk id="6" creationId="{68FD5704-A38E-BF38-2BBC-77D5FAFD9613}"/>
          </ac:spMkLst>
        </pc:spChg>
      </pc:sldChg>
    </pc:docChg>
  </pc:docChgLst>
  <pc:docChgLst>
    <pc:chgData name="Jizheng Wan (Computer Science)" userId="02e35b87-44bd-4455-aecc-56042df92991" providerId="ADAL" clId="{96A67091-EC28-472A-9A92-AA2C59A69171}"/>
    <pc:docChg chg="undo custSel addSld delSld modSld sldOrd">
      <pc:chgData name="Jizheng Wan (Computer Science)" userId="02e35b87-44bd-4455-aecc-56042df92991" providerId="ADAL" clId="{96A67091-EC28-472A-9A92-AA2C59A69171}" dt="2024-01-18T15:29:07.087" v="1140" actId="20577"/>
      <pc:docMkLst>
        <pc:docMk/>
      </pc:docMkLst>
      <pc:sldChg chg="modSp mod">
        <pc:chgData name="Jizheng Wan (Computer Science)" userId="02e35b87-44bd-4455-aecc-56042df92991" providerId="ADAL" clId="{96A67091-EC28-472A-9A92-AA2C59A69171}" dt="2024-01-18T15:29:07.087" v="1140" actId="20577"/>
        <pc:sldMkLst>
          <pc:docMk/>
          <pc:sldMk cId="963079487" sldId="358"/>
        </pc:sldMkLst>
        <pc:spChg chg="mod">
          <ac:chgData name="Jizheng Wan (Computer Science)" userId="02e35b87-44bd-4455-aecc-56042df92991" providerId="ADAL" clId="{96A67091-EC28-472A-9A92-AA2C59A69171}" dt="2024-01-18T15:29:07.087" v="1140" actId="20577"/>
          <ac:spMkLst>
            <pc:docMk/>
            <pc:sldMk cId="963079487" sldId="358"/>
            <ac:spMk id="2" creationId="{E881D571-0981-9554-8D95-8FEEA785CCD3}"/>
          </ac:spMkLst>
        </pc:spChg>
      </pc:sldChg>
      <pc:sldChg chg="modSp mod">
        <pc:chgData name="Jizheng Wan (Computer Science)" userId="02e35b87-44bd-4455-aecc-56042df92991" providerId="ADAL" clId="{96A67091-EC28-472A-9A92-AA2C59A69171}" dt="2024-01-18T14:43:19.730" v="649" actId="20577"/>
        <pc:sldMkLst>
          <pc:docMk/>
          <pc:sldMk cId="2497412554" sldId="359"/>
        </pc:sldMkLst>
        <pc:spChg chg="mod">
          <ac:chgData name="Jizheng Wan (Computer Science)" userId="02e35b87-44bd-4455-aecc-56042df92991" providerId="ADAL" clId="{96A67091-EC28-472A-9A92-AA2C59A69171}" dt="2024-01-18T14:43:19.730" v="649" actId="20577"/>
          <ac:spMkLst>
            <pc:docMk/>
            <pc:sldMk cId="2497412554" sldId="359"/>
            <ac:spMk id="3" creationId="{36178F7D-53CB-1F15-ACF7-78EFE6590794}"/>
          </ac:spMkLst>
        </pc:spChg>
      </pc:sldChg>
      <pc:sldChg chg="del">
        <pc:chgData name="Jizheng Wan (Computer Science)" userId="02e35b87-44bd-4455-aecc-56042df92991" providerId="ADAL" clId="{96A67091-EC28-472A-9A92-AA2C59A69171}" dt="2024-01-18T15:23:54.690" v="1115" actId="47"/>
        <pc:sldMkLst>
          <pc:docMk/>
          <pc:sldMk cId="226758779" sldId="374"/>
        </pc:sldMkLst>
      </pc:sldChg>
      <pc:sldChg chg="del">
        <pc:chgData name="Jizheng Wan (Computer Science)" userId="02e35b87-44bd-4455-aecc-56042df92991" providerId="ADAL" clId="{96A67091-EC28-472A-9A92-AA2C59A69171}" dt="2024-01-18T15:23:54.690" v="1115" actId="47"/>
        <pc:sldMkLst>
          <pc:docMk/>
          <pc:sldMk cId="2203340719" sldId="375"/>
        </pc:sldMkLst>
      </pc:sldChg>
      <pc:sldChg chg="del">
        <pc:chgData name="Jizheng Wan (Computer Science)" userId="02e35b87-44bd-4455-aecc-56042df92991" providerId="ADAL" clId="{96A67091-EC28-472A-9A92-AA2C59A69171}" dt="2024-01-18T15:23:54.690" v="1115" actId="47"/>
        <pc:sldMkLst>
          <pc:docMk/>
          <pc:sldMk cId="4078716552" sldId="376"/>
        </pc:sldMkLst>
      </pc:sldChg>
      <pc:sldChg chg="del">
        <pc:chgData name="Jizheng Wan (Computer Science)" userId="02e35b87-44bd-4455-aecc-56042df92991" providerId="ADAL" clId="{96A67091-EC28-472A-9A92-AA2C59A69171}" dt="2024-01-18T15:23:54.690" v="1115" actId="47"/>
        <pc:sldMkLst>
          <pc:docMk/>
          <pc:sldMk cId="2295027146" sldId="377"/>
        </pc:sldMkLst>
      </pc:sldChg>
      <pc:sldChg chg="del">
        <pc:chgData name="Jizheng Wan (Computer Science)" userId="02e35b87-44bd-4455-aecc-56042df92991" providerId="ADAL" clId="{96A67091-EC28-472A-9A92-AA2C59A69171}" dt="2024-01-18T15:23:54.690" v="1115" actId="47"/>
        <pc:sldMkLst>
          <pc:docMk/>
          <pc:sldMk cId="4213257475" sldId="378"/>
        </pc:sldMkLst>
      </pc:sldChg>
      <pc:sldChg chg="del">
        <pc:chgData name="Jizheng Wan (Computer Science)" userId="02e35b87-44bd-4455-aecc-56042df92991" providerId="ADAL" clId="{96A67091-EC28-472A-9A92-AA2C59A69171}" dt="2024-01-18T15:23:54.690" v="1115" actId="47"/>
        <pc:sldMkLst>
          <pc:docMk/>
          <pc:sldMk cId="3417322329" sldId="379"/>
        </pc:sldMkLst>
      </pc:sldChg>
      <pc:sldChg chg="modSp new mod modAnim">
        <pc:chgData name="Jizheng Wan (Computer Science)" userId="02e35b87-44bd-4455-aecc-56042df92991" providerId="ADAL" clId="{96A67091-EC28-472A-9A92-AA2C59A69171}" dt="2024-01-18T15:26:38.312" v="1117" actId="20577"/>
        <pc:sldMkLst>
          <pc:docMk/>
          <pc:sldMk cId="1128223400" sldId="380"/>
        </pc:sldMkLst>
        <pc:spChg chg="mod">
          <ac:chgData name="Jizheng Wan (Computer Science)" userId="02e35b87-44bd-4455-aecc-56042df92991" providerId="ADAL" clId="{96A67091-EC28-472A-9A92-AA2C59A69171}" dt="2024-01-18T14:41:45.846" v="620" actId="20577"/>
          <ac:spMkLst>
            <pc:docMk/>
            <pc:sldMk cId="1128223400" sldId="380"/>
            <ac:spMk id="2" creationId="{E9C48345-2214-4A47-6C7C-88C7B51DA487}"/>
          </ac:spMkLst>
        </pc:spChg>
        <pc:spChg chg="mod">
          <ac:chgData name="Jizheng Wan (Computer Science)" userId="02e35b87-44bd-4455-aecc-56042df92991" providerId="ADAL" clId="{96A67091-EC28-472A-9A92-AA2C59A69171}" dt="2024-01-18T15:26:38.312" v="1117" actId="20577"/>
          <ac:spMkLst>
            <pc:docMk/>
            <pc:sldMk cId="1128223400" sldId="380"/>
            <ac:spMk id="3" creationId="{9544FB0C-85DE-33C6-5EAE-02B9B2CDEA41}"/>
          </ac:spMkLst>
        </pc:spChg>
      </pc:sldChg>
      <pc:sldChg chg="modSp new mod modAnim">
        <pc:chgData name="Jizheng Wan (Computer Science)" userId="02e35b87-44bd-4455-aecc-56042df92991" providerId="ADAL" clId="{96A67091-EC28-472A-9A92-AA2C59A69171}" dt="2024-01-18T14:37:17.518" v="447"/>
        <pc:sldMkLst>
          <pc:docMk/>
          <pc:sldMk cId="717076279" sldId="381"/>
        </pc:sldMkLst>
        <pc:spChg chg="mod">
          <ac:chgData name="Jizheng Wan (Computer Science)" userId="02e35b87-44bd-4455-aecc-56042df92991" providerId="ADAL" clId="{96A67091-EC28-472A-9A92-AA2C59A69171}" dt="2024-01-18T14:34:17.755" v="170" actId="20577"/>
          <ac:spMkLst>
            <pc:docMk/>
            <pc:sldMk cId="717076279" sldId="381"/>
            <ac:spMk id="2" creationId="{45145929-0503-4DC2-F21E-270D6D7AC6D5}"/>
          </ac:spMkLst>
        </pc:spChg>
        <pc:spChg chg="mod">
          <ac:chgData name="Jizheng Wan (Computer Science)" userId="02e35b87-44bd-4455-aecc-56042df92991" providerId="ADAL" clId="{96A67091-EC28-472A-9A92-AA2C59A69171}" dt="2024-01-18T14:36:49.334" v="441" actId="113"/>
          <ac:spMkLst>
            <pc:docMk/>
            <pc:sldMk cId="717076279" sldId="381"/>
            <ac:spMk id="3" creationId="{DEC80225-3B41-2164-2846-2F10191DCAED}"/>
          </ac:spMkLst>
        </pc:spChg>
      </pc:sldChg>
      <pc:sldChg chg="modSp add modAnim">
        <pc:chgData name="Jizheng Wan (Computer Science)" userId="02e35b87-44bd-4455-aecc-56042df92991" providerId="ADAL" clId="{96A67091-EC28-472A-9A92-AA2C59A69171}" dt="2024-01-18T14:41:09.583" v="607" actId="113"/>
        <pc:sldMkLst>
          <pc:docMk/>
          <pc:sldMk cId="2622143071" sldId="382"/>
        </pc:sldMkLst>
        <pc:spChg chg="mod">
          <ac:chgData name="Jizheng Wan (Computer Science)" userId="02e35b87-44bd-4455-aecc-56042df92991" providerId="ADAL" clId="{96A67091-EC28-472A-9A92-AA2C59A69171}" dt="2024-01-18T14:41:09.583" v="607" actId="113"/>
          <ac:spMkLst>
            <pc:docMk/>
            <pc:sldMk cId="2622143071" sldId="382"/>
            <ac:spMk id="3" creationId="{DEC80225-3B41-2164-2846-2F10191DCAED}"/>
          </ac:spMkLst>
        </pc:spChg>
      </pc:sldChg>
      <pc:sldChg chg="addSp modSp add mod ord modAnim">
        <pc:chgData name="Jizheng Wan (Computer Science)" userId="02e35b87-44bd-4455-aecc-56042df92991" providerId="ADAL" clId="{96A67091-EC28-472A-9A92-AA2C59A69171}" dt="2024-01-18T15:22:48.747" v="1111" actId="207"/>
        <pc:sldMkLst>
          <pc:docMk/>
          <pc:sldMk cId="767499376" sldId="383"/>
        </pc:sldMkLst>
        <pc:spChg chg="add mod">
          <ac:chgData name="Jizheng Wan (Computer Science)" userId="02e35b87-44bd-4455-aecc-56042df92991" providerId="ADAL" clId="{96A67091-EC28-472A-9A92-AA2C59A69171}" dt="2024-01-18T14:45:24.394" v="662" actId="1037"/>
          <ac:spMkLst>
            <pc:docMk/>
            <pc:sldMk cId="767499376" sldId="383"/>
            <ac:spMk id="4" creationId="{BE11DB25-5CBF-7744-89FE-CD9A9D043CEB}"/>
          </ac:spMkLst>
        </pc:spChg>
        <pc:spChg chg="add mod">
          <ac:chgData name="Jizheng Wan (Computer Science)" userId="02e35b87-44bd-4455-aecc-56042df92991" providerId="ADAL" clId="{96A67091-EC28-472A-9A92-AA2C59A69171}" dt="2024-01-18T14:55:26.454" v="790" actId="20577"/>
          <ac:spMkLst>
            <pc:docMk/>
            <pc:sldMk cId="767499376" sldId="383"/>
            <ac:spMk id="8" creationId="{F897558D-9FAC-ADFD-3A8D-6841D82F0F7B}"/>
          </ac:spMkLst>
        </pc:spChg>
        <pc:spChg chg="mod">
          <ac:chgData name="Jizheng Wan (Computer Science)" userId="02e35b87-44bd-4455-aecc-56042df92991" providerId="ADAL" clId="{96A67091-EC28-472A-9A92-AA2C59A69171}" dt="2024-01-18T15:22:48.747" v="1111" actId="207"/>
          <ac:spMkLst>
            <pc:docMk/>
            <pc:sldMk cId="767499376" sldId="383"/>
            <ac:spMk id="45" creationId="{0C98C10B-9333-A8BD-4E5F-CDC024E1D174}"/>
          </ac:spMkLst>
        </pc:spChg>
        <pc:cxnChg chg="add mod">
          <ac:chgData name="Jizheng Wan (Computer Science)" userId="02e35b87-44bd-4455-aecc-56042df92991" providerId="ADAL" clId="{96A67091-EC28-472A-9A92-AA2C59A69171}" dt="2024-01-18T14:48:40.643" v="674" actId="1076"/>
          <ac:cxnSpMkLst>
            <pc:docMk/>
            <pc:sldMk cId="767499376" sldId="383"/>
            <ac:cxnSpMk id="6" creationId="{04479CCF-D7C7-BD86-C2B9-C0A8028B4E3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8000E5-E1BF-1B49-8B13-714438104D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6E7D2-FA68-9F43-935B-5C4FB410B5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3251F9C-DD71-D44B-BC61-B9FFF09B63D6}" type="datetimeFigureOut">
              <a:rPr lang="en-US" altLang="en-US"/>
              <a:pPr>
                <a:defRPr/>
              </a:pPr>
              <a:t>1/18/2024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5D875-A649-3A4B-8E3B-058149450C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1212-A529-7F40-936E-A515A995FD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70662C-C48F-D348-A8B1-EF16E88601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4C16E-B00C-4FA4-8953-2E262D1684AF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C3CB-3118-423E-861A-757A9737E9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35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43050"/>
            <a:ext cx="6552728" cy="5966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68313" y="2211388"/>
            <a:ext cx="6551612" cy="360362"/>
          </a:xfrm>
          <a:prstGeom prst="rect">
            <a:avLst/>
          </a:prstGeom>
        </p:spPr>
        <p:txBody>
          <a:bodyPr/>
          <a:lstStyle>
            <a:lvl1pPr>
              <a:defRPr sz="1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803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411510"/>
            <a:ext cx="7772400" cy="85725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/>
              <a:t>Click to edit slide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347614"/>
            <a:ext cx="7772400" cy="295232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1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</a:defRPr>
            </a:lvl1pPr>
            <a:lvl2pPr marL="742950" indent="-285750">
              <a:buClrTx/>
              <a:buFont typeface="Wingdings" panose="05000000000000000000" pitchFamily="2" charset="2"/>
              <a:buChar char="Ø"/>
              <a:defRPr sz="1400" b="0"/>
            </a:lvl2pPr>
            <a:lvl3pPr marL="1143000" indent="-228600"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Click to add content</a:t>
            </a:r>
          </a:p>
          <a:p>
            <a:pPr lvl="2"/>
            <a:r>
              <a:rPr lang="en-US" dirty="0"/>
              <a:t>Click to add content</a:t>
            </a:r>
          </a:p>
          <a:p>
            <a:pPr lvl="2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1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411510"/>
            <a:ext cx="7772400" cy="85725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/>
              <a:t>Click to edit slide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347614"/>
            <a:ext cx="7772400" cy="3384376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1"/>
              </a:buClr>
              <a:buFont typeface="Wingdings" panose="05000000000000000000" pitchFamily="2" charset="2"/>
              <a:buChar char="§"/>
              <a:defRPr b="0" baseline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998955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411907"/>
            <a:ext cx="4535165" cy="91826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/>
              <a:t>Click to edit slide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440607"/>
            <a:ext cx="4535165" cy="271531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1"/>
              </a:buClr>
              <a:buFont typeface="Wingdings" panose="05000000000000000000" pitchFamily="2" charset="2"/>
              <a:buChar char="§"/>
              <a:defRPr b="0" baseline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129032" y="411510"/>
            <a:ext cx="1657350" cy="1657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6946925" y="2215474"/>
            <a:ext cx="1657350" cy="1657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6946925" y="411510"/>
            <a:ext cx="1657350" cy="1657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126154" y="2221260"/>
            <a:ext cx="1657350" cy="165735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3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411510"/>
            <a:ext cx="7772400" cy="85725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GB"/>
              <a:t>Click to edit slide 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347614"/>
            <a:ext cx="7772400" cy="2742009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tx1"/>
              </a:buClr>
              <a:buFont typeface="Wingdings" panose="05000000000000000000" pitchFamily="2" charset="2"/>
              <a:buChar char="§"/>
              <a:defRPr b="0" baseline="0">
                <a:solidFill>
                  <a:schemeClr val="tx1"/>
                </a:solidFill>
              </a:defRPr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08394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6" r:id="rId2"/>
    <p:sldLayoutId id="2147483949" r:id="rId3"/>
    <p:sldLayoutId id="2147483948" r:id="rId4"/>
    <p:sldLayoutId id="2147483947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489EBD"/>
          </a:solidFill>
          <a:latin typeface="Georgia"/>
          <a:ea typeface="ＭＳ Ｐゴシック" charset="0"/>
          <a:cs typeface="Georgi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Georgia" charset="0"/>
          <a:ea typeface="ＭＳ Ｐゴシック" charset="0"/>
          <a:cs typeface="Georgia" panose="0204050205040502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Georgia" charset="0"/>
          <a:ea typeface="ＭＳ Ｐゴシック" charset="0"/>
          <a:cs typeface="Georgia" panose="0204050205040502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Georgia" charset="0"/>
          <a:ea typeface="ＭＳ Ｐゴシック" charset="0"/>
          <a:cs typeface="Georgia" panose="0204050205040502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Georgia" charset="0"/>
          <a:ea typeface="ＭＳ Ｐゴシック" charset="0"/>
          <a:cs typeface="Georgia" panose="0204050205040502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SzPct val="80000"/>
        <a:buFont typeface="Wingdings" pitchFamily="2" charset="2"/>
        <a:buNone/>
        <a:defRPr sz="2000" baseline="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indent="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None/>
        <a:defRPr sz="16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SzPct val="65000"/>
        <a:buFont typeface="Wingdings" pitchFamily="2" charset="2"/>
        <a:buChar char="o"/>
        <a:defRPr sz="2800">
          <a:solidFill>
            <a:schemeClr val="bg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SzPct val="80000"/>
        <a:buChar char="–"/>
        <a:defRPr sz="2800">
          <a:solidFill>
            <a:schemeClr val="bg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A648F"/>
        </a:buClr>
        <a:buSzPct val="90000"/>
        <a:buChar char="»"/>
        <a:defRPr sz="2800">
          <a:solidFill>
            <a:schemeClr val="bg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FFFF"/>
        </a:buClr>
        <a:buSzPct val="90000"/>
        <a:buChar char="»"/>
        <a:defRPr sz="28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D571-0981-9554-8D95-8FEEA785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2024312"/>
            <a:ext cx="7203644" cy="1640267"/>
          </a:xfrm>
        </p:spPr>
        <p:txBody>
          <a:bodyPr/>
          <a:lstStyle/>
          <a:p>
            <a:pPr algn="ctr"/>
            <a:r>
              <a:rPr lang="en-GB" dirty="0"/>
              <a:t>Attendance Code: </a:t>
            </a:r>
            <a:br>
              <a:rPr lang="en-GB" dirty="0"/>
            </a:br>
            <a:r>
              <a:rPr lang="en-GB" b="1" dirty="0"/>
              <a:t>30516365 (MSc)</a:t>
            </a:r>
            <a:br>
              <a:rPr lang="en-GB" b="1" dirty="0"/>
            </a:br>
            <a:r>
              <a:rPr lang="en-GB" b="1"/>
              <a:t>71608207 (YiCS)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307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1543050"/>
            <a:ext cx="6984776" cy="1244724"/>
          </a:xfrm>
        </p:spPr>
        <p:txBody>
          <a:bodyPr/>
          <a:lstStyle/>
          <a:p>
            <a:pPr algn="ctr"/>
            <a:r>
              <a:rPr lang="en-GB" dirty="0"/>
              <a:t>Data Structures, Algorithms, and Databases – Week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84052" y="2768750"/>
            <a:ext cx="4751759" cy="1244724"/>
          </a:xfrm>
        </p:spPr>
        <p:txBody>
          <a:bodyPr/>
          <a:lstStyle/>
          <a:p>
            <a:endParaRPr lang="en-GB" dirty="0"/>
          </a:p>
          <a:p>
            <a:pPr algn="ctr"/>
            <a:r>
              <a:rPr lang="en-GB" dirty="0"/>
              <a:t>Jizheng Wan</a:t>
            </a:r>
          </a:p>
          <a:p>
            <a:pPr algn="ctr"/>
            <a:r>
              <a:rPr lang="en-GB" dirty="0"/>
              <a:t>Jan 2024</a:t>
            </a:r>
          </a:p>
        </p:txBody>
      </p:sp>
    </p:spTree>
    <p:extLst>
      <p:ext uri="{BB962C8B-B14F-4D97-AF65-F5344CB8AC3E}">
        <p14:creationId xmlns:p14="http://schemas.microsoft.com/office/powerpoint/2010/main" val="385588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DC640-0A5B-4EC5-AA72-D50E8AAC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8F7D-53CB-1F15-ACF7-78EFE659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 the pre-condition, post-condition and invariants of the Binary Search.</a:t>
            </a:r>
          </a:p>
          <a:p>
            <a:r>
              <a:rPr lang="en-GB" dirty="0"/>
              <a:t>Return the first occurrence.</a:t>
            </a:r>
          </a:p>
          <a:p>
            <a:r>
              <a:rPr lang="en-GB" dirty="0"/>
              <a:t>Pros and Cons of the Binary Search.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41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5929-0503-4DC2-F21E-270D6D7A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0225-3B41-2164-2846-2F10191D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Pre-Conditions:</a:t>
            </a:r>
          </a:p>
          <a:p>
            <a:r>
              <a:rPr lang="en-GB" dirty="0"/>
              <a:t>The input must be sorted in either ascending or descending order.</a:t>
            </a:r>
          </a:p>
          <a:p>
            <a:r>
              <a:rPr lang="en-GB" dirty="0"/>
              <a:t>The elements must allow for an order relationship.</a:t>
            </a:r>
          </a:p>
          <a:p>
            <a:r>
              <a:rPr lang="en-GB" dirty="0"/>
              <a:t>Have direct access to any elements within the input.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Post-Conditions:</a:t>
            </a:r>
          </a:p>
          <a:p>
            <a:r>
              <a:rPr lang="en-GB" dirty="0"/>
              <a:t>If the target element is in the array, the algorithm returns the index of the element.</a:t>
            </a:r>
          </a:p>
          <a:p>
            <a:r>
              <a:rPr lang="en-GB" dirty="0"/>
              <a:t>Otherwise, returns -1.</a:t>
            </a:r>
          </a:p>
          <a:p>
            <a:r>
              <a:rPr lang="en-GB" dirty="0"/>
              <a:t>The input remains unchanged.</a:t>
            </a:r>
          </a:p>
        </p:txBody>
      </p:sp>
    </p:spTree>
    <p:extLst>
      <p:ext uri="{BB962C8B-B14F-4D97-AF65-F5344CB8AC3E}">
        <p14:creationId xmlns:p14="http://schemas.microsoft.com/office/powerpoint/2010/main" val="71707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5929-0503-4DC2-F21E-270D6D7A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0225-3B41-2164-2846-2F10191DC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Invariants:</a:t>
            </a:r>
          </a:p>
          <a:p>
            <a:r>
              <a:rPr lang="en-GB" dirty="0"/>
              <a:t>After each iteration, if the target is in the array, it must be between the pointer L and R – </a:t>
            </a:r>
            <a:r>
              <a:rPr lang="en-GB" b="1" dirty="0"/>
              <a:t>Search Space Invariant</a:t>
            </a:r>
            <a:r>
              <a:rPr lang="en-GB" dirty="0"/>
              <a:t>.</a:t>
            </a:r>
          </a:p>
          <a:p>
            <a:r>
              <a:rPr lang="en-GB" dirty="0"/>
              <a:t>The size of the search space decreases after each iteration – </a:t>
            </a:r>
            <a:r>
              <a:rPr lang="en-GB" b="1" dirty="0"/>
              <a:t>Convergence Invariant</a:t>
            </a:r>
            <a:r>
              <a:rPr lang="en-GB" dirty="0"/>
              <a:t>.</a:t>
            </a:r>
          </a:p>
          <a:p>
            <a:r>
              <a:rPr lang="en-GB" dirty="0"/>
              <a:t>The relative order of elements in the array remain the same – </a:t>
            </a:r>
            <a:r>
              <a:rPr lang="en-GB" b="1" dirty="0"/>
              <a:t>Ordering Invariant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214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1016-C1EE-D700-EE3D-B7B833A4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DB75-8A7B-2DD0-B772-E90828FAE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5" y="1347614"/>
            <a:ext cx="4176465" cy="2952328"/>
          </a:xfrm>
        </p:spPr>
        <p:txBody>
          <a:bodyPr/>
          <a:lstStyle/>
          <a:p>
            <a:pPr marL="57150" indent="0">
              <a:buNone/>
            </a:pPr>
            <a:r>
              <a:rPr lang="en-GB" sz="1400" b="1" dirty="0"/>
              <a:t>Step 1</a:t>
            </a:r>
            <a:r>
              <a:rPr lang="en-GB" sz="1400" dirty="0"/>
              <a:t>: Let </a:t>
            </a:r>
            <a:r>
              <a:rPr lang="en-GB" sz="1400" dirty="0">
                <a:solidFill>
                  <a:srgbClr val="00B050"/>
                </a:solidFill>
              </a:rPr>
              <a:t>L</a:t>
            </a:r>
            <a:r>
              <a:rPr lang="en-GB" sz="1400" dirty="0"/>
              <a:t> be the first element of the array and </a:t>
            </a:r>
            <a:r>
              <a:rPr lang="en-GB" sz="1400" dirty="0">
                <a:solidFill>
                  <a:srgbClr val="FF0000"/>
                </a:solidFill>
              </a:rPr>
              <a:t>R</a:t>
            </a:r>
            <a:r>
              <a:rPr lang="en-GB" sz="1400" dirty="0"/>
              <a:t> be the last element of the array.</a:t>
            </a:r>
          </a:p>
          <a:p>
            <a:pPr marL="57150" indent="0">
              <a:buNone/>
            </a:pPr>
            <a:endParaRPr lang="en-GB" sz="1400" b="1" dirty="0"/>
          </a:p>
          <a:p>
            <a:pPr marL="57150" indent="0">
              <a:buNone/>
            </a:pPr>
            <a:r>
              <a:rPr lang="en-GB" sz="1400" b="1" dirty="0"/>
              <a:t>Step 2</a:t>
            </a:r>
            <a:r>
              <a:rPr lang="en-GB" sz="1400" dirty="0"/>
              <a:t>: Calculate </a:t>
            </a:r>
            <a:r>
              <a:rPr lang="en-GB" sz="1400" dirty="0">
                <a:solidFill>
                  <a:srgbClr val="0070C0"/>
                </a:solidFill>
              </a:rPr>
              <a:t>M</a:t>
            </a:r>
            <a:r>
              <a:rPr lang="en-GB" sz="1400" dirty="0"/>
              <a:t>=(</a:t>
            </a:r>
            <a:r>
              <a:rPr lang="en-GB" sz="1400" dirty="0">
                <a:solidFill>
                  <a:srgbClr val="00B050"/>
                </a:solidFill>
              </a:rPr>
              <a:t>L</a:t>
            </a:r>
            <a:r>
              <a:rPr lang="en-GB" sz="1400" dirty="0"/>
              <a:t>+</a:t>
            </a:r>
            <a:r>
              <a:rPr lang="en-GB" sz="1400" dirty="0">
                <a:solidFill>
                  <a:srgbClr val="FF0000"/>
                </a:solidFill>
              </a:rPr>
              <a:t>R</a:t>
            </a:r>
            <a:r>
              <a:rPr lang="en-GB" sz="1400" dirty="0"/>
              <a:t>)/2.</a:t>
            </a:r>
          </a:p>
          <a:p>
            <a:pPr marL="57150" indent="0">
              <a:buNone/>
            </a:pPr>
            <a:endParaRPr lang="en-GB" sz="1400" b="1" dirty="0"/>
          </a:p>
          <a:p>
            <a:pPr marL="57150" indent="0">
              <a:buNone/>
            </a:pPr>
            <a:r>
              <a:rPr lang="en-GB" sz="1400" b="1" dirty="0"/>
              <a:t>Step 3</a:t>
            </a:r>
            <a:r>
              <a:rPr lang="en-GB" sz="1400" dirty="0"/>
              <a:t>: Compare a[</a:t>
            </a:r>
            <a:r>
              <a:rPr lang="en-GB" sz="1400" dirty="0">
                <a:solidFill>
                  <a:srgbClr val="0070C0"/>
                </a:solidFill>
              </a:rPr>
              <a:t>M</a:t>
            </a:r>
            <a:r>
              <a:rPr lang="en-GB" sz="1400" dirty="0"/>
              <a:t>] with x.</a:t>
            </a:r>
          </a:p>
          <a:p>
            <a:pPr marL="57150" indent="0">
              <a:buNone/>
            </a:pPr>
            <a:r>
              <a:rPr lang="en-GB" sz="1400" dirty="0"/>
              <a:t>              -&gt; If a[</a:t>
            </a:r>
            <a:r>
              <a:rPr lang="en-GB" sz="1400" dirty="0">
                <a:solidFill>
                  <a:srgbClr val="0070C0"/>
                </a:solidFill>
              </a:rPr>
              <a:t>M</a:t>
            </a:r>
            <a:r>
              <a:rPr lang="en-GB" sz="1400" dirty="0"/>
              <a:t>] is equal to x, return </a:t>
            </a:r>
            <a:r>
              <a:rPr lang="en-GB" sz="1400" dirty="0">
                <a:solidFill>
                  <a:srgbClr val="0070C0"/>
                </a:solidFill>
              </a:rPr>
              <a:t>M</a:t>
            </a:r>
            <a:r>
              <a:rPr lang="en-GB" sz="1400" dirty="0"/>
              <a:t>.</a:t>
            </a:r>
          </a:p>
          <a:p>
            <a:pPr marL="57150" indent="0">
              <a:buNone/>
            </a:pPr>
            <a:r>
              <a:rPr lang="en-GB" sz="1400" dirty="0"/>
              <a:t>              -&gt; If a[</a:t>
            </a:r>
            <a:r>
              <a:rPr lang="en-GB" sz="1400" dirty="0">
                <a:solidFill>
                  <a:srgbClr val="0070C0"/>
                </a:solidFill>
              </a:rPr>
              <a:t>M</a:t>
            </a:r>
            <a:r>
              <a:rPr lang="en-GB" sz="1400" dirty="0"/>
              <a:t>] is greater than x, </a:t>
            </a:r>
            <a:r>
              <a:rPr lang="en-GB" sz="1400" dirty="0">
                <a:solidFill>
                  <a:srgbClr val="FF0000"/>
                </a:solidFill>
              </a:rPr>
              <a:t>R</a:t>
            </a:r>
            <a:r>
              <a:rPr lang="en-GB" sz="1400" dirty="0"/>
              <a:t>=</a:t>
            </a:r>
            <a:r>
              <a:rPr lang="en-GB" sz="1400" dirty="0">
                <a:solidFill>
                  <a:srgbClr val="0070C0"/>
                </a:solidFill>
              </a:rPr>
              <a:t>M</a:t>
            </a:r>
            <a:r>
              <a:rPr lang="en-GB" sz="1400" dirty="0"/>
              <a:t>-1.</a:t>
            </a:r>
          </a:p>
          <a:p>
            <a:pPr marL="57150" indent="0">
              <a:buNone/>
            </a:pPr>
            <a:r>
              <a:rPr lang="en-GB" sz="1400" dirty="0"/>
              <a:t>              -&gt; Otherwise, </a:t>
            </a:r>
            <a:r>
              <a:rPr lang="en-GB" sz="1400" dirty="0">
                <a:solidFill>
                  <a:srgbClr val="00B050"/>
                </a:solidFill>
              </a:rPr>
              <a:t>L</a:t>
            </a:r>
            <a:r>
              <a:rPr lang="en-GB" sz="1400" dirty="0"/>
              <a:t>=</a:t>
            </a:r>
            <a:r>
              <a:rPr lang="en-GB" sz="1400" dirty="0">
                <a:solidFill>
                  <a:srgbClr val="0070C0"/>
                </a:solidFill>
              </a:rPr>
              <a:t>M</a:t>
            </a:r>
            <a:r>
              <a:rPr lang="en-GB" sz="1400" dirty="0"/>
              <a:t>+1.</a:t>
            </a:r>
          </a:p>
          <a:p>
            <a:pPr marL="57150" indent="0">
              <a:buNone/>
            </a:pPr>
            <a:endParaRPr lang="en-GB" sz="1400" b="1" dirty="0"/>
          </a:p>
          <a:p>
            <a:pPr marL="57150" indent="0">
              <a:buNone/>
            </a:pPr>
            <a:r>
              <a:rPr lang="en-GB" sz="1400" b="1" dirty="0"/>
              <a:t>Step 4</a:t>
            </a:r>
            <a:r>
              <a:rPr lang="en-GB" sz="1400" dirty="0"/>
              <a:t>: Repeat Step 2 and 3 until </a:t>
            </a:r>
            <a:r>
              <a:rPr lang="en-GB" sz="1400" dirty="0">
                <a:solidFill>
                  <a:srgbClr val="0070C0"/>
                </a:solidFill>
              </a:rPr>
              <a:t>M</a:t>
            </a:r>
            <a:r>
              <a:rPr lang="en-GB" sz="1400" dirty="0"/>
              <a:t> is returned, or if </a:t>
            </a:r>
            <a:r>
              <a:rPr lang="en-GB" sz="1400" dirty="0">
                <a:solidFill>
                  <a:srgbClr val="00B050"/>
                </a:solidFill>
              </a:rPr>
              <a:t>L</a:t>
            </a:r>
            <a:r>
              <a:rPr lang="en-GB" sz="1400" dirty="0"/>
              <a:t>&gt;</a:t>
            </a:r>
            <a:r>
              <a:rPr lang="en-GB" sz="1400" dirty="0">
                <a:solidFill>
                  <a:srgbClr val="FF0000"/>
                </a:solidFill>
              </a:rPr>
              <a:t>R</a:t>
            </a:r>
            <a:r>
              <a:rPr lang="en-GB" sz="1400" dirty="0"/>
              <a:t>, return -1.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47917-2112-EF36-800C-9017A526D4EA}"/>
              </a:ext>
            </a:extLst>
          </p:cNvPr>
          <p:cNvSpPr txBox="1"/>
          <p:nvPr/>
        </p:nvSpPr>
        <p:spPr>
          <a:xfrm>
            <a:off x="5429606" y="714254"/>
            <a:ext cx="288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5B9EF-3054-BA3B-D90E-BCE90A33DFF4}"/>
              </a:ext>
            </a:extLst>
          </p:cNvPr>
          <p:cNvSpPr txBox="1"/>
          <p:nvPr/>
        </p:nvSpPr>
        <p:spPr>
          <a:xfrm>
            <a:off x="5866743" y="707190"/>
            <a:ext cx="288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5AB41-4B5B-5DC2-E4E3-1A9F47596E80}"/>
              </a:ext>
            </a:extLst>
          </p:cNvPr>
          <p:cNvSpPr txBox="1"/>
          <p:nvPr/>
        </p:nvSpPr>
        <p:spPr>
          <a:xfrm>
            <a:off x="6317507" y="714254"/>
            <a:ext cx="288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C4BEB-83A9-F23E-9C59-66EDAE7687E4}"/>
              </a:ext>
            </a:extLst>
          </p:cNvPr>
          <p:cNvSpPr txBox="1"/>
          <p:nvPr/>
        </p:nvSpPr>
        <p:spPr>
          <a:xfrm>
            <a:off x="6768271" y="714254"/>
            <a:ext cx="288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E4B815-67F4-1C8C-BAF8-4D8A28F51DE2}"/>
              </a:ext>
            </a:extLst>
          </p:cNvPr>
          <p:cNvSpPr txBox="1"/>
          <p:nvPr/>
        </p:nvSpPr>
        <p:spPr>
          <a:xfrm>
            <a:off x="7219035" y="707190"/>
            <a:ext cx="288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3D3722-763C-6070-B055-1244D246A233}"/>
              </a:ext>
            </a:extLst>
          </p:cNvPr>
          <p:cNvSpPr txBox="1"/>
          <p:nvPr/>
        </p:nvSpPr>
        <p:spPr>
          <a:xfrm>
            <a:off x="7669799" y="714254"/>
            <a:ext cx="288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2B9B35-095D-F6D8-9695-CBC89B6C07E4}"/>
              </a:ext>
            </a:extLst>
          </p:cNvPr>
          <p:cNvSpPr txBox="1"/>
          <p:nvPr/>
        </p:nvSpPr>
        <p:spPr>
          <a:xfrm>
            <a:off x="8115343" y="71425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0F933-58A7-2125-2895-BE221B49136C}"/>
              </a:ext>
            </a:extLst>
          </p:cNvPr>
          <p:cNvSpPr txBox="1"/>
          <p:nvPr/>
        </p:nvSpPr>
        <p:spPr>
          <a:xfrm>
            <a:off x="5326091" y="1078934"/>
            <a:ext cx="450764" cy="3796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867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CB7E86-9BF3-31C6-9175-77FA22625FDC}"/>
              </a:ext>
            </a:extLst>
          </p:cNvPr>
          <p:cNvSpPr txBox="1"/>
          <p:nvPr/>
        </p:nvSpPr>
        <p:spPr>
          <a:xfrm>
            <a:off x="5780652" y="1078932"/>
            <a:ext cx="450764" cy="3796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867" dirty="0"/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060FF1-E298-0279-0A12-F95CDD08F9CB}"/>
              </a:ext>
            </a:extLst>
          </p:cNvPr>
          <p:cNvSpPr txBox="1"/>
          <p:nvPr/>
        </p:nvSpPr>
        <p:spPr>
          <a:xfrm>
            <a:off x="6233082" y="1078932"/>
            <a:ext cx="450764" cy="3796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867" dirty="0"/>
              <a:t>18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885B5C-05DB-76BA-74EC-68D78E5ED9D9}"/>
              </a:ext>
            </a:extLst>
          </p:cNvPr>
          <p:cNvSpPr txBox="1"/>
          <p:nvPr/>
        </p:nvSpPr>
        <p:spPr>
          <a:xfrm>
            <a:off x="6681393" y="1078932"/>
            <a:ext cx="450764" cy="3796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867" dirty="0"/>
              <a:t>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D983C0-0251-07FE-DE7C-DAB2E9634EEF}"/>
              </a:ext>
            </a:extLst>
          </p:cNvPr>
          <p:cNvSpPr txBox="1"/>
          <p:nvPr/>
        </p:nvSpPr>
        <p:spPr>
          <a:xfrm>
            <a:off x="7138085" y="1078932"/>
            <a:ext cx="450764" cy="3796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867" dirty="0"/>
              <a:t>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280F0-202B-0000-F906-9BA51DA6D65F}"/>
              </a:ext>
            </a:extLst>
          </p:cNvPr>
          <p:cNvSpPr txBox="1"/>
          <p:nvPr/>
        </p:nvSpPr>
        <p:spPr>
          <a:xfrm>
            <a:off x="7588849" y="1078932"/>
            <a:ext cx="450764" cy="3796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867" dirty="0"/>
              <a:t>25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A2CC31-B375-B67A-98D7-9DC6C69F3EC4}"/>
              </a:ext>
            </a:extLst>
          </p:cNvPr>
          <p:cNvSpPr txBox="1"/>
          <p:nvPr/>
        </p:nvSpPr>
        <p:spPr>
          <a:xfrm>
            <a:off x="8037935" y="1078932"/>
            <a:ext cx="450764" cy="379656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867" dirty="0"/>
              <a:t>28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077883-9EF5-343F-7E48-B8040F43A6FF}"/>
              </a:ext>
            </a:extLst>
          </p:cNvPr>
          <p:cNvGrpSpPr/>
          <p:nvPr/>
        </p:nvGrpSpPr>
        <p:grpSpPr>
          <a:xfrm>
            <a:off x="5441706" y="1532940"/>
            <a:ext cx="263214" cy="368476"/>
            <a:chOff x="7539734" y="1699131"/>
            <a:chExt cx="263214" cy="368476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5174A09-5B71-B0D3-5601-493E330C4D8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58647" y="1699131"/>
              <a:ext cx="0" cy="1666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9CC440-2294-0E92-A1B3-DBFD05BDD20D}"/>
                </a:ext>
              </a:extLst>
            </p:cNvPr>
            <p:cNvSpPr txBox="1"/>
            <p:nvPr/>
          </p:nvSpPr>
          <p:spPr>
            <a:xfrm>
              <a:off x="7539734" y="1805997"/>
              <a:ext cx="2632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0" dirty="0">
                  <a:solidFill>
                    <a:srgbClr val="00B050"/>
                  </a:solidFill>
                </a:rPr>
                <a:t>L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F9B955-D91E-5FFA-6A3D-13F3A6561351}"/>
              </a:ext>
            </a:extLst>
          </p:cNvPr>
          <p:cNvGrpSpPr/>
          <p:nvPr/>
        </p:nvGrpSpPr>
        <p:grpSpPr>
          <a:xfrm>
            <a:off x="8153976" y="1532940"/>
            <a:ext cx="263214" cy="368476"/>
            <a:chOff x="7525774" y="1699131"/>
            <a:chExt cx="263214" cy="368476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D477BC2-7D46-080A-04E1-7F55E26D9E0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58647" y="1699131"/>
              <a:ext cx="0" cy="1666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B65F124-6A61-94AD-6774-218EF3720499}"/>
                </a:ext>
              </a:extLst>
            </p:cNvPr>
            <p:cNvSpPr txBox="1"/>
            <p:nvPr/>
          </p:nvSpPr>
          <p:spPr>
            <a:xfrm>
              <a:off x="7525774" y="1805997"/>
              <a:ext cx="2632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0" dirty="0">
                  <a:solidFill>
                    <a:srgbClr val="FF0000"/>
                  </a:solidFill>
                </a:rPr>
                <a:t>R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8B6120-D209-8920-D56F-4549E866A80D}"/>
              </a:ext>
            </a:extLst>
          </p:cNvPr>
          <p:cNvGrpSpPr/>
          <p:nvPr/>
        </p:nvGrpSpPr>
        <p:grpSpPr>
          <a:xfrm>
            <a:off x="6747248" y="1532940"/>
            <a:ext cx="263214" cy="368476"/>
            <a:chOff x="7511814" y="1699131"/>
            <a:chExt cx="263214" cy="368476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E35420F-D3BE-813E-B7FF-5E0944AC1E9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658647" y="1699131"/>
              <a:ext cx="0" cy="1666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CF8A4D6-5B6F-FBB3-334E-004A868CB70D}"/>
                </a:ext>
              </a:extLst>
            </p:cNvPr>
            <p:cNvSpPr txBox="1"/>
            <p:nvPr/>
          </p:nvSpPr>
          <p:spPr>
            <a:xfrm>
              <a:off x="7511814" y="1805997"/>
              <a:ext cx="2632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b="0" dirty="0">
                  <a:solidFill>
                    <a:srgbClr val="0070C0"/>
                  </a:solidFill>
                </a:rPr>
                <a:t>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062524-7346-D304-BBE0-3080B1D3EB3D}"/>
                  </a:ext>
                </a:extLst>
              </p:cNvPr>
              <p:cNvSpPr txBox="1"/>
              <p:nvPr/>
            </p:nvSpPr>
            <p:spPr>
              <a:xfrm>
                <a:off x="6317507" y="166671"/>
                <a:ext cx="12164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062524-7346-D304-BBE0-3080B1D3E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507" y="166671"/>
                <a:ext cx="121642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DA08CD-D148-0A04-2C4B-48564FFFD693}"/>
                  </a:ext>
                </a:extLst>
              </p:cNvPr>
              <p:cNvSpPr txBox="1"/>
              <p:nvPr/>
            </p:nvSpPr>
            <p:spPr>
              <a:xfrm>
                <a:off x="4607587" y="1045744"/>
                <a:ext cx="7750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DA08CD-D148-0A04-2C4B-48564FFFD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87" y="1045744"/>
                <a:ext cx="7750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0C98C10B-9333-A8BD-4E5F-CDC024E1D174}"/>
              </a:ext>
            </a:extLst>
          </p:cNvPr>
          <p:cNvSpPr txBox="1"/>
          <p:nvPr/>
        </p:nvSpPr>
        <p:spPr>
          <a:xfrm>
            <a:off x="5934916" y="2287370"/>
            <a:ext cx="2032356" cy="18697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050" b="0" dirty="0">
                <a:solidFill>
                  <a:srgbClr val="00B050"/>
                </a:solidFill>
              </a:rPr>
              <a:t>L</a:t>
            </a:r>
            <a:r>
              <a:rPr lang="en-GB" sz="1050" b="0" dirty="0"/>
              <a:t> = 0, </a:t>
            </a:r>
            <a:r>
              <a:rPr lang="en-GB" sz="1050" b="0" dirty="0">
                <a:solidFill>
                  <a:srgbClr val="FF0000"/>
                </a:solidFill>
              </a:rPr>
              <a:t>R</a:t>
            </a:r>
            <a:r>
              <a:rPr lang="en-GB" sz="1050" b="0" dirty="0"/>
              <a:t> = 6</a:t>
            </a:r>
          </a:p>
          <a:p>
            <a:r>
              <a:rPr lang="en-GB" sz="1050" b="0" dirty="0">
                <a:solidFill>
                  <a:srgbClr val="0070C0"/>
                </a:solidFill>
              </a:rPr>
              <a:t>M</a:t>
            </a:r>
            <a:r>
              <a:rPr lang="en-GB" sz="1050" b="0" dirty="0">
                <a:solidFill>
                  <a:srgbClr val="00B050"/>
                </a:solidFill>
              </a:rPr>
              <a:t> </a:t>
            </a:r>
            <a:r>
              <a:rPr lang="en-GB" sz="1050" b="0" dirty="0"/>
              <a:t>= (0+6)/2 = 3</a:t>
            </a:r>
          </a:p>
          <a:p>
            <a:r>
              <a:rPr lang="en-GB" sz="1050" b="0" dirty="0"/>
              <a:t>a[3] = 19 &lt; 22</a:t>
            </a:r>
          </a:p>
          <a:p>
            <a:r>
              <a:rPr lang="en-GB" sz="1050" b="0" dirty="0">
                <a:solidFill>
                  <a:srgbClr val="00B050"/>
                </a:solidFill>
              </a:rPr>
              <a:t>L</a:t>
            </a:r>
            <a:r>
              <a:rPr lang="en-GB" sz="1050" b="0" dirty="0"/>
              <a:t> = 3+1 = 4</a:t>
            </a:r>
          </a:p>
          <a:p>
            <a:r>
              <a:rPr lang="en-GB" sz="1050" b="0" dirty="0">
                <a:solidFill>
                  <a:srgbClr val="0070C0"/>
                </a:solidFill>
              </a:rPr>
              <a:t>M</a:t>
            </a:r>
            <a:r>
              <a:rPr lang="en-GB" sz="1050" b="0" dirty="0"/>
              <a:t> = (4+6)/2 = 5</a:t>
            </a:r>
          </a:p>
          <a:p>
            <a:r>
              <a:rPr lang="en-GB" sz="1050" b="0" dirty="0"/>
              <a:t>a[5] = 22 == 22</a:t>
            </a:r>
          </a:p>
          <a:p>
            <a:r>
              <a:rPr lang="en-GB" sz="1050" b="0" dirty="0"/>
              <a:t>Record = M</a:t>
            </a:r>
          </a:p>
          <a:p>
            <a:r>
              <a:rPr lang="en-GB" sz="1050" b="0" dirty="0">
                <a:solidFill>
                  <a:srgbClr val="FF0000"/>
                </a:solidFill>
              </a:rPr>
              <a:t>R</a:t>
            </a:r>
            <a:r>
              <a:rPr lang="en-GB" sz="1050" b="0" dirty="0"/>
              <a:t> = 5-1 = 4</a:t>
            </a:r>
          </a:p>
          <a:p>
            <a:r>
              <a:rPr lang="en-GB" sz="1050" b="0" dirty="0">
                <a:solidFill>
                  <a:srgbClr val="0070C0"/>
                </a:solidFill>
              </a:rPr>
              <a:t>M</a:t>
            </a:r>
            <a:r>
              <a:rPr lang="en-GB" sz="1050" b="0" dirty="0"/>
              <a:t> = (4+4)/2 = 4</a:t>
            </a:r>
          </a:p>
          <a:p>
            <a:r>
              <a:rPr lang="en-GB" sz="1050" b="0" dirty="0"/>
              <a:t>a[4] = 22 == 22</a:t>
            </a:r>
          </a:p>
          <a:p>
            <a:r>
              <a:rPr lang="en-GB" sz="1050" b="0" dirty="0"/>
              <a:t>Return </a:t>
            </a:r>
            <a:r>
              <a:rPr lang="en-GB" sz="1050" b="0" dirty="0">
                <a:solidFill>
                  <a:srgbClr val="0070C0"/>
                </a:solidFill>
              </a:rPr>
              <a:t>M </a:t>
            </a:r>
            <a:r>
              <a:rPr lang="en-GB" sz="1050" b="0" dirty="0"/>
              <a:t>=</a:t>
            </a:r>
            <a:r>
              <a:rPr lang="en-GB" sz="1050" b="0" dirty="0">
                <a:solidFill>
                  <a:srgbClr val="0070C0"/>
                </a:solidFill>
              </a:rPr>
              <a:t> </a:t>
            </a:r>
            <a:r>
              <a:rPr lang="en-GB" sz="1050" b="0" dirty="0"/>
              <a:t>4</a:t>
            </a:r>
            <a:endParaRPr lang="en-GB" sz="11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11DB25-5CBF-7744-89FE-CD9A9D043CEB}"/>
              </a:ext>
            </a:extLst>
          </p:cNvPr>
          <p:cNvSpPr txBox="1"/>
          <p:nvPr/>
        </p:nvSpPr>
        <p:spPr>
          <a:xfrm>
            <a:off x="7590014" y="1078534"/>
            <a:ext cx="450764" cy="37965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867" dirty="0">
                <a:solidFill>
                  <a:srgbClr val="FF0000"/>
                </a:solidFill>
              </a:rPr>
              <a:t>22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479CCF-D7C7-BD86-C2B9-C0A8028B4E38}"/>
              </a:ext>
            </a:extLst>
          </p:cNvPr>
          <p:cNvCxnSpPr>
            <a:cxnSpLocks/>
          </p:cNvCxnSpPr>
          <p:nvPr/>
        </p:nvCxnSpPr>
        <p:spPr bwMode="auto">
          <a:xfrm>
            <a:off x="3008446" y="3001465"/>
            <a:ext cx="73291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97558D-9FAC-ADFD-3A8D-6841D82F0F7B}"/>
              </a:ext>
            </a:extLst>
          </p:cNvPr>
          <p:cNvSpPr txBox="1"/>
          <p:nvPr/>
        </p:nvSpPr>
        <p:spPr>
          <a:xfrm>
            <a:off x="2937364" y="2183947"/>
            <a:ext cx="2128946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0" dirty="0">
                <a:solidFill>
                  <a:schemeClr val="tx1"/>
                </a:solidFill>
              </a:rPr>
              <a:t>Record the position but keep searching to the left (</a:t>
            </a:r>
            <a:r>
              <a:rPr lang="en-GB" sz="1400" b="0" dirty="0">
                <a:solidFill>
                  <a:srgbClr val="FF0000"/>
                </a:solidFill>
              </a:rPr>
              <a:t>R</a:t>
            </a:r>
            <a:r>
              <a:rPr lang="en-GB" sz="1400" b="0" dirty="0"/>
              <a:t>=</a:t>
            </a:r>
            <a:r>
              <a:rPr lang="en-GB" sz="1400" b="0" dirty="0">
                <a:solidFill>
                  <a:srgbClr val="0070C0"/>
                </a:solidFill>
              </a:rPr>
              <a:t>M</a:t>
            </a:r>
            <a:r>
              <a:rPr lang="en-GB" sz="1400" b="0" dirty="0"/>
              <a:t>-1).</a:t>
            </a:r>
          </a:p>
        </p:txBody>
      </p:sp>
    </p:spTree>
    <p:extLst>
      <p:ext uri="{BB962C8B-B14F-4D97-AF65-F5344CB8AC3E}">
        <p14:creationId xmlns:p14="http://schemas.microsoft.com/office/powerpoint/2010/main" val="76749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6.17284E-7 L 0.19618 -6.17284E-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6.17284E-7 L 0.10139 -6.17284E-7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6.17284E-7 L -0.10157 0.00062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87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139 -6.17284E-7 L 0.05208 0.00062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8345-2214-4A47-6C7C-88C7B51D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4FB0C-85DE-33C6-5EAE-02B9B2CD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Pros:</a:t>
            </a:r>
          </a:p>
          <a:p>
            <a:r>
              <a:rPr lang="en-GB" dirty="0"/>
              <a:t>Less time consuming (compared with Linear Search).</a:t>
            </a:r>
          </a:p>
          <a:p>
            <a:r>
              <a:rPr lang="en-GB" dirty="0"/>
              <a:t>Efficient for large datasets.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Cons:</a:t>
            </a:r>
          </a:p>
          <a:p>
            <a:r>
              <a:rPr lang="en-GB" dirty="0"/>
              <a:t>The input must be sorted first.</a:t>
            </a:r>
          </a:p>
          <a:p>
            <a:r>
              <a:rPr lang="en-GB" dirty="0"/>
              <a:t>Not suitable for frequently changing datasets.</a:t>
            </a:r>
          </a:p>
          <a:p>
            <a:r>
              <a:rPr lang="en-GB" dirty="0"/>
              <a:t>Less effective on data structures that do not provide random/direct access.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22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0D32-FAAD-4F92-B1EE-41BE9413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Session</a:t>
            </a:r>
          </a:p>
        </p:txBody>
      </p:sp>
      <p:pic>
        <p:nvPicPr>
          <p:cNvPr id="4" name="Content Placeholder 4" descr="Yellow and blue symbols">
            <a:extLst>
              <a:ext uri="{FF2B5EF4-FFF2-40B4-BE49-F238E27FC236}">
                <a16:creationId xmlns:a16="http://schemas.microsoft.com/office/drawing/2014/main" id="{A55EA75B-C519-44AD-BF3E-23A335482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175" y="1347788"/>
            <a:ext cx="3858626" cy="2952750"/>
          </a:xfrm>
        </p:spPr>
      </p:pic>
    </p:spTree>
    <p:extLst>
      <p:ext uri="{BB962C8B-B14F-4D97-AF65-F5344CB8AC3E}">
        <p14:creationId xmlns:p14="http://schemas.microsoft.com/office/powerpoint/2010/main" val="77289224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7044</TotalTime>
  <Words>455</Words>
  <Application>Microsoft Office PowerPoint</Application>
  <PresentationFormat>On-screen Show (16:9)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Times New Roman</vt:lpstr>
      <vt:lpstr>Arial</vt:lpstr>
      <vt:lpstr>Wingdings</vt:lpstr>
      <vt:lpstr>Georgia</vt:lpstr>
      <vt:lpstr>Calibri</vt:lpstr>
      <vt:lpstr>Cambria Math</vt:lpstr>
      <vt:lpstr>Default Design</vt:lpstr>
      <vt:lpstr>Attendance Code:  30516365 (MSc) 71608207 (YiCS)     </vt:lpstr>
      <vt:lpstr>Data Structures, Algorithms, and Databases – Week 1</vt:lpstr>
      <vt:lpstr>Learning Objectives</vt:lpstr>
      <vt:lpstr>Binary Search</vt:lpstr>
      <vt:lpstr>Binary Search</vt:lpstr>
      <vt:lpstr>Binary Search</vt:lpstr>
      <vt:lpstr>Binary Search</vt:lpstr>
      <vt:lpstr>End of Session</vt:lpstr>
    </vt:vector>
  </TitlesOfParts>
  <Company>The University of Birmingham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and Publications</dc:creator>
  <cp:lastModifiedBy>Jizheng Wan</cp:lastModifiedBy>
  <cp:revision>1</cp:revision>
  <cp:lastPrinted>2019-07-31T08:58:40Z</cp:lastPrinted>
  <dcterms:created xsi:type="dcterms:W3CDTF">2005-06-08T11:15:47Z</dcterms:created>
  <dcterms:modified xsi:type="dcterms:W3CDTF">2024-01-18T15:29:15Z</dcterms:modified>
</cp:coreProperties>
</file>