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  <p:sldId id="262" r:id="rId6"/>
    <p:sldId id="263" r:id="rId7"/>
    <p:sldId id="257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  <p:sldId id="272" r:id="rId17"/>
    <p:sldId id="274" r:id="rId18"/>
    <p:sldId id="273" r:id="rId19"/>
    <p:sldId id="275" r:id="rId20"/>
    <p:sldId id="277" r:id="rId21"/>
    <p:sldId id="276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5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EECFD-3DD9-8934-E340-B3AAA3B81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14EDD-FC96-AF18-0515-1B1241621E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565D9F-FD46-FDF8-BE79-E7B6BBCD5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79259-FFAD-9D88-41FB-AE85867A2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C57B0-5C1E-1836-8864-BF73A6ACD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20934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B87A8-DA58-9365-2CA8-12AC45FF5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D6FC82-E3D6-A00E-C2D5-20303A15D7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E38E-AAB6-CCDF-6269-E80DC8E0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D5305-DE45-620B-E3D8-8A065A92B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4DBC2-9A9D-6E8D-AD89-936E26E11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183828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8E36D5-8F3D-1B28-73E1-F99F3EF27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4648C-BEC7-119C-8BDA-32A91FD1D0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3D5EDB-160C-1DD7-007A-09E1BD9A1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A2434-AEE2-5386-25DE-FF4F2506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BD7D-5D42-EA2C-369D-A5BA3E3EE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67234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E9CA-2E49-FBD7-0110-3531DD1F7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E8D5-BDDB-4F43-A634-8EE060913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0F2FC-1568-613A-40A8-088E13AA3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C59FCF-31AE-AB1D-51F8-0C91A1F7C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EE027B-53F8-2D27-5508-CA294AD63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64334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CA46A-6940-6DFA-AD39-EC92BE21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D23C11-7E45-57EA-9245-46D40D62D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49A316-6706-DE50-0B9B-27A6A903F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F902F-0C7C-86AA-D7BC-5C83C7EBF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087B3-35B4-A3C0-1975-681EA1166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25360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5CC2-11BF-D50E-874D-4561D105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27ADE-DCFB-07E8-27A1-A9E95B1C5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385FE-1D02-5E6A-C559-5CA397EC5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E289-3A8A-ACCE-9DBF-EFF36652A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4A28B3-D09C-60CF-A142-6FB1D09FF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07E8D-5697-79C5-1D2D-241EB0C6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121500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95AB6-DCF9-433A-CB4B-1DAA8101F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2EA6F-B12C-3EC8-2C68-AFA27BA5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A1BC0F-AB86-97BF-6FE3-3F6EDC294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3F1194-919F-564F-B8E9-695711BA9A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22B1E4-CE5D-55A2-519C-F6EDAC6A79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DA4C35-071D-CA79-C81F-C687B7C22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9EA0EE-D5B5-B6A2-0291-5AEEB2672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70C590-417F-E862-7038-DBEEF86C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863591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F1AE3-A1F7-1971-4275-60A96D025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3D49DA-96E6-E982-62A9-C08184B6C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BBA5CB-00FA-699C-BBCA-F8914BE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AE9463-BEFF-B46D-23BE-F4A25EF2D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40783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2F19E-3E3B-F36B-67E9-6F1C7A1B0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571B61-676C-8B30-C3B1-91AE4E7DD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85A2F-ADDD-4DBF-66F7-B622BB37A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308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03312-F5C2-74A9-D87B-E77681E57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CC4DB-C52C-4E72-FECC-69CE72CF1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2ACDB3-EEB3-7B32-1774-FBA38B0E2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DB5F8-8F56-8BC7-F8D8-FAF34A8B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F5D4E-01DE-2B87-EBCB-9D203D259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17516-0779-97D7-6A7D-70C23E29B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872503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FD8D7-DB79-ADCF-7670-0413947FB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A718C0-8E08-2ED8-E6D5-DC520AAD25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BD37E-97A6-1D6F-0181-E65C1CB22B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6E0D0-4285-B753-7772-8BC76908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D3AD93-2226-20ED-0F60-795074BE1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888BA-94B8-D0C2-54E9-27B0BF819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22351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BDBB16-75D7-E038-9F56-F2D82D831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2C4816-69A9-6A75-5D48-FF5B0E861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D5908-0797-0E93-7462-C557ABDF14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9BEE16-EA8E-4406-AB46-1829B4395358}" type="datetimeFigureOut">
              <a:rPr lang="en-AE" smtClean="0"/>
              <a:t>19/02/2024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28856-79CA-9AC2-8057-BDD62DAD19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B3FD2-73AC-1A2C-120E-AEFD4B9D0F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89F8-FA35-4690-BEA5-7A497381D2E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204085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microsoft.com/office/2007/relationships/hdphoto" Target="../media/hdphoto5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6.wdp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7.wdp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8.wdp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9.wdp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6.png"/><Relationship Id="rId7" Type="http://schemas.openxmlformats.org/officeDocument/2006/relationships/image" Target="../media/image27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microsoft.com/office/2007/relationships/hdphoto" Target="../media/hdphoto10.wdp"/><Relationship Id="rId4" Type="http://schemas.openxmlformats.org/officeDocument/2006/relationships/image" Target="../media/image37.png"/><Relationship Id="rId9" Type="http://schemas.microsoft.com/office/2007/relationships/hdphoto" Target="../media/hdphoto11.wdp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3.wdp"/><Relationship Id="rId5" Type="http://schemas.openxmlformats.org/officeDocument/2006/relationships/image" Target="../media/image42.png"/><Relationship Id="rId4" Type="http://schemas.microsoft.com/office/2007/relationships/hdphoto" Target="../media/hdphoto12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4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5.wdp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5.wdp"/><Relationship Id="rId5" Type="http://schemas.openxmlformats.org/officeDocument/2006/relationships/image" Target="../media/image47.png"/><Relationship Id="rId4" Type="http://schemas.microsoft.com/office/2007/relationships/hdphoto" Target="../media/hdphoto16.wd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microsoft.com/office/2007/relationships/hdphoto" Target="../media/hdphoto17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microsoft.com/office/2007/relationships/hdphoto" Target="../media/hdphoto1.wdp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3.wdp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microsoft.com/office/2007/relationships/hdphoto" Target="../media/hdphoto4.wdp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4D5A7-8B1A-1179-E30B-EE2D1B5324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06</a:t>
            </a:r>
            <a:endParaRPr lang="en-A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23AD1-CFB8-C291-0B96-4D57850FF6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563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/>
              <a:t>Online Support Session</a:t>
            </a:r>
          </a:p>
          <a:p>
            <a:r>
              <a:rPr lang="en-US" dirty="0"/>
              <a:t>19 Feb 2024</a:t>
            </a:r>
            <a:endParaRPr lang="en-AE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A64F16-4D7E-09D7-F993-49440FB750D3}"/>
              </a:ext>
            </a:extLst>
          </p:cNvPr>
          <p:cNvSpPr txBox="1"/>
          <p:nvPr/>
        </p:nvSpPr>
        <p:spPr>
          <a:xfrm>
            <a:off x="1266825" y="2723217"/>
            <a:ext cx="1638300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F0"/>
                </a:solidFill>
              </a:rPr>
              <a:t>Ex02.pdf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9E335-C7D3-3A70-2818-317987622EDB}"/>
              </a:ext>
            </a:extLst>
          </p:cNvPr>
          <p:cNvSpPr txBox="1"/>
          <p:nvPr/>
        </p:nvSpPr>
        <p:spPr>
          <a:xfrm>
            <a:off x="2238375" y="80447"/>
            <a:ext cx="80581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LM Data Structures, Algorithms, and Databases (34140, 34141, 34139, 36989)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160154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A5642-FEEA-134E-35FC-4AD447B42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5D2337-C8C3-208A-7016-32280BE0D58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891656-785F-C82A-C02D-A2D56C3125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2835" y="2133555"/>
            <a:ext cx="8350679" cy="56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E5C3FE-1829-8BF9-49FD-854109CF515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23514" y="4584666"/>
            <a:ext cx="3533739" cy="227333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997017-0BA2-DCC7-60EA-7B12D1A984B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05203" y="1830262"/>
            <a:ext cx="2770359" cy="19034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286A44-52D9-C852-0381-188C87E4D6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5451" y="4964884"/>
            <a:ext cx="5810549" cy="167648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343977-EF72-2F88-C2B6-D66F5690E386}"/>
              </a:ext>
            </a:extLst>
          </p:cNvPr>
          <p:cNvSpPr txBox="1"/>
          <p:nvPr/>
        </p:nvSpPr>
        <p:spPr>
          <a:xfrm>
            <a:off x="285451" y="2672203"/>
            <a:ext cx="72614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name of those courses, which had more than 100 students on them in at least one year, and which are not at level 1.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1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30DDB4-F970-F13B-D29A-7610B6DB9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84413B-3F19-6F16-4A28-576B919909C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C845CC-4E4E-A1AE-C909-3D22F42A078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4806061"/>
            <a:ext cx="6864137" cy="6794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59D3DE-68BF-7BAF-09ED-CCD3B16A39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21508" y="160143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C64FEE-0471-3321-F77E-10E4C3DF45B0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8F13AB-9C2C-C1F2-1AB4-10AA2B61C0C9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679" y="160143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4E820-5E19-73B2-7751-B9EDE9FD3A5B}"/>
              </a:ext>
            </a:extLst>
          </p:cNvPr>
          <p:cNvSpPr txBox="1"/>
          <p:nvPr/>
        </p:nvSpPr>
        <p:spPr>
          <a:xfrm>
            <a:off x="78815" y="4339856"/>
            <a:ext cx="69599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 members of staff with the level 2 courses they taught in 1999.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7F78C24-0AF9-B2E6-72FE-190DB384DC2E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291" y="5892793"/>
            <a:ext cx="7899806" cy="80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1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C268A4-469A-6B33-B336-9550227FF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CC90D6-8455-FA52-D85E-4681748836CC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8813" y="1775219"/>
            <a:ext cx="7620055" cy="16537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7C2C9A-1AE9-D5F2-EBE1-1066B3602CF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13" y="5972175"/>
            <a:ext cx="9025685" cy="523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A2332A4-EFB9-6A58-2655-E7B8A56518C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52693" y="4730689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FA9389-8688-74D5-AEE0-77F76C1405B9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94691" y="69816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2F11B2-1CCA-6B75-AF76-7C3C89EBA420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1564" y="2511558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148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1624D1-7AE1-D2E1-2633-D0124865FEA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BE3FAA-4331-C154-586A-2708C23F40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36" y="1838279"/>
            <a:ext cx="8213881" cy="19431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8AD1C5-DA93-92E0-4ED4-94F919632B89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2064" y="5629275"/>
            <a:ext cx="10795121" cy="61278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48DE9A2-DFBF-A91D-7F5A-97703E9FDE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96522" y="73001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5952D0-5304-EA48-CAC7-AE4F6AFFE54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5393" y="2375804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7328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AD38AE-5BAD-DE9E-4FAD-16CDC40165E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37F6852-046F-3CEB-BC5C-92CFE17E24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5" y="1517620"/>
            <a:ext cx="6751930" cy="15208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52D33A-7A3C-7595-4BC1-F5D69998717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495" y="4981598"/>
            <a:ext cx="6323002" cy="7175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D3442F-CED8-1969-0755-665B8A7C2D9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60033" y="1772884"/>
            <a:ext cx="2800494" cy="192414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7627DE-AE4D-C8E5-2BF6-A1843B4A29C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6806" y="4371975"/>
            <a:ext cx="3858496" cy="2329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64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D5CAB26-19B5-5C1C-3B81-B73B0274F40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3001"/>
            <a:ext cx="7210425" cy="13339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D40FD1-58C4-D4C2-D879-B71DA1F7748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2431" y="1920844"/>
            <a:ext cx="7426301" cy="16034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08473E-E879-4253-B617-B7ECA3634F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45744" y="6293345"/>
            <a:ext cx="10265131" cy="34561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63B4C7-F04C-F407-1CF0-6B75D5EB0724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29475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68F551-83B9-6261-6258-805AF7DB742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5868" y="353733"/>
            <a:ext cx="3311623" cy="210639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A39E49-55EB-A838-A094-38E0B85052E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20274" y="3342865"/>
            <a:ext cx="2371725" cy="162955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A72998A-4973-28C5-35EF-0711D1F45E0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050" y="5415018"/>
            <a:ext cx="9344200" cy="42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814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7023F-8C4B-12B7-A48C-1684063C45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71" y="85592"/>
            <a:ext cx="10470830" cy="6067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010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105FE8-A61E-5C23-2074-5112E2704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784663-338A-CE26-17A4-8A9C579F3FA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71" y="85592"/>
            <a:ext cx="10470830" cy="606755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F05A0B-CB39-A24A-76D8-3D2BD434F52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81775" y="1831916"/>
            <a:ext cx="5455548" cy="26829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035EE1-5D3D-19E1-9DB8-B0B2E79C1B8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4726" y="6365990"/>
            <a:ext cx="5804198" cy="3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56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0125102-F952-6FB2-F4C2-95B5F7107F2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7" y="123723"/>
            <a:ext cx="9584552" cy="504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6420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08C78-6B38-47D6-D6E4-1D6B9FC73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47B7D-0F2D-7606-25E0-ACEC656C619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34767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5D0590E-9E5D-8F9B-2DE1-AB153323F6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0590" y="4735299"/>
            <a:ext cx="4559385" cy="1522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540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AF83FA4-E8F1-8394-3D84-F3ABFE89B38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8140" y="212576"/>
            <a:ext cx="9629313" cy="609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247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6CE88-EDAD-9504-0968-A00BDEFEF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EE1A1A-0C1F-A331-7BF4-8E9375A8960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44578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AD0AD3-7A3E-44CC-8712-8B766E5FBA1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1784" y="4640349"/>
            <a:ext cx="3476711" cy="20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7153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02FD1-5197-F514-4265-73FBEBDA9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03BD85B-AA56-C7D7-6CEA-F714DF0AFD8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3157" y="123723"/>
            <a:ext cx="9584552" cy="39434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776DED7-1297-6014-7D79-89EF152062B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63675" y="5385502"/>
            <a:ext cx="5695066" cy="12630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AEF86A-7CE4-3FB7-C120-1FB0CF7E99A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5289" y="123723"/>
            <a:ext cx="3476711" cy="209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9182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72FED-4C1B-2B97-0DC5-78068A62F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596B3E-6E72-A881-7B96-B8844D2118F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157" y="123723"/>
            <a:ext cx="9584552" cy="504835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E21AF-10C4-1608-4B45-F1A0222E68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22016" y="5088433"/>
            <a:ext cx="4346676" cy="176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6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352A3-B357-E42D-4EE9-6E275B1BE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CCD89-76B9-6B92-891C-AE295D358A9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723" y="82515"/>
            <a:ext cx="4584777" cy="81056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59520C-A334-17EB-D3C8-3D9ED86D1A6B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3269" y="581025"/>
            <a:ext cx="3124361" cy="19559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F7D070D-6416-B554-5D33-E5C714E1764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7022" y="3343143"/>
            <a:ext cx="2182559" cy="1467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867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D9258E-970B-477E-75BC-C3BFCB986D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87723" y="82515"/>
            <a:ext cx="4584777" cy="8105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5AA072-76BE-56D0-F7C7-8D31B6AE943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66193" y="745893"/>
            <a:ext cx="2692538" cy="1949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812852B-FE02-8296-7E17-EE3A121634C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15207" y="2695443"/>
            <a:ext cx="1971459" cy="164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544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EB9E3-4805-E91C-0EFB-E6552390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ADF235-7F6B-FE17-24FE-F66C24F580D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198" y="0"/>
            <a:ext cx="4584777" cy="8105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84F07D6-B984-D383-8D19-926F4B88845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0695" y="1739802"/>
            <a:ext cx="2182559" cy="181727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45038EA-30BD-2717-739B-7FD771BE7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1072" y="1867883"/>
            <a:ext cx="2322403" cy="15611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81E4DE9-54C4-0145-5E17-97F51A6672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0813" y="4038600"/>
            <a:ext cx="4612034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61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3E83D-F920-E57B-AA77-E97517D4C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8809DE8-493C-DB5D-701B-F1FE0770BFE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7198" y="0"/>
            <a:ext cx="4584777" cy="8105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22B402-D951-1ED6-D111-50EFC89020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4037" y="904875"/>
            <a:ext cx="4854773" cy="2667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98062F-7EA2-4E7A-24D0-F0573794B9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56074" y="4248364"/>
            <a:ext cx="2897486" cy="19878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4F3FEC-7C09-2F7D-F75A-83D4ED813EE0}"/>
              </a:ext>
            </a:extLst>
          </p:cNvPr>
          <p:cNvSpPr txBox="1"/>
          <p:nvPr/>
        </p:nvSpPr>
        <p:spPr>
          <a:xfrm>
            <a:off x="207487" y="5438218"/>
            <a:ext cx="2895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dirty="0"/>
              <a:t>a more efficient expression 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EDBA1D9-B020-7D4B-5219-123CDDCB68A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5" y="6051509"/>
            <a:ext cx="5054860" cy="80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43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C94CF122-B97F-BDCD-04DA-555D36BE9B7F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85874" y="-1"/>
            <a:ext cx="9679847" cy="6734175"/>
          </a:xfrm>
        </p:spPr>
      </p:pic>
    </p:spTree>
    <p:extLst>
      <p:ext uri="{BB962C8B-B14F-4D97-AF65-F5344CB8AC3E}">
        <p14:creationId xmlns:p14="http://schemas.microsoft.com/office/powerpoint/2010/main" val="2788542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061C73-F72A-745C-292C-7B6D0E787EE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66D7EC-5ABF-33CB-48D1-D05B14F410D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3913" y="2314560"/>
            <a:ext cx="4349974" cy="571529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FF47AB7E-C9E7-8E24-1D32-200256EC1FE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39024" y="3857625"/>
            <a:ext cx="4610101" cy="25908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26B0DD-8F1E-2054-3495-3827C7C7200B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8124" y="5772150"/>
            <a:ext cx="3228976" cy="7715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DABF5E-6498-8AE7-0183-265A198D3501}"/>
              </a:ext>
            </a:extLst>
          </p:cNvPr>
          <p:cNvSpPr txBox="1"/>
          <p:nvPr/>
        </p:nvSpPr>
        <p:spPr>
          <a:xfrm>
            <a:off x="453913" y="2942526"/>
            <a:ext cx="52896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last name of all those members of staff whose first name is ‘John’.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765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7A2C0-9699-0073-3957-3BEBBF96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329C94A-3D30-1EC9-420F-C2C50F4B36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698" y="165066"/>
            <a:ext cx="11748104" cy="130816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BFDE30E-FB3C-DEF8-5498-1487B84B68D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113" y="2073259"/>
            <a:ext cx="6242054" cy="698516"/>
          </a:xfrm>
          <a:prstGeom prst="rect">
            <a:avLst/>
          </a:prstGeom>
        </p:spPr>
      </p:pic>
      <p:pic>
        <p:nvPicPr>
          <p:cNvPr id="6" name="Content Placeholder 4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EA2B1639-7097-593C-B87B-9EB3CCFE095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29575" y="1185862"/>
            <a:ext cx="3962538" cy="39880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E49C0D5-24B0-D188-7DD8-726008C76FD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6698" y="5994416"/>
            <a:ext cx="8417067" cy="6985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AFB8FF9-7597-E20F-1C12-061088FE307F}"/>
              </a:ext>
            </a:extLst>
          </p:cNvPr>
          <p:cNvSpPr txBox="1"/>
          <p:nvPr/>
        </p:nvSpPr>
        <p:spPr>
          <a:xfrm>
            <a:off x="390524" y="2718220"/>
            <a:ext cx="6410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family name of all those members of staff who taught a course with more than 100 students (in any year).</a:t>
            </a:r>
            <a:endParaRPr lang="en-AE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30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114</Words>
  <Application>Microsoft Office PowerPoint</Application>
  <PresentationFormat>Widescreen</PresentationFormat>
  <Paragraphs>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Week 06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05</dc:title>
  <dc:creator>Ahmad Ibrahim (Computer Science in Dubai ID=****00)</dc:creator>
  <cp:lastModifiedBy>Ahmad Ibrahim (Computer Science in Dubai ID=****00)</cp:lastModifiedBy>
  <cp:revision>9</cp:revision>
  <dcterms:created xsi:type="dcterms:W3CDTF">2024-02-19T13:16:29Z</dcterms:created>
  <dcterms:modified xsi:type="dcterms:W3CDTF">2024-02-19T13:57:53Z</dcterms:modified>
</cp:coreProperties>
</file>