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9" r:id="rId2"/>
    <p:sldId id="1080" r:id="rId3"/>
    <p:sldId id="1181" r:id="rId4"/>
    <p:sldId id="1180" r:id="rId5"/>
    <p:sldId id="1341" r:id="rId6"/>
    <p:sldId id="1342" r:id="rId7"/>
    <p:sldId id="1345" r:id="rId8"/>
    <p:sldId id="1347" r:id="rId9"/>
    <p:sldId id="1346" r:id="rId10"/>
    <p:sldId id="1348" r:id="rId11"/>
    <p:sldId id="1349" r:id="rId12"/>
    <p:sldId id="1350" r:id="rId13"/>
    <p:sldId id="1351" r:id="rId14"/>
    <p:sldId id="1352" r:id="rId15"/>
    <p:sldId id="1353" r:id="rId16"/>
    <p:sldId id="1354" r:id="rId17"/>
    <p:sldId id="1355" r:id="rId18"/>
    <p:sldId id="1356" r:id="rId19"/>
    <p:sldId id="1357" r:id="rId20"/>
    <p:sldId id="1358" r:id="rId21"/>
    <p:sldId id="1359" r:id="rId22"/>
    <p:sldId id="1370" r:id="rId23"/>
    <p:sldId id="1361" r:id="rId24"/>
    <p:sldId id="1362" r:id="rId25"/>
    <p:sldId id="1364" r:id="rId26"/>
    <p:sldId id="1363" r:id="rId27"/>
    <p:sldId id="1365" r:id="rId28"/>
    <p:sldId id="1366" r:id="rId29"/>
    <p:sldId id="1367" r:id="rId30"/>
    <p:sldId id="1368" r:id="rId31"/>
    <p:sldId id="1371" r:id="rId32"/>
    <p:sldId id="258" r:id="rId33"/>
    <p:sldId id="260" r:id="rId34"/>
    <p:sldId id="259" r:id="rId35"/>
    <p:sldId id="262" r:id="rId36"/>
    <p:sldId id="263" r:id="rId37"/>
    <p:sldId id="1372" r:id="rId38"/>
    <p:sldId id="264" r:id="rId39"/>
    <p:sldId id="265" r:id="rId40"/>
    <p:sldId id="266" r:id="rId41"/>
    <p:sldId id="267" r:id="rId42"/>
    <p:sldId id="268" r:id="rId43"/>
    <p:sldId id="269" r:id="rId44"/>
    <p:sldId id="271" r:id="rId45"/>
    <p:sldId id="270" r:id="rId46"/>
    <p:sldId id="272" r:id="rId47"/>
    <p:sldId id="274" r:id="rId48"/>
    <p:sldId id="273" r:id="rId49"/>
    <p:sldId id="275" r:id="rId50"/>
    <p:sldId id="277" r:id="rId51"/>
    <p:sldId id="276" r:id="rId52"/>
    <p:sldId id="278" r:id="rId53"/>
    <p:sldId id="136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B2B7A-E17B-4D42-86A3-E58D42BBBAD9}" v="28" dt="2024-02-23T13:24:1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Ibrahim (Computer Science in Dubai ID=****00)" userId="0172243f-0019-48ce-95fc-b8bb7a88f654" providerId="ADAL" clId="{FC4B2B7A-E17B-4D42-86A3-E58D42BBBAD9}"/>
    <pc:docChg chg="undo custSel addSld delSld modSld">
      <pc:chgData name="Ahmad Ibrahim (Computer Science in Dubai ID=****00)" userId="0172243f-0019-48ce-95fc-b8bb7a88f654" providerId="ADAL" clId="{FC4B2B7A-E17B-4D42-86A3-E58D42BBBAD9}" dt="2024-02-23T13:24:12.644" v="95" actId="47"/>
      <pc:docMkLst>
        <pc:docMk/>
      </pc:docMkLst>
      <pc:sldChg chg="addSp delSp modSp del mod">
        <pc:chgData name="Ahmad Ibrahim (Computer Science in Dubai ID=****00)" userId="0172243f-0019-48ce-95fc-b8bb7a88f654" providerId="ADAL" clId="{FC4B2B7A-E17B-4D42-86A3-E58D42BBBAD9}" dt="2024-02-23T13:24:12.644" v="95" actId="47"/>
        <pc:sldMkLst>
          <pc:docMk/>
          <pc:sldMk cId="2788542372" sldId="257"/>
        </pc:sldMkLst>
        <pc:picChg chg="add del mod">
          <ac:chgData name="Ahmad Ibrahim (Computer Science in Dubai ID=****00)" userId="0172243f-0019-48ce-95fc-b8bb7a88f654" providerId="ADAL" clId="{FC4B2B7A-E17B-4D42-86A3-E58D42BBBAD9}" dt="2024-02-23T13:24:00.728" v="93"/>
          <ac:picMkLst>
            <pc:docMk/>
            <pc:sldMk cId="2788542372" sldId="257"/>
            <ac:picMk id="3" creationId="{490E3DBD-3E4C-4966-A486-4FFA78C11194}"/>
          </ac:picMkLst>
        </pc:picChg>
        <pc:picChg chg="del">
          <ac:chgData name="Ahmad Ibrahim (Computer Science in Dubai ID=****00)" userId="0172243f-0019-48ce-95fc-b8bb7a88f654" providerId="ADAL" clId="{FC4B2B7A-E17B-4D42-86A3-E58D42BBBAD9}" dt="2024-02-23T13:23:58.465" v="91" actId="478"/>
          <ac:picMkLst>
            <pc:docMk/>
            <pc:sldMk cId="2788542372" sldId="257"/>
            <ac:picMk id="5" creationId="{C94CF122-B97F-BDCD-04DA-555D36BE9B7F}"/>
          </ac:picMkLst>
        </pc:picChg>
      </pc:sldChg>
      <pc:sldChg chg="modSp mod">
        <pc:chgData name="Ahmad Ibrahim (Computer Science in Dubai ID=****00)" userId="0172243f-0019-48ce-95fc-b8bb7a88f654" providerId="ADAL" clId="{FC4B2B7A-E17B-4D42-86A3-E58D42BBBAD9}" dt="2024-02-23T13:07:48.874" v="5" actId="6549"/>
        <pc:sldMkLst>
          <pc:docMk/>
          <pc:sldMk cId="210149075" sldId="1342"/>
        </pc:sldMkLst>
        <pc:spChg chg="mod">
          <ac:chgData name="Ahmad Ibrahim (Computer Science in Dubai ID=****00)" userId="0172243f-0019-48ce-95fc-b8bb7a88f654" providerId="ADAL" clId="{FC4B2B7A-E17B-4D42-86A3-E58D42BBBAD9}" dt="2024-02-23T13:07:48.874" v="5" actId="6549"/>
          <ac:spMkLst>
            <pc:docMk/>
            <pc:sldMk cId="210149075" sldId="1342"/>
            <ac:spMk id="12" creationId="{D4ABC1F2-74B5-904F-4FA1-8BF799A59AB8}"/>
          </ac:spMkLst>
        </pc:spChg>
      </pc:sldChg>
      <pc:sldChg chg="del">
        <pc:chgData name="Ahmad Ibrahim (Computer Science in Dubai ID=****00)" userId="0172243f-0019-48ce-95fc-b8bb7a88f654" providerId="ADAL" clId="{FC4B2B7A-E17B-4D42-86A3-E58D42BBBAD9}" dt="2024-02-23T13:07:57.741" v="7" actId="47"/>
        <pc:sldMkLst>
          <pc:docMk/>
          <pc:sldMk cId="1092833340" sldId="1343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15.377" v="11" actId="47"/>
        <pc:sldMkLst>
          <pc:docMk/>
          <pc:sldMk cId="3963966066" sldId="1344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2435670816" sldId="1361"/>
        </pc:sldMkLst>
      </pc:sldChg>
      <pc:sldChg chg="add">
        <pc:chgData name="Ahmad Ibrahim (Computer Science in Dubai ID=****00)" userId="0172243f-0019-48ce-95fc-b8bb7a88f654" providerId="ADAL" clId="{FC4B2B7A-E17B-4D42-86A3-E58D42BBBAD9}" dt="2024-02-23T13:08:52.885" v="13"/>
        <pc:sldMkLst>
          <pc:docMk/>
          <pc:sldMk cId="2825567635" sldId="1361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804574036" sldId="1362"/>
        </pc:sldMkLst>
      </pc:sldChg>
      <pc:sldChg chg="add modAnim">
        <pc:chgData name="Ahmad Ibrahim (Computer Science in Dubai ID=****00)" userId="0172243f-0019-48ce-95fc-b8bb7a88f654" providerId="ADAL" clId="{FC4B2B7A-E17B-4D42-86A3-E58D42BBBAD9}" dt="2024-02-23T13:15:52.086" v="56"/>
        <pc:sldMkLst>
          <pc:docMk/>
          <pc:sldMk cId="3375187235" sldId="1362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759571348" sldId="1363"/>
        </pc:sldMkLst>
      </pc:sldChg>
      <pc:sldChg chg="modSp add mod modAnim">
        <pc:chgData name="Ahmad Ibrahim (Computer Science in Dubai ID=****00)" userId="0172243f-0019-48ce-95fc-b8bb7a88f654" providerId="ADAL" clId="{FC4B2B7A-E17B-4D42-86A3-E58D42BBBAD9}" dt="2024-02-23T13:16:01.918" v="58"/>
        <pc:sldMkLst>
          <pc:docMk/>
          <pc:sldMk cId="4099903930" sldId="1363"/>
        </pc:sldMkLst>
        <pc:spChg chg="mod">
          <ac:chgData name="Ahmad Ibrahim (Computer Science in Dubai ID=****00)" userId="0172243f-0019-48ce-95fc-b8bb7a88f654" providerId="ADAL" clId="{FC4B2B7A-E17B-4D42-86A3-E58D42BBBAD9}" dt="2024-02-23T13:09:42.371" v="16" actId="207"/>
          <ac:spMkLst>
            <pc:docMk/>
            <pc:sldMk cId="4099903930" sldId="1363"/>
            <ac:spMk id="3" creationId="{48D8BBC6-BE37-86C4-8275-4F9BC7AF885D}"/>
          </ac:spMkLst>
        </pc:spChg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4082567942" sldId="1364"/>
        </pc:sldMkLst>
      </pc:sldChg>
      <pc:sldChg chg="add modAnim">
        <pc:chgData name="Ahmad Ibrahim (Computer Science in Dubai ID=****00)" userId="0172243f-0019-48ce-95fc-b8bb7a88f654" providerId="ADAL" clId="{FC4B2B7A-E17B-4D42-86A3-E58D42BBBAD9}" dt="2024-02-23T13:15:57.585" v="57"/>
        <pc:sldMkLst>
          <pc:docMk/>
          <pc:sldMk cId="4272258792" sldId="1364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3390547457" sldId="1365"/>
        </pc:sldMkLst>
      </pc:sldChg>
      <pc:sldChg chg="add modAnim">
        <pc:chgData name="Ahmad Ibrahim (Computer Science in Dubai ID=****00)" userId="0172243f-0019-48ce-95fc-b8bb7a88f654" providerId="ADAL" clId="{FC4B2B7A-E17B-4D42-86A3-E58D42BBBAD9}" dt="2024-02-23T13:15:10.999" v="55"/>
        <pc:sldMkLst>
          <pc:docMk/>
          <pc:sldMk cId="3399747745" sldId="1365"/>
        </pc:sldMkLst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82520092" sldId="1366"/>
        </pc:sldMkLst>
      </pc:sldChg>
      <pc:sldChg chg="addSp delSp modSp add mod modAnim">
        <pc:chgData name="Ahmad Ibrahim (Computer Science in Dubai ID=****00)" userId="0172243f-0019-48ce-95fc-b8bb7a88f654" providerId="ADAL" clId="{FC4B2B7A-E17B-4D42-86A3-E58D42BBBAD9}" dt="2024-02-23T13:22:14.243" v="88" actId="1076"/>
        <pc:sldMkLst>
          <pc:docMk/>
          <pc:sldMk cId="1822421661" sldId="1366"/>
        </pc:sldMkLst>
        <pc:picChg chg="add mod">
          <ac:chgData name="Ahmad Ibrahim (Computer Science in Dubai ID=****00)" userId="0172243f-0019-48ce-95fc-b8bb7a88f654" providerId="ADAL" clId="{FC4B2B7A-E17B-4D42-86A3-E58D42BBBAD9}" dt="2024-02-23T13:22:14.243" v="88" actId="1076"/>
          <ac:picMkLst>
            <pc:docMk/>
            <pc:sldMk cId="1822421661" sldId="1366"/>
            <ac:picMk id="4" creationId="{36D04B50-640F-4AF3-B35D-0722BA7C2288}"/>
          </ac:picMkLst>
        </pc:picChg>
        <pc:picChg chg="del">
          <ac:chgData name="Ahmad Ibrahim (Computer Science in Dubai ID=****00)" userId="0172243f-0019-48ce-95fc-b8bb7a88f654" providerId="ADAL" clId="{FC4B2B7A-E17B-4D42-86A3-E58D42BBBAD9}" dt="2024-02-23T13:13:46.106" v="44" actId="478"/>
          <ac:picMkLst>
            <pc:docMk/>
            <pc:sldMk cId="1822421661" sldId="1366"/>
            <ac:picMk id="5" creationId="{60C18F7F-7726-226B-6A62-B3EF993B3AC7}"/>
          </ac:picMkLst>
        </pc:picChg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2136784048" sldId="1367"/>
        </pc:sldMkLst>
      </pc:sldChg>
      <pc:sldChg chg="addSp delSp modSp add mod setBg modAnim">
        <pc:chgData name="Ahmad Ibrahim (Computer Science in Dubai ID=****00)" userId="0172243f-0019-48ce-95fc-b8bb7a88f654" providerId="ADAL" clId="{FC4B2B7A-E17B-4D42-86A3-E58D42BBBAD9}" dt="2024-02-23T13:20:52.323" v="87" actId="14100"/>
        <pc:sldMkLst>
          <pc:docMk/>
          <pc:sldMk cId="3818680674" sldId="1367"/>
        </pc:sldMkLst>
        <pc:spChg chg="add del">
          <ac:chgData name="Ahmad Ibrahim (Computer Science in Dubai ID=****00)" userId="0172243f-0019-48ce-95fc-b8bb7a88f654" providerId="ADAL" clId="{FC4B2B7A-E17B-4D42-86A3-E58D42BBBAD9}" dt="2024-02-23T13:19:58.894" v="76" actId="21"/>
          <ac:spMkLst>
            <pc:docMk/>
            <pc:sldMk cId="3818680674" sldId="1367"/>
            <ac:spMk id="14" creationId="{F332B996-252E-4CB1-B1DC-99F79553EEBA}"/>
          </ac:spMkLst>
        </pc:spChg>
        <pc:spChg chg="add del">
          <ac:chgData name="Ahmad Ibrahim (Computer Science in Dubai ID=****00)" userId="0172243f-0019-48ce-95fc-b8bb7a88f654" providerId="ADAL" clId="{FC4B2B7A-E17B-4D42-86A3-E58D42BBBAD9}" dt="2024-02-23T13:13:28.554" v="39" actId="26606"/>
          <ac:spMkLst>
            <pc:docMk/>
            <pc:sldMk cId="3818680674" sldId="1367"/>
            <ac:spMk id="15" creationId="{417CDA24-35F8-4540-8C52-3096D6D94949}"/>
          </ac:spMkLst>
        </pc:spChg>
        <pc:spChg chg="add mod">
          <ac:chgData name="Ahmad Ibrahim (Computer Science in Dubai ID=****00)" userId="0172243f-0019-48ce-95fc-b8bb7a88f654" providerId="ADAL" clId="{FC4B2B7A-E17B-4D42-86A3-E58D42BBBAD9}" dt="2024-02-23T13:20:52.323" v="87" actId="14100"/>
          <ac:spMkLst>
            <pc:docMk/>
            <pc:sldMk cId="3818680674" sldId="1367"/>
            <ac:spMk id="16" creationId="{B879BA86-4CB0-4A52-9542-3EFF882DC52D}"/>
          </ac:spMkLst>
        </pc:spChg>
        <pc:spChg chg="add del">
          <ac:chgData name="Ahmad Ibrahim (Computer Science in Dubai ID=****00)" userId="0172243f-0019-48ce-95fc-b8bb7a88f654" providerId="ADAL" clId="{FC4B2B7A-E17B-4D42-86A3-E58D42BBBAD9}" dt="2024-02-23T13:13:28.554" v="39" actId="26606"/>
          <ac:spMkLst>
            <pc:docMk/>
            <pc:sldMk cId="3818680674" sldId="1367"/>
            <ac:spMk id="17" creationId="{8658BFE0-4E65-4174-9C75-687C94E88273}"/>
          </ac:spMkLst>
        </pc:spChg>
        <pc:spChg chg="add del">
          <ac:chgData name="Ahmad Ibrahim (Computer Science in Dubai ID=****00)" userId="0172243f-0019-48ce-95fc-b8bb7a88f654" providerId="ADAL" clId="{FC4B2B7A-E17B-4D42-86A3-E58D42BBBAD9}" dt="2024-02-23T13:13:28.554" v="39" actId="26606"/>
          <ac:spMkLst>
            <pc:docMk/>
            <pc:sldMk cId="3818680674" sldId="1367"/>
            <ac:spMk id="19" creationId="{FA75DFED-A0C1-4A83-BE1D-0271C1826EF6}"/>
          </ac:spMkLst>
        </pc:spChg>
        <pc:picChg chg="mod ord">
          <ac:chgData name="Ahmad Ibrahim (Computer Science in Dubai ID=****00)" userId="0172243f-0019-48ce-95fc-b8bb7a88f654" providerId="ADAL" clId="{FC4B2B7A-E17B-4D42-86A3-E58D42BBBAD9}" dt="2024-02-23T13:13:28.554" v="39" actId="26606"/>
          <ac:picMkLst>
            <pc:docMk/>
            <pc:sldMk cId="3818680674" sldId="1367"/>
            <ac:picMk id="3" creationId="{18C9B187-1694-6B9D-A6F8-7705EA9CFC5E}"/>
          </ac:picMkLst>
        </pc:picChg>
        <pc:picChg chg="del mod modCrop">
          <ac:chgData name="Ahmad Ibrahim (Computer Science in Dubai ID=****00)" userId="0172243f-0019-48ce-95fc-b8bb7a88f654" providerId="ADAL" clId="{FC4B2B7A-E17B-4D42-86A3-E58D42BBBAD9}" dt="2024-02-23T13:13:19.334" v="25" actId="478"/>
          <ac:picMkLst>
            <pc:docMk/>
            <pc:sldMk cId="3818680674" sldId="1367"/>
            <ac:picMk id="4" creationId="{2EC84D5C-63C4-D198-3033-3C31654DCC07}"/>
          </ac:picMkLst>
        </pc:picChg>
        <pc:picChg chg="add mod">
          <ac:chgData name="Ahmad Ibrahim (Computer Science in Dubai ID=****00)" userId="0172243f-0019-48ce-95fc-b8bb7a88f654" providerId="ADAL" clId="{FC4B2B7A-E17B-4D42-86A3-E58D42BBBAD9}" dt="2024-02-23T13:19:49.219" v="73" actId="1076"/>
          <ac:picMkLst>
            <pc:docMk/>
            <pc:sldMk cId="3818680674" sldId="1367"/>
            <ac:picMk id="5" creationId="{180B359A-383E-4F01-BE41-4A7E8C778980}"/>
          </ac:picMkLst>
        </pc:picChg>
        <pc:picChg chg="del mod ord">
          <ac:chgData name="Ahmad Ibrahim (Computer Science in Dubai ID=****00)" userId="0172243f-0019-48ce-95fc-b8bb7a88f654" providerId="ADAL" clId="{FC4B2B7A-E17B-4D42-86A3-E58D42BBBAD9}" dt="2024-02-23T13:14:07.481" v="49" actId="478"/>
          <ac:picMkLst>
            <pc:docMk/>
            <pc:sldMk cId="3818680674" sldId="1367"/>
            <ac:picMk id="6" creationId="{A6C6E394-1628-83CF-3615-4EA6FAE5B2AC}"/>
          </ac:picMkLst>
        </pc:picChg>
        <pc:picChg chg="add del mod">
          <ac:chgData name="Ahmad Ibrahim (Computer Science in Dubai ID=****00)" userId="0172243f-0019-48ce-95fc-b8bb7a88f654" providerId="ADAL" clId="{FC4B2B7A-E17B-4D42-86A3-E58D42BBBAD9}" dt="2024-02-23T13:13:20.497" v="27" actId="478"/>
          <ac:picMkLst>
            <pc:docMk/>
            <pc:sldMk cId="3818680674" sldId="1367"/>
            <ac:picMk id="7" creationId="{40754A4F-CA63-4868-A1EB-12F8B11BBEB1}"/>
          </ac:picMkLst>
        </pc:picChg>
        <pc:picChg chg="add del mod">
          <ac:chgData name="Ahmad Ibrahim (Computer Science in Dubai ID=****00)" userId="0172243f-0019-48ce-95fc-b8bb7a88f654" providerId="ADAL" clId="{FC4B2B7A-E17B-4D42-86A3-E58D42BBBAD9}" dt="2024-02-23T13:13:20.003" v="26" actId="478"/>
          <ac:picMkLst>
            <pc:docMk/>
            <pc:sldMk cId="3818680674" sldId="1367"/>
            <ac:picMk id="8" creationId="{22DA05F5-6CA8-418C-B915-7AEEE42685C6}"/>
          </ac:picMkLst>
        </pc:picChg>
        <pc:picChg chg="mod">
          <ac:chgData name="Ahmad Ibrahim (Computer Science in Dubai ID=****00)" userId="0172243f-0019-48ce-95fc-b8bb7a88f654" providerId="ADAL" clId="{FC4B2B7A-E17B-4D42-86A3-E58D42BBBAD9}" dt="2024-02-23T13:19:52.123" v="74" actId="1076"/>
          <ac:picMkLst>
            <pc:docMk/>
            <pc:sldMk cId="3818680674" sldId="1367"/>
            <ac:picMk id="10" creationId="{4878B8A1-8F57-A83A-FE8C-BC05F53C13DC}"/>
          </ac:picMkLst>
        </pc:picChg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826897530" sldId="1368"/>
        </pc:sldMkLst>
      </pc:sldChg>
      <pc:sldChg chg="addSp modSp add mod modAnim">
        <pc:chgData name="Ahmad Ibrahim (Computer Science in Dubai ID=****00)" userId="0172243f-0019-48ce-95fc-b8bb7a88f654" providerId="ADAL" clId="{FC4B2B7A-E17B-4D42-86A3-E58D42BBBAD9}" dt="2024-02-23T13:22:32.824" v="90"/>
        <pc:sldMkLst>
          <pc:docMk/>
          <pc:sldMk cId="1980445619" sldId="1368"/>
        </pc:sldMkLst>
        <pc:spChg chg="add mod">
          <ac:chgData name="Ahmad Ibrahim (Computer Science in Dubai ID=****00)" userId="0172243f-0019-48ce-95fc-b8bb7a88f654" providerId="ADAL" clId="{FC4B2B7A-E17B-4D42-86A3-E58D42BBBAD9}" dt="2024-02-23T13:22:32.824" v="90"/>
          <ac:spMkLst>
            <pc:docMk/>
            <pc:sldMk cId="1980445619" sldId="1368"/>
            <ac:spMk id="6" creationId="{85A9F664-DA11-4B83-928A-9DB001914957}"/>
          </ac:spMkLst>
        </pc:spChg>
        <pc:spChg chg="add mod">
          <ac:chgData name="Ahmad Ibrahim (Computer Science in Dubai ID=****00)" userId="0172243f-0019-48ce-95fc-b8bb7a88f654" providerId="ADAL" clId="{FC4B2B7A-E17B-4D42-86A3-E58D42BBBAD9}" dt="2024-02-23T13:20:14.794" v="81" actId="1076"/>
          <ac:spMkLst>
            <pc:docMk/>
            <pc:sldMk cId="1980445619" sldId="1368"/>
            <ac:spMk id="7" creationId="{5F02606C-3EE6-4209-A52C-3DDC09E3857D}"/>
          </ac:spMkLst>
        </pc:spChg>
        <pc:picChg chg="mod">
          <ac:chgData name="Ahmad Ibrahim (Computer Science in Dubai ID=****00)" userId="0172243f-0019-48ce-95fc-b8bb7a88f654" providerId="ADAL" clId="{FC4B2B7A-E17B-4D42-86A3-E58D42BBBAD9}" dt="2024-02-23T13:20:18.675" v="83" actId="1076"/>
          <ac:picMkLst>
            <pc:docMk/>
            <pc:sldMk cId="1980445619" sldId="1368"/>
            <ac:picMk id="4" creationId="{01EB80C3-3F1B-1C9F-96B4-F32C9C46EFBC}"/>
          </ac:picMkLst>
        </pc:picChg>
        <pc:picChg chg="mod">
          <ac:chgData name="Ahmad Ibrahim (Computer Science in Dubai ID=****00)" userId="0172243f-0019-48ce-95fc-b8bb7a88f654" providerId="ADAL" clId="{FC4B2B7A-E17B-4D42-86A3-E58D42BBBAD9}" dt="2024-02-23T13:20:16.763" v="82" actId="1076"/>
          <ac:picMkLst>
            <pc:docMk/>
            <pc:sldMk cId="1980445619" sldId="1368"/>
            <ac:picMk id="5" creationId="{1A9EA79D-E776-8F04-7E6C-99559B51BFDC}"/>
          </ac:picMkLst>
        </pc:picChg>
      </pc:sldChg>
      <pc:sldChg chg="delSp add del mod">
        <pc:chgData name="Ahmad Ibrahim (Computer Science in Dubai ID=****00)" userId="0172243f-0019-48ce-95fc-b8bb7a88f654" providerId="ADAL" clId="{FC4B2B7A-E17B-4D42-86A3-E58D42BBBAD9}" dt="2024-02-23T13:18:09.688" v="71" actId="2696"/>
        <pc:sldMkLst>
          <pc:docMk/>
          <pc:sldMk cId="2513243728" sldId="1369"/>
        </pc:sldMkLst>
        <pc:spChg chg="del">
          <ac:chgData name="Ahmad Ibrahim (Computer Science in Dubai ID=****00)" userId="0172243f-0019-48ce-95fc-b8bb7a88f654" providerId="ADAL" clId="{FC4B2B7A-E17B-4D42-86A3-E58D42BBBAD9}" dt="2024-02-23T13:16:34.360" v="59" actId="21"/>
          <ac:spMkLst>
            <pc:docMk/>
            <pc:sldMk cId="2513243728" sldId="1369"/>
            <ac:spMk id="8" creationId="{A9EAA152-17CD-837B-F234-872DF6BCAD94}"/>
          </ac:spMkLst>
        </pc:spChg>
      </pc:sldChg>
      <pc:sldChg chg="del">
        <pc:chgData name="Ahmad Ibrahim (Computer Science in Dubai ID=****00)" userId="0172243f-0019-48ce-95fc-b8bb7a88f654" providerId="ADAL" clId="{FC4B2B7A-E17B-4D42-86A3-E58D42BBBAD9}" dt="2024-02-23T13:08:41.219" v="12" actId="2696"/>
        <pc:sldMkLst>
          <pc:docMk/>
          <pc:sldMk cId="4014307225" sldId="1369"/>
        </pc:sldMkLst>
      </pc:sldChg>
      <pc:sldChg chg="add">
        <pc:chgData name="Ahmad Ibrahim (Computer Science in Dubai ID=****00)" userId="0172243f-0019-48ce-95fc-b8bb7a88f654" providerId="ADAL" clId="{FC4B2B7A-E17B-4D42-86A3-E58D42BBBAD9}" dt="2024-02-23T13:09:10.496" v="15"/>
        <pc:sldMkLst>
          <pc:docMk/>
          <pc:sldMk cId="1007600513" sldId="1370"/>
        </pc:sldMkLst>
      </pc:sldChg>
      <pc:sldChg chg="modSp add del mod">
        <pc:chgData name="Ahmad Ibrahim (Computer Science in Dubai ID=****00)" userId="0172243f-0019-48ce-95fc-b8bb7a88f654" providerId="ADAL" clId="{FC4B2B7A-E17B-4D42-86A3-E58D42BBBAD9}" dt="2024-02-23T13:09:01.714" v="14" actId="2696"/>
        <pc:sldMkLst>
          <pc:docMk/>
          <pc:sldMk cId="2221233059" sldId="1370"/>
        </pc:sldMkLst>
        <pc:spChg chg="mod">
          <ac:chgData name="Ahmad Ibrahim (Computer Science in Dubai ID=****00)" userId="0172243f-0019-48ce-95fc-b8bb7a88f654" providerId="ADAL" clId="{FC4B2B7A-E17B-4D42-86A3-E58D42BBBAD9}" dt="2024-02-23T13:08:01.078" v="8" actId="1076"/>
          <ac:spMkLst>
            <pc:docMk/>
            <pc:sldMk cId="2221233059" sldId="1370"/>
            <ac:spMk id="3" creationId="{C6D3CE09-B5E9-2BAB-2016-5C709DA11663}"/>
          </ac:spMkLst>
        </pc:spChg>
      </pc:sldChg>
      <pc:sldChg chg="modSp add mod">
        <pc:chgData name="Ahmad Ibrahim (Computer Science in Dubai ID=****00)" userId="0172243f-0019-48ce-95fc-b8bb7a88f654" providerId="ADAL" clId="{FC4B2B7A-E17B-4D42-86A3-E58D42BBBAD9}" dt="2024-02-23T13:08:13.739" v="10" actId="1076"/>
        <pc:sldMkLst>
          <pc:docMk/>
          <pc:sldMk cId="2738764046" sldId="1371"/>
        </pc:sldMkLst>
        <pc:spChg chg="mod">
          <ac:chgData name="Ahmad Ibrahim (Computer Science in Dubai ID=****00)" userId="0172243f-0019-48ce-95fc-b8bb7a88f654" providerId="ADAL" clId="{FC4B2B7A-E17B-4D42-86A3-E58D42BBBAD9}" dt="2024-02-23T13:08:13.739" v="10" actId="1076"/>
          <ac:spMkLst>
            <pc:docMk/>
            <pc:sldMk cId="2738764046" sldId="1371"/>
            <ac:spMk id="3" creationId="{C6D3CE09-B5E9-2BAB-2016-5C709DA11663}"/>
          </ac:spMkLst>
        </pc:spChg>
      </pc:sldChg>
      <pc:sldChg chg="add">
        <pc:chgData name="Ahmad Ibrahim (Computer Science in Dubai ID=****00)" userId="0172243f-0019-48ce-95fc-b8bb7a88f654" providerId="ADAL" clId="{FC4B2B7A-E17B-4D42-86A3-E58D42BBBAD9}" dt="2024-02-23T13:24:10.893" v="94"/>
        <pc:sldMkLst>
          <pc:docMk/>
          <pc:sldMk cId="2965728121" sldId="13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ECFD-3DD9-8934-E340-B3AAA3B81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14EDD-FC96-AF18-0515-1B1241621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5D9F-FD46-FDF8-BE79-E7B6BBCD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9259-FFAD-9D88-41FB-AE85867A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57B0-5C1E-1836-8864-BF73A6AC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093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87A8-DA58-9365-2CA8-12AC45F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6FC82-E3D6-A00E-C2D5-20303A15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E38E-AAB6-CCDF-6269-E80DC8E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305-DE45-620B-E3D8-8A065A92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DBC2-9A9D-6E8D-AD89-936E26E1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38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E36D5-8F3D-1B28-73E1-F99F3EF27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4648C-BEC7-119C-8BDA-32A91FD1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5EDB-160C-1DD7-007A-09E1BD9A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2434-AEE2-5386-25DE-FF4F2506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BD7D-5D42-EA2C-369D-A5BA3E3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2349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0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. Picture">
            <a:extLst>
              <a:ext uri="{FF2B5EF4-FFF2-40B4-BE49-F238E27FC236}">
                <a16:creationId xmlns:a16="http://schemas.microsoft.com/office/drawing/2014/main" id="{C5602FD7-1231-064E-CF9F-7F8C08F8EF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4. Logo">
            <a:extLst>
              <a:ext uri="{FF2B5EF4-FFF2-40B4-BE49-F238E27FC236}">
                <a16:creationId xmlns:a16="http://schemas.microsoft.com/office/drawing/2014/main" id="{4AA87B18-16DF-A1AA-CDC5-710DFB51FD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400" y="5786674"/>
            <a:ext cx="2641600" cy="568745"/>
          </a:xfrm>
          <a:prstGeom prst="rect">
            <a:avLst/>
          </a:prstGeom>
        </p:spPr>
      </p:pic>
      <p:sp>
        <p:nvSpPr>
          <p:cNvPr id="15" name="3. Subtitle Placeholder">
            <a:extLst>
              <a:ext uri="{FF2B5EF4-FFF2-40B4-BE49-F238E27FC236}">
                <a16:creationId xmlns:a16="http://schemas.microsoft.com/office/drawing/2014/main" id="{B933CDFE-7FC5-932E-CB7F-3B49EC1A0F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400" y="3707702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Insert sub copy here.</a:t>
            </a:r>
            <a:endParaRPr lang="en-US" dirty="0"/>
          </a:p>
        </p:txBody>
      </p:sp>
      <p:sp>
        <p:nvSpPr>
          <p:cNvPr id="2" name="2. Title Placeholder">
            <a:extLst>
              <a:ext uri="{FF2B5EF4-FFF2-40B4-BE49-F238E27FC236}">
                <a16:creationId xmlns:a16="http://schemas.microsoft.com/office/drawing/2014/main" id="{8CC78C08-B324-DDE3-8FA4-2E0FECB984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400" y="1274763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400"/>
              </a:lnSpc>
              <a:defRPr sz="6000"/>
            </a:lvl1pPr>
          </a:lstStyle>
          <a:p>
            <a:r>
              <a:rPr lang="en-GB" dirty="0"/>
              <a:t>Insert headline here. </a:t>
            </a:r>
            <a:br>
              <a:rPr lang="en-GB" dirty="0"/>
            </a:br>
            <a:r>
              <a:rPr lang="en-GB" dirty="0"/>
              <a:t>Should be between </a:t>
            </a:r>
            <a:br>
              <a:rPr lang="en-GB" dirty="0"/>
            </a:br>
            <a:r>
              <a:rPr lang="en-GB" dirty="0"/>
              <a:t>1-3 lines max. </a:t>
            </a:r>
            <a:endParaRPr lang="en-US" dirty="0"/>
          </a:p>
        </p:txBody>
      </p:sp>
      <p:sp>
        <p:nvSpPr>
          <p:cNvPr id="16" name="1. Section Title Placeholder">
            <a:extLst>
              <a:ext uri="{FF2B5EF4-FFF2-40B4-BE49-F238E27FC236}">
                <a16:creationId xmlns:a16="http://schemas.microsoft.com/office/drawing/2014/main" id="{7CE02850-963E-BCA7-D70C-3BCCF65A064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06400" y="698182"/>
            <a:ext cx="9154160" cy="2446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09771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3. Logo">
            <a:extLst>
              <a:ext uri="{FF2B5EF4-FFF2-40B4-BE49-F238E27FC236}">
                <a16:creationId xmlns:a16="http://schemas.microsoft.com/office/drawing/2014/main" id="{08EF8FD3-8BB9-9259-9EE2-749A6654E2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0" y="5786674"/>
            <a:ext cx="2641600" cy="568745"/>
          </a:xfrm>
          <a:prstGeom prst="rect">
            <a:avLst/>
          </a:prstGeom>
        </p:spPr>
      </p:pic>
      <p:sp>
        <p:nvSpPr>
          <p:cNvPr id="9" name="2. Title Placeholder">
            <a:extLst>
              <a:ext uri="{FF2B5EF4-FFF2-40B4-BE49-F238E27FC236}">
                <a16:creationId xmlns:a16="http://schemas.microsoft.com/office/drawing/2014/main" id="{D7DD886C-77A4-6C6D-5419-2C4BB7B910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437430"/>
            <a:ext cx="9921240" cy="478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Insert headline here.</a:t>
            </a:r>
            <a:endParaRPr lang="en-US" dirty="0"/>
          </a:p>
        </p:txBody>
      </p:sp>
      <p:sp>
        <p:nvSpPr>
          <p:cNvPr id="2" name="1. Accent Copy Placeholder">
            <a:extLst>
              <a:ext uri="{FF2B5EF4-FFF2-40B4-BE49-F238E27FC236}">
                <a16:creationId xmlns:a16="http://schemas.microsoft.com/office/drawing/2014/main" id="{699918A8-23A5-FBB4-EC44-436D0872D01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505673" y="554167"/>
            <a:ext cx="1442720" cy="24468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ACCENT COPY</a:t>
            </a:r>
          </a:p>
        </p:txBody>
      </p:sp>
    </p:spTree>
    <p:extLst>
      <p:ext uri="{BB962C8B-B14F-4D97-AF65-F5344CB8AC3E}">
        <p14:creationId xmlns:p14="http://schemas.microsoft.com/office/powerpoint/2010/main" val="210400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. Logo">
            <a:extLst>
              <a:ext uri="{FF2B5EF4-FFF2-40B4-BE49-F238E27FC236}">
                <a16:creationId xmlns:a16="http://schemas.microsoft.com/office/drawing/2014/main" id="{82A6BB01-17B4-EEDA-3186-2834E225F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00" y="5786674"/>
            <a:ext cx="2641600" cy="568745"/>
          </a:xfrm>
          <a:prstGeom prst="rect">
            <a:avLst/>
          </a:prstGeom>
        </p:spPr>
      </p:pic>
      <p:sp>
        <p:nvSpPr>
          <p:cNvPr id="3" name="4. Content Placeholder (2)">
            <a:extLst>
              <a:ext uri="{FF2B5EF4-FFF2-40B4-BE49-F238E27FC236}">
                <a16:creationId xmlns:a16="http://schemas.microsoft.com/office/drawing/2014/main" id="{53C047A4-2E76-022B-2525-898053FDCC6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03620" y="1310641"/>
            <a:ext cx="5181600" cy="43789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3. Content Placeholder (1)">
            <a:extLst>
              <a:ext uri="{FF2B5EF4-FFF2-40B4-BE49-F238E27FC236}">
                <a16:creationId xmlns:a16="http://schemas.microsoft.com/office/drawing/2014/main" id="{11254375-EF80-738D-E998-C0B2F39CB8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2920" y="1310641"/>
            <a:ext cx="5181600" cy="43789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2. Title Placeholder">
            <a:extLst>
              <a:ext uri="{FF2B5EF4-FFF2-40B4-BE49-F238E27FC236}">
                <a16:creationId xmlns:a16="http://schemas.microsoft.com/office/drawing/2014/main" id="{8053EF19-8D24-481D-0BDA-F79A2035DF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437430"/>
            <a:ext cx="9921240" cy="4781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Insert headline here.</a:t>
            </a:r>
            <a:endParaRPr lang="en-US" dirty="0"/>
          </a:p>
        </p:txBody>
      </p:sp>
      <p:sp>
        <p:nvSpPr>
          <p:cNvPr id="2" name="1. Accent Copy Placeholder">
            <a:extLst>
              <a:ext uri="{FF2B5EF4-FFF2-40B4-BE49-F238E27FC236}">
                <a16:creationId xmlns:a16="http://schemas.microsoft.com/office/drawing/2014/main" id="{5A211E00-435D-6B93-A948-8B711ACD846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0505673" y="554167"/>
            <a:ext cx="1442720" cy="244682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ACCENT COPY</a:t>
            </a:r>
          </a:p>
        </p:txBody>
      </p:sp>
    </p:spTree>
    <p:extLst>
      <p:ext uri="{BB962C8B-B14F-4D97-AF65-F5344CB8AC3E}">
        <p14:creationId xmlns:p14="http://schemas.microsoft.com/office/powerpoint/2010/main" val="2282354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E9CA-2E49-FBD7-0110-3531DD1F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E8D5-BDDB-4F43-A634-8EE06091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F2FC-1568-613A-40A8-088E13AA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9FCF-31AE-AB1D-51F8-0C91A1F7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027B-53F8-2D27-5508-CA294AD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33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A46A-6940-6DFA-AD39-EC92BE21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3C11-7E45-57EA-9245-46D40D62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A316-6706-DE50-0B9B-27A6A903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902F-0C7C-86AA-D7BC-5C83C7EB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87B3-35B4-A3C0-1975-681EA116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5CC2-11BF-D50E-874D-4561D105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7ADE-DCFB-07E8-27A1-A9E95B1C5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385FE-1D02-5E6A-C559-5CA397EC5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DE289-3A8A-ACCE-9DBF-EFF36652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A28B3-D09C-60CF-A142-6FB1D09F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7E8D-5697-79C5-1D2D-241EB0C6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215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AB6-DCF9-433A-CB4B-1DAA8101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EA6F-B12C-3EC8-2C68-AFA27BA5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BC0F-AB86-97BF-6FE3-3F6EDC294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F1194-919F-564F-B8E9-695711BA9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2B1E4-CE5D-55A2-519C-F6EDAC6A7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4C35-071D-CA79-C81F-C687B7C2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EA0EE-D5B5-B6A2-0291-5AEEB26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0C590-417F-E862-7038-DBEEF86C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35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1AE3-A1F7-1971-4275-60A96D02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D49DA-96E6-E982-62A9-C08184B6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BA5CB-00FA-699C-BBCA-F8914BE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E9463-BEFF-B46D-23BE-F4A25EF2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4078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2F19E-3E3B-F36B-67E9-6F1C7A1B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71B61-676C-8B30-C3B1-91AE4E7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85A2F-ADDD-4DBF-66F7-B622BB37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30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3312-F5C2-74A9-D87B-E77681E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4DB-C52C-4E72-FECC-69CE72CF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CDB3-EEB3-7B32-1774-FBA38B0E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DB5F8-8F56-8BC7-F8D8-FAF34A8B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F5D4E-01DE-2B87-EBCB-9D203D25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7516-0779-97D7-6A7D-70C23E2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725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D8D7-DB79-ADCF-7670-0413947F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718C0-8E08-2ED8-E6D5-DC520AAD2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BD37E-97A6-1D6F-0181-E65C1CB2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6E0D0-4285-B753-7772-8BC76908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3AD93-2226-20ED-0F60-795074BE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888BA-94B8-D0C2-54E9-27B0BF81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23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DBB16-75D7-E038-9F56-F2D82D83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C4816-69A9-6A75-5D48-FF5B0E86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5908-0797-0E93-7462-C557ABDF1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EE16-EA8E-4406-AB46-1829B4395358}" type="datetimeFigureOut">
              <a:rPr lang="en-AE" smtClean="0"/>
              <a:t>23/02/2024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8856-79CA-9AC2-8057-BDD62DAD1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3FD2-73AC-1A2C-120E-AEFD4B9D0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4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.ibrahim@bham.ac.uk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hyperlink" Target="https://www.postgresqltutorial.com/postgresql-tutorial/postgresql-primary-key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36.png"/><Relationship Id="rId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hyperlink" Target="https://www.postgresqltutorial.com/postgresql-tutorial/postgresql-foreign-key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40.png"/><Relationship Id="rId4" Type="http://schemas.microsoft.com/office/2007/relationships/hdphoto" Target="../media/hdphoto6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microsoft.com/office/2007/relationships/hdphoto" Target="../media/hdphoto9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microsoft.com/office/2007/relationships/hdphoto" Target="../media/hdphoto8.wdp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1.wdp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microsoft.com/office/2007/relationships/hdphoto" Target="../media/hdphoto12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9.png"/><Relationship Id="rId7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microsoft.com/office/2007/relationships/hdphoto" Target="../media/hdphoto14.wdp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microsoft.com/office/2007/relationships/hdphoto" Target="../media/hdphoto15.wdp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6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microsoft.com/office/2007/relationships/hdphoto" Target="../media/hdphoto16.wdp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5.png"/><Relationship Id="rId7" Type="http://schemas.openxmlformats.org/officeDocument/2006/relationships/image" Target="../media/image6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microsoft.com/office/2007/relationships/hdphoto" Target="../media/hdphoto17.wdp"/><Relationship Id="rId4" Type="http://schemas.openxmlformats.org/officeDocument/2006/relationships/image" Target="../media/image76.png"/><Relationship Id="rId9" Type="http://schemas.microsoft.com/office/2007/relationships/hdphoto" Target="../media/hdphoto18.wdp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0.wdp"/><Relationship Id="rId5" Type="http://schemas.openxmlformats.org/officeDocument/2006/relationships/image" Target="../media/image81.png"/><Relationship Id="rId4" Type="http://schemas.microsoft.com/office/2007/relationships/hdphoto" Target="../media/hdphoto19.wdp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2.wdp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2.wdp"/><Relationship Id="rId5" Type="http://schemas.openxmlformats.org/officeDocument/2006/relationships/image" Target="../media/image86.png"/><Relationship Id="rId4" Type="http://schemas.microsoft.com/office/2007/relationships/hdphoto" Target="../media/hdphoto23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4.wdp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wnloa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089DAA9-429F-00FC-FD2D-F65937177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3707701"/>
            <a:ext cx="9144000" cy="187553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LM Data Structures, Algorithms, and Databases </a:t>
            </a:r>
          </a:p>
          <a:p>
            <a:r>
              <a:rPr lang="en-US" sz="2000" dirty="0"/>
              <a:t>(34141</a:t>
            </a:r>
            <a:r>
              <a:rPr lang="en-US" dirty="0"/>
              <a:t>)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r>
              <a:rPr lang="en-US" dirty="0"/>
              <a:t>Dr Ahmad Ibrahim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a.ibrahim@bham.ac.uk</a:t>
            </a:r>
            <a:r>
              <a:rPr lang="en-US" dirty="0"/>
              <a:t> </a:t>
            </a:r>
          </a:p>
          <a:p>
            <a:r>
              <a:rPr lang="en-US" dirty="0"/>
              <a:t>Feb 23, 2024</a:t>
            </a:r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EE9996-00C7-7691-1023-E82A5D908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274763"/>
            <a:ext cx="9156700" cy="2387600"/>
          </a:xfrm>
        </p:spPr>
        <p:txBody>
          <a:bodyPr/>
          <a:lstStyle/>
          <a:p>
            <a:r>
              <a:rPr lang="en-US" sz="4800" dirty="0"/>
              <a:t>Week 6 </a:t>
            </a:r>
            <a:br>
              <a:rPr lang="en-US" sz="4800" dirty="0"/>
            </a:br>
            <a:r>
              <a:rPr lang="en-GB" sz="4800" dirty="0"/>
              <a:t>Consolidation Week</a:t>
            </a:r>
            <a:endParaRPr lang="en-AE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FC6A2-120C-401A-832F-0D80F4D28317}"/>
              </a:ext>
            </a:extLst>
          </p:cNvPr>
          <p:cNvSpPr txBox="1"/>
          <p:nvPr/>
        </p:nvSpPr>
        <p:spPr>
          <a:xfrm>
            <a:off x="2919546" y="6329641"/>
            <a:ext cx="740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 based on lecture notes from Uday Reddy &amp; Achim Jung </a:t>
            </a:r>
          </a:p>
        </p:txBody>
      </p:sp>
    </p:spTree>
    <p:extLst>
      <p:ext uri="{BB962C8B-B14F-4D97-AF65-F5344CB8AC3E}">
        <p14:creationId xmlns:p14="http://schemas.microsoft.com/office/powerpoint/2010/main" val="184509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592C4-0072-8F65-F5BA-E8B0867C78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9CF00-34C3-B007-70C0-3A56CF271B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D62168-E4C2-30E2-5BE6-62D387D4F0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97" y="3028950"/>
            <a:ext cx="4000706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170C-8382-94AC-DC96-9AF54182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C1594-B39C-82A7-5D00-E5086285AC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2BB65-8139-A485-9C12-7A5C65CB1B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7F6335-F602-AFAC-A36C-C4A3A4BD8965}"/>
              </a:ext>
            </a:extLst>
          </p:cNvPr>
          <p:cNvSpPr txBox="1"/>
          <p:nvPr/>
        </p:nvSpPr>
        <p:spPr>
          <a:xfrm>
            <a:off x="539660" y="367557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from staff where office = 211;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5A9B1-BFA8-C9E0-DB2D-C9A38589725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171" y="4219575"/>
            <a:ext cx="7365490" cy="251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0133E7-8208-4089-AEF8-D2E4FCE05CB5}"/>
              </a:ext>
            </a:extLst>
          </p:cNvPr>
          <p:cNvSpPr txBox="1"/>
          <p:nvPr/>
        </p:nvSpPr>
        <p:spPr>
          <a:xfrm>
            <a:off x="7633063" y="3850243"/>
            <a:ext cx="66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4140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0F966-63A7-6E0C-686C-4B007BBAB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05054-211E-1BE8-EEE1-08A9607F03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11F91-BE70-2E40-03D6-FEB9679DF11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5CC9F2-54CD-35DD-29B9-B0436B0731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097" y="3028951"/>
            <a:ext cx="4000706" cy="400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2AA41-6C43-AAC3-AAE4-ED692A638B6E}"/>
              </a:ext>
            </a:extLst>
          </p:cNvPr>
          <p:cNvSpPr txBox="1"/>
          <p:nvPr/>
        </p:nvSpPr>
        <p:spPr>
          <a:xfrm>
            <a:off x="457097" y="3943399"/>
            <a:ext cx="41018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office</a:t>
            </a:r>
          </a:p>
          <a:p>
            <a:r>
              <a:rPr lang="en-US" dirty="0">
                <a:solidFill>
                  <a:srgbClr val="0070C0"/>
                </a:solidFill>
              </a:rPr>
              <a:t>FROM staff</a:t>
            </a:r>
          </a:p>
          <a:p>
            <a:r>
              <a:rPr lang="en-US" dirty="0">
                <a:solidFill>
                  <a:srgbClr val="0070C0"/>
                </a:solidFill>
              </a:rPr>
              <a:t>WHERE title = ’Dr’ </a:t>
            </a:r>
          </a:p>
          <a:p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 = ’Mark’ </a:t>
            </a:r>
          </a:p>
          <a:p>
            <a:r>
              <a:rPr lang="en-US" dirty="0">
                <a:solidFill>
                  <a:srgbClr val="0070C0"/>
                </a:solidFill>
              </a:rPr>
              <a:t>AND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= ’Ryan’;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27151A-7871-DA0B-5E06-60E004C4651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171" y="4219575"/>
            <a:ext cx="7365490" cy="251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D0C63-BE31-B0A0-EB05-80E351495F62}"/>
              </a:ext>
            </a:extLst>
          </p:cNvPr>
          <p:cNvSpPr txBox="1"/>
          <p:nvPr/>
        </p:nvSpPr>
        <p:spPr>
          <a:xfrm>
            <a:off x="7633063" y="3850243"/>
            <a:ext cx="66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302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757B-5CFE-7CB4-98A7-857750363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58096-7607-A94F-4946-E40A0CB542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C9E97E-0C18-9879-AF3A-3706D23E068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08B90-2CAA-E915-55CD-637630A0B4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097" y="3028951"/>
            <a:ext cx="4000706" cy="70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34CD44-AFC5-00A4-583B-C1874439474C}"/>
              </a:ext>
            </a:extLst>
          </p:cNvPr>
          <p:cNvSpPr txBox="1"/>
          <p:nvPr/>
        </p:nvSpPr>
        <p:spPr>
          <a:xfrm>
            <a:off x="142875" y="41814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staff</a:t>
            </a:r>
          </a:p>
          <a:p>
            <a:r>
              <a:rPr lang="en-US" dirty="0">
                <a:solidFill>
                  <a:srgbClr val="0070C0"/>
                </a:solidFill>
              </a:rPr>
              <a:t>WHERE office &gt;= 100 AND office &lt; 200;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DB1F0-FDB5-AD7F-FCF1-ED4F52F355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171" y="4219575"/>
            <a:ext cx="7365490" cy="251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4FAB55-91FE-6E52-F986-945F108029E2}"/>
              </a:ext>
            </a:extLst>
          </p:cNvPr>
          <p:cNvSpPr txBox="1"/>
          <p:nvPr/>
        </p:nvSpPr>
        <p:spPr>
          <a:xfrm>
            <a:off x="7633063" y="3850243"/>
            <a:ext cx="66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6047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144C7-06C0-0F6D-3DDD-8628E4C8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EB1D1-8318-4E0B-00F1-ECC997FBDD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45C28E-9A56-00E4-C6ED-8902DA5F18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660" y="2717784"/>
            <a:ext cx="3473629" cy="62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6B412-B81D-8E1E-A3FE-964A1373913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097" y="3028950"/>
            <a:ext cx="4000706" cy="1117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F2F82-9ABC-A58E-4941-961D4543EA83}"/>
              </a:ext>
            </a:extLst>
          </p:cNvPr>
          <p:cNvSpPr txBox="1"/>
          <p:nvPr/>
        </p:nvSpPr>
        <p:spPr>
          <a:xfrm>
            <a:off x="457097" y="4700894"/>
            <a:ext cx="3057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staff</a:t>
            </a:r>
          </a:p>
          <a:p>
            <a:r>
              <a:rPr lang="en-US" dirty="0">
                <a:solidFill>
                  <a:srgbClr val="0070C0"/>
                </a:solidFill>
              </a:rPr>
              <a:t>WHERE title = ’Prof’;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3E5DF2-B66B-AC10-3B1C-DA9E578D3B3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171" y="4219575"/>
            <a:ext cx="7365490" cy="251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CFDF7-D093-E8A8-AF6F-1C0F98EBA853}"/>
              </a:ext>
            </a:extLst>
          </p:cNvPr>
          <p:cNvSpPr txBox="1"/>
          <p:nvPr/>
        </p:nvSpPr>
        <p:spPr>
          <a:xfrm>
            <a:off x="7633063" y="3850243"/>
            <a:ext cx="66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0955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08904-2AFF-3A9A-614F-68AEA2A16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E87DE-352E-171B-D82F-574A619739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84BE5-2DC5-08D0-FFD8-CFE0AE32CD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65" y="2524105"/>
            <a:ext cx="10851202" cy="904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C5915-DEA2-300B-8B08-23550BCCEC33}"/>
              </a:ext>
            </a:extLst>
          </p:cNvPr>
          <p:cNvSpPr txBox="1"/>
          <p:nvPr/>
        </p:nvSpPr>
        <p:spPr>
          <a:xfrm>
            <a:off x="536329" y="40150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*</a:t>
            </a:r>
          </a:p>
          <a:p>
            <a:r>
              <a:rPr lang="en-US" dirty="0">
                <a:solidFill>
                  <a:srgbClr val="0070C0"/>
                </a:solidFill>
              </a:rPr>
              <a:t>FROM staff</a:t>
            </a:r>
          </a:p>
          <a:p>
            <a:r>
              <a:rPr lang="en-US" dirty="0">
                <a:solidFill>
                  <a:srgbClr val="0070C0"/>
                </a:solidFill>
              </a:rPr>
              <a:t>ORDER BY title,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DESC;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B71E26-8914-30A6-3428-A2FC345C3AE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689" y="3930555"/>
            <a:ext cx="8210972" cy="2806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88A3C-F552-673F-71B5-E0B6D545EF9D}"/>
              </a:ext>
            </a:extLst>
          </p:cNvPr>
          <p:cNvSpPr txBox="1"/>
          <p:nvPr/>
        </p:nvSpPr>
        <p:spPr>
          <a:xfrm>
            <a:off x="3771689" y="3539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5ACAA6-C402-A7CC-3CCF-7519B9CC6297}"/>
              </a:ext>
            </a:extLst>
          </p:cNvPr>
          <p:cNvSpPr/>
          <p:nvPr/>
        </p:nvSpPr>
        <p:spPr>
          <a:xfrm>
            <a:off x="4743450" y="5486400"/>
            <a:ext cx="3514725" cy="285750"/>
          </a:xfrm>
          <a:prstGeom prst="rect">
            <a:avLst/>
          </a:prstGeom>
          <a:solidFill>
            <a:schemeClr val="bg1">
              <a:alpha val="2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8551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8FFD0-E70E-01E0-3864-35D8C5400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168018-8B36-CC6F-BF9E-4D44F26D4A2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9B61D-729D-69A9-788A-92FF3DAE97BE}"/>
              </a:ext>
            </a:extLst>
          </p:cNvPr>
          <p:cNvSpPr txBox="1"/>
          <p:nvPr/>
        </p:nvSpPr>
        <p:spPr>
          <a:xfrm>
            <a:off x="197028" y="4306661"/>
            <a:ext cx="43882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cid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courses</a:t>
            </a:r>
          </a:p>
          <a:p>
            <a:r>
              <a:rPr lang="en-US" dirty="0">
                <a:solidFill>
                  <a:srgbClr val="0070C0"/>
                </a:solidFill>
              </a:rPr>
              <a:t>WHERE (level=3 OR level=4) AND credits&gt;10 AND NOT (semester=2 OR semester=3);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11939-9F9B-7AEF-2087-B6E4E117D5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905" y="2623495"/>
            <a:ext cx="9189942" cy="45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69FEB-3933-05A4-82C1-CA4A41D943F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201" y="4491327"/>
            <a:ext cx="7213061" cy="2246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94B152-C44F-EAB0-E01C-543A3C98FCF7}"/>
              </a:ext>
            </a:extLst>
          </p:cNvPr>
          <p:cNvSpPr txBox="1"/>
          <p:nvPr/>
        </p:nvSpPr>
        <p:spPr>
          <a:xfrm>
            <a:off x="4871031" y="4121995"/>
            <a:ext cx="3695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courses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849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0E976-94CA-4C8A-87D7-0FFA7DFC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0B1DB-EEEB-6C50-BC23-021A51973A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93B3A-2507-69C2-9B94-2BA9FB19FEA5}"/>
              </a:ext>
            </a:extLst>
          </p:cNvPr>
          <p:cNvSpPr txBox="1"/>
          <p:nvPr/>
        </p:nvSpPr>
        <p:spPr>
          <a:xfrm>
            <a:off x="441079" y="3723735"/>
            <a:ext cx="2749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staff</a:t>
            </a:r>
          </a:p>
          <a:p>
            <a:r>
              <a:rPr lang="en-US" dirty="0">
                <a:solidFill>
                  <a:srgbClr val="0070C0"/>
                </a:solidFill>
              </a:rPr>
              <a:t>WHERE office IS NULL OR phone IS NULL;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B47CE-10FF-D22C-2173-2CEEC2522D8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075" y="2842582"/>
            <a:ext cx="10029444" cy="467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F2BB66-C334-D9AE-A9F6-37961B0F665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689" y="3930555"/>
            <a:ext cx="8210972" cy="280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9B69C8-21BB-DDBD-CCB3-3B1D50100C82}"/>
              </a:ext>
            </a:extLst>
          </p:cNvPr>
          <p:cNvSpPr txBox="1"/>
          <p:nvPr/>
        </p:nvSpPr>
        <p:spPr>
          <a:xfrm>
            <a:off x="3771689" y="3539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2167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CD0E1-26C0-F489-B02B-CB1DADA5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ABBDB-BAEF-1642-12CE-8D2A62DCD3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6B9F1-F6C6-A245-0AF0-4524103A3530}"/>
              </a:ext>
            </a:extLst>
          </p:cNvPr>
          <p:cNvSpPr txBox="1"/>
          <p:nvPr/>
        </p:nvSpPr>
        <p:spPr>
          <a:xfrm>
            <a:off x="302426" y="4387802"/>
            <a:ext cx="26862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staff</a:t>
            </a:r>
          </a:p>
          <a:p>
            <a:r>
              <a:rPr lang="en-US" dirty="0">
                <a:solidFill>
                  <a:srgbClr val="0070C0"/>
                </a:solidFill>
              </a:rPr>
              <a:t>WHERE office IS NULL AND phone IS NOT NULL;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3162F-051D-1845-DED1-0A8A967D5A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426" y="2971800"/>
            <a:ext cx="975946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5CAD0-68D5-F20B-A557-815FC30E19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1689" y="3930555"/>
            <a:ext cx="8210972" cy="2806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B610B-ED26-461C-1033-A3FBBA282C94}"/>
              </a:ext>
            </a:extLst>
          </p:cNvPr>
          <p:cNvSpPr txBox="1"/>
          <p:nvPr/>
        </p:nvSpPr>
        <p:spPr>
          <a:xfrm>
            <a:off x="3771689" y="3539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staff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4464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BE35B-DD20-BABF-10E2-AB7503D2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553F4-1327-9F70-4F1D-C78DD18223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099AFB-A25E-3508-AB58-C85FC223B889}"/>
              </a:ext>
            </a:extLst>
          </p:cNvPr>
          <p:cNvSpPr txBox="1"/>
          <p:nvPr/>
        </p:nvSpPr>
        <p:spPr>
          <a:xfrm>
            <a:off x="479179" y="3891260"/>
            <a:ext cx="8693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DISTINCT </a:t>
            </a:r>
            <a:r>
              <a:rPr lang="en-US" dirty="0" err="1">
                <a:solidFill>
                  <a:srgbClr val="0070C0"/>
                </a:solidFill>
              </a:rPr>
              <a:t>bc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allmarks03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E6E20-9763-15CF-5985-8702AAC0A5E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24" y="2875955"/>
            <a:ext cx="11786152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A27E2-20B5-DA4F-7BBF-D0E77AB1962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3910" y="4790896"/>
            <a:ext cx="3495166" cy="1908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985B8-3449-D469-8D31-8C97F4F20E99}"/>
              </a:ext>
            </a:extLst>
          </p:cNvPr>
          <p:cNvSpPr txBox="1"/>
          <p:nvPr/>
        </p:nvSpPr>
        <p:spPr>
          <a:xfrm>
            <a:off x="8393643" y="4421564"/>
            <a:ext cx="13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allmarks03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184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AEE78D-B74C-84F3-4B7D-2890E71E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2852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GB" dirty="0"/>
              <a:t>Topics</a:t>
            </a:r>
            <a:br>
              <a:rPr lang="en-GB" dirty="0"/>
            </a:br>
            <a:r>
              <a:rPr lang="en-GB" dirty="0"/>
              <a:t>by Week</a:t>
            </a:r>
            <a:endParaRPr lang="en-AE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131C4E-EE7E-C3E5-6092-CC048E819EA8}"/>
              </a:ext>
            </a:extLst>
          </p:cNvPr>
          <p:cNvGraphicFramePr>
            <a:graphicFrameLocks noGrp="1"/>
          </p:cNvGraphicFramePr>
          <p:nvPr/>
        </p:nvGraphicFramePr>
        <p:xfrm>
          <a:off x="1942104" y="259715"/>
          <a:ext cx="10249896" cy="63385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5700">
                  <a:extLst>
                    <a:ext uri="{9D8B030D-6E8A-4147-A177-3AD203B41FA5}">
                      <a16:colId xmlns:a16="http://schemas.microsoft.com/office/drawing/2014/main" val="24189496"/>
                    </a:ext>
                  </a:extLst>
                </a:gridCol>
                <a:gridCol w="1405700">
                  <a:extLst>
                    <a:ext uri="{9D8B030D-6E8A-4147-A177-3AD203B41FA5}">
                      <a16:colId xmlns:a16="http://schemas.microsoft.com/office/drawing/2014/main" val="1912569456"/>
                    </a:ext>
                  </a:extLst>
                </a:gridCol>
                <a:gridCol w="7438496">
                  <a:extLst>
                    <a:ext uri="{9D8B030D-6E8A-4147-A177-3AD203B41FA5}">
                      <a16:colId xmlns:a16="http://schemas.microsoft.com/office/drawing/2014/main" val="1650360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5612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Jan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Searching algorithms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73655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Jan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Search Tree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44339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 Jan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Balancing Trees – AVL Tree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15067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Feb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 – Conceptual Design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1394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AE" sz="2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Feb 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 – Logical Design &amp; Relational Algebra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61537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AE" sz="24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Feb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Consolidation Week</a:t>
                      </a: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1980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A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Feb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 Algorithms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6004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AE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Mar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Sorting Algorithms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7256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Mar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 tables</a:t>
                      </a:r>
                    </a:p>
                  </a:txBody>
                  <a:tcPr marL="6350" marR="6350" marT="6350" marB="0" anchor="b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48415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Mar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 – Normalization</a:t>
                      </a:r>
                      <a:endParaRPr lang="en-GB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9397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GB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Easter break and Eid break</a:t>
                      </a: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645941"/>
                  </a:ext>
                </a:extLst>
              </a:tr>
              <a:tr h="732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AE" sz="24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AE" sz="2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Apr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Databases – Concurrency </a:t>
                      </a:r>
                    </a:p>
                  </a:txBody>
                  <a:tcPr marL="6350" marR="6350" marT="6350" marB="0" anchor="b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417882"/>
                  </a:ext>
                </a:extLst>
              </a:tr>
              <a:tr h="7324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AE" sz="2400" b="0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 Apr</a:t>
                      </a: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GB" sz="24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Revision Week</a:t>
                      </a: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69659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581A8AE-FFA4-D4B0-2C57-348D41CFBF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698" y="2843932"/>
            <a:ext cx="938865" cy="7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C14D3-AE3D-88CA-43F2-224A88BD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AB3455-2B00-3FE6-C226-BF79C19D03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A8EA61-50AD-84B5-ABFA-D9DA5604E6CF}"/>
              </a:ext>
            </a:extLst>
          </p:cNvPr>
          <p:cNvSpPr txBox="1"/>
          <p:nvPr/>
        </p:nvSpPr>
        <p:spPr>
          <a:xfrm>
            <a:off x="479179" y="3891260"/>
            <a:ext cx="8693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DISTINCT </a:t>
            </a:r>
            <a:r>
              <a:rPr lang="en-US" dirty="0" err="1">
                <a:solidFill>
                  <a:srgbClr val="0070C0"/>
                </a:solidFill>
              </a:rPr>
              <a:t>cid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FROM lecturing</a:t>
            </a:r>
          </a:p>
          <a:p>
            <a:r>
              <a:rPr lang="en-US" dirty="0">
                <a:solidFill>
                  <a:srgbClr val="0070C0"/>
                </a:solidFill>
              </a:rPr>
              <a:t>WHERE year=2003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31C09-D2A4-944C-E30D-C29CC9372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79" y="3150811"/>
            <a:ext cx="8060650" cy="462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DC384E-D2E8-DFF0-4AFE-B10086C590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1651" y="4702127"/>
            <a:ext cx="3860998" cy="1663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2B45D-F95C-461E-A7CC-3D030C10A9B2}"/>
              </a:ext>
            </a:extLst>
          </p:cNvPr>
          <p:cNvSpPr txBox="1"/>
          <p:nvPr/>
        </p:nvSpPr>
        <p:spPr>
          <a:xfrm>
            <a:off x="7504162" y="4259354"/>
            <a:ext cx="120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>
                <a:solidFill>
                  <a:srgbClr val="0070C0"/>
                </a:solidFill>
              </a:rPr>
              <a:t>lecturing</a:t>
            </a:r>
          </a:p>
        </p:txBody>
      </p:sp>
    </p:spTree>
    <p:extLst>
      <p:ext uri="{BB962C8B-B14F-4D97-AF65-F5344CB8AC3E}">
        <p14:creationId xmlns:p14="http://schemas.microsoft.com/office/powerpoint/2010/main" val="380459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5AC08-80FF-B2C9-7B32-0A00F9188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D626B-9418-D683-FD58-A702C8CC341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4054" y="120601"/>
            <a:ext cx="9576292" cy="1892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25FE3D-AEE3-AFBF-DEC4-24D002FBD0F3}"/>
              </a:ext>
            </a:extLst>
          </p:cNvPr>
          <p:cNvSpPr txBox="1"/>
          <p:nvPr/>
        </p:nvSpPr>
        <p:spPr>
          <a:xfrm>
            <a:off x="479179" y="3891260"/>
            <a:ext cx="86933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cid</a:t>
            </a:r>
            <a:r>
              <a:rPr lang="en-US" dirty="0">
                <a:solidFill>
                  <a:srgbClr val="0070C0"/>
                </a:solidFill>
              </a:rPr>
              <a:t> FROM lecturing</a:t>
            </a:r>
          </a:p>
          <a:p>
            <a:r>
              <a:rPr lang="en-US" dirty="0">
                <a:solidFill>
                  <a:srgbClr val="0070C0"/>
                </a:solidFill>
              </a:rPr>
              <a:t>WHERE year=2001</a:t>
            </a:r>
          </a:p>
          <a:p>
            <a:r>
              <a:rPr lang="en-US" dirty="0">
                <a:solidFill>
                  <a:srgbClr val="0070C0"/>
                </a:solidFill>
              </a:rPr>
              <a:t>EXCEPT</a:t>
            </a:r>
          </a:p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cid</a:t>
            </a:r>
            <a:r>
              <a:rPr lang="en-US" dirty="0">
                <a:solidFill>
                  <a:srgbClr val="0070C0"/>
                </a:solidFill>
              </a:rPr>
              <a:t> FROM lecturing</a:t>
            </a:r>
          </a:p>
          <a:p>
            <a:r>
              <a:rPr lang="en-US" dirty="0">
                <a:solidFill>
                  <a:srgbClr val="0070C0"/>
                </a:solidFill>
              </a:rPr>
              <a:t>WHERE year=2000 OR year=1999;</a:t>
            </a:r>
            <a:endParaRPr lang="en-AE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1CFED-520A-0365-95B1-7CDB91231C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4" y="3072447"/>
            <a:ext cx="12076751" cy="560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A0C6C-2A43-27A8-1676-66D6DEE1528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1651" y="4702127"/>
            <a:ext cx="3860998" cy="1663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A2CBB5-E9C0-421D-9A9A-B970D9642238}"/>
              </a:ext>
            </a:extLst>
          </p:cNvPr>
          <p:cNvSpPr txBox="1"/>
          <p:nvPr/>
        </p:nvSpPr>
        <p:spPr>
          <a:xfrm>
            <a:off x="7504162" y="4259354"/>
            <a:ext cx="120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>
                <a:solidFill>
                  <a:srgbClr val="0070C0"/>
                </a:solidFill>
              </a:rPr>
              <a:t>lecturing</a:t>
            </a:r>
          </a:p>
        </p:txBody>
      </p:sp>
    </p:spTree>
    <p:extLst>
      <p:ext uri="{BB962C8B-B14F-4D97-AF65-F5344CB8AC3E}">
        <p14:creationId xmlns:p14="http://schemas.microsoft.com/office/powerpoint/2010/main" val="383344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Outline (This Week)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31545" y="1772383"/>
            <a:ext cx="5050155" cy="3455472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0) SQL statements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ex00.pdf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PostgreSQL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1) ER modelling &amp; Logical design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ex01.pdf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3) Relational algebra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ex02.pdf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492" y="1772384"/>
            <a:ext cx="5181600" cy="345547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6D3CE09-B5E9-2BAB-2016-5C709DA11663}"/>
              </a:ext>
            </a:extLst>
          </p:cNvPr>
          <p:cNvSpPr/>
          <p:nvPr/>
        </p:nvSpPr>
        <p:spPr>
          <a:xfrm>
            <a:off x="308403" y="2950845"/>
            <a:ext cx="623142" cy="4781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0760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0C7982-8204-41CF-364C-CB4C1CF070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718" y="0"/>
            <a:ext cx="8058564" cy="1930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9EA07-64A5-29A0-AC3C-2843ABCF97D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070" y="2962215"/>
            <a:ext cx="10907092" cy="31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67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3F9D-7FDC-AF3A-8268-666B80113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1F831C-96F7-7ED9-3C49-47EC8CF33B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004" y="247650"/>
            <a:ext cx="10907092" cy="2562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7B49B1-DA2D-D4A5-80E0-5F48859731F6}"/>
              </a:ext>
            </a:extLst>
          </p:cNvPr>
          <p:cNvSpPr txBox="1"/>
          <p:nvPr/>
        </p:nvSpPr>
        <p:spPr>
          <a:xfrm>
            <a:off x="135049" y="3743325"/>
            <a:ext cx="2872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Identify Entities</a:t>
            </a:r>
            <a:endParaRPr lang="en-AE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5D8F8-D60D-7136-94C4-478836EBF4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433" y="4470353"/>
            <a:ext cx="11360734" cy="18034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51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4573F-E21B-F89E-FD60-22C988C4E9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171" y="161925"/>
            <a:ext cx="11393658" cy="2676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309D86-E306-E1F7-D1A0-4856E8EA2F46}"/>
              </a:ext>
            </a:extLst>
          </p:cNvPr>
          <p:cNvSpPr txBox="1"/>
          <p:nvPr/>
        </p:nvSpPr>
        <p:spPr>
          <a:xfrm>
            <a:off x="5463214" y="354871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Attraction</a:t>
            </a:r>
            <a:endParaRPr lang="en-A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0DBC-06B7-76B6-3413-0F52FBF7CECF}"/>
              </a:ext>
            </a:extLst>
          </p:cNvPr>
          <p:cNvSpPr txBox="1"/>
          <p:nvPr/>
        </p:nvSpPr>
        <p:spPr>
          <a:xfrm>
            <a:off x="4057650" y="5099151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</a:t>
            </a:r>
            <a:endParaRPr lang="en-A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2D11E-55A6-E85E-AC4B-E12357A43DE8}"/>
              </a:ext>
            </a:extLst>
          </p:cNvPr>
          <p:cNvSpPr txBox="1"/>
          <p:nvPr/>
        </p:nvSpPr>
        <p:spPr>
          <a:xfrm>
            <a:off x="7459691" y="5099151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Theatre</a:t>
            </a:r>
            <a:endParaRPr lang="en-A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F3041-4E3E-1E6E-C071-28673BB19007}"/>
              </a:ext>
            </a:extLst>
          </p:cNvPr>
          <p:cNvSpPr txBox="1"/>
          <p:nvPr/>
        </p:nvSpPr>
        <p:spPr>
          <a:xfrm>
            <a:off x="5562600" y="5099151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Museum</a:t>
            </a:r>
            <a:endParaRPr lang="en-AE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A7C5C-60D6-16C7-8452-59A6D5816CDB}"/>
              </a:ext>
            </a:extLst>
          </p:cNvPr>
          <p:cNvSpPr txBox="1"/>
          <p:nvPr/>
        </p:nvSpPr>
        <p:spPr>
          <a:xfrm>
            <a:off x="247650" y="3748772"/>
            <a:ext cx="233362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hierarchy</a:t>
            </a:r>
            <a:endParaRPr lang="en-A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4F12D1-6E02-0B0D-D26C-9F690BB215F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6096561" y="3948827"/>
            <a:ext cx="49693" cy="115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03C82F-F796-848E-B17C-2A295D97631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413677" y="3948827"/>
            <a:ext cx="1682884" cy="115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868BB5-F384-43B1-3DA4-97A5BF69FCF2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6096561" y="3948827"/>
            <a:ext cx="1897091" cy="115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2C707C-7959-24E8-6193-458CCDA1B8BF}"/>
              </a:ext>
            </a:extLst>
          </p:cNvPr>
          <p:cNvSpPr txBox="1"/>
          <p:nvPr/>
        </p:nvSpPr>
        <p:spPr>
          <a:xfrm>
            <a:off x="6779601" y="4010027"/>
            <a:ext cx="263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Partial, mutually exclusive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(p, e)</a:t>
            </a:r>
            <a:endParaRPr lang="en-A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5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9167-BB23-348D-E588-F08C599C4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1D21D2-B0E0-8BD7-94B4-49F999D6F0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171" y="161925"/>
            <a:ext cx="11393658" cy="2676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493F0B-6E05-D936-F982-FF582075640E}"/>
              </a:ext>
            </a:extLst>
          </p:cNvPr>
          <p:cNvSpPr txBox="1"/>
          <p:nvPr/>
        </p:nvSpPr>
        <p:spPr>
          <a:xfrm>
            <a:off x="85725" y="3429000"/>
            <a:ext cx="371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Identify Relationship</a:t>
            </a:r>
            <a:endParaRPr lang="en-AE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8BBC6-BE37-86C4-8275-4F9BC7AF885D}"/>
              </a:ext>
            </a:extLst>
          </p:cNvPr>
          <p:cNvSpPr txBox="1"/>
          <p:nvPr/>
        </p:nvSpPr>
        <p:spPr>
          <a:xfrm>
            <a:off x="895350" y="4257675"/>
            <a:ext cx="397583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City </a:t>
            </a:r>
            <a:r>
              <a:rPr lang="en-US" sz="2000" dirty="0">
                <a:solidFill>
                  <a:srgbClr val="0070C0"/>
                </a:solidFill>
              </a:rPr>
              <a:t>in</a:t>
            </a:r>
            <a:r>
              <a:rPr lang="en-US" sz="2000" dirty="0"/>
              <a:t> a county (region)</a:t>
            </a:r>
          </a:p>
          <a:p>
            <a:r>
              <a:rPr lang="en-US" sz="2000" dirty="0"/>
              <a:t>City </a:t>
            </a:r>
            <a:r>
              <a:rPr lang="en-US" sz="2000" dirty="0">
                <a:solidFill>
                  <a:srgbClr val="0070C0"/>
                </a:solidFill>
              </a:rPr>
              <a:t>has</a:t>
            </a:r>
            <a:r>
              <a:rPr lang="en-US" sz="2000" dirty="0"/>
              <a:t> attractions</a:t>
            </a:r>
          </a:p>
          <a:p>
            <a:r>
              <a:rPr lang="en-US" sz="2000" dirty="0"/>
              <a:t>Each attraction is </a:t>
            </a:r>
            <a:r>
              <a:rPr lang="en-US" sz="2000" dirty="0">
                <a:solidFill>
                  <a:srgbClr val="0070C0"/>
                </a:solidFill>
              </a:rPr>
              <a:t>located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on</a:t>
            </a:r>
            <a:r>
              <a:rPr lang="en-US" sz="2000" dirty="0"/>
              <a:t> a street</a:t>
            </a:r>
          </a:p>
          <a:p>
            <a:r>
              <a:rPr lang="en-US" sz="2000" dirty="0"/>
              <a:t>Street </a:t>
            </a:r>
            <a:r>
              <a:rPr lang="en-US" sz="2000" dirty="0">
                <a:solidFill>
                  <a:srgbClr val="0070C0"/>
                </a:solidFill>
              </a:rPr>
              <a:t>intersects</a:t>
            </a:r>
            <a:r>
              <a:rPr lang="en-US" sz="2000" dirty="0"/>
              <a:t> other streets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40999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61E53-E5F4-4597-B3B6-ACFF28AF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39670C-0E75-F1EB-78E2-64A707D73D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171" y="161925"/>
            <a:ext cx="11393658" cy="2676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8835A-99EC-4389-9CFB-320AD6570C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946" y="2967335"/>
            <a:ext cx="7171413" cy="3616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17732-DBD6-F4EE-CA34-8B9A91DD01F4}"/>
              </a:ext>
            </a:extLst>
          </p:cNvPr>
          <p:cNvSpPr txBox="1"/>
          <p:nvPr/>
        </p:nvSpPr>
        <p:spPr>
          <a:xfrm>
            <a:off x="8744829" y="4775541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“street” is a weak entity, depending on its containing “city” for its identity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AD7EA-A23C-6953-113F-977D19B3EE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9519" y="85626"/>
            <a:ext cx="9957005" cy="28004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D04B50-640F-4AF3-B35D-0722BA7C2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19" y="3117397"/>
            <a:ext cx="5220499" cy="29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2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9B187-1694-6B9D-A6F8-7705EA9CF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5" y="130134"/>
            <a:ext cx="9376985" cy="1946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78B8A1-8F57-A83A-FE8C-BC05F53C1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0197" y="5125317"/>
            <a:ext cx="7621803" cy="1670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0B359A-383E-4F01-BE41-4A7E8C778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393" y="2076449"/>
            <a:ext cx="5220499" cy="2990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79BA86-4CB0-4A52-9542-3EFF882DC52D}"/>
              </a:ext>
            </a:extLst>
          </p:cNvPr>
          <p:cNvSpPr txBox="1"/>
          <p:nvPr/>
        </p:nvSpPr>
        <p:spPr>
          <a:xfrm>
            <a:off x="130628" y="6081535"/>
            <a:ext cx="40059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https://www.postgresqltutorial.com/postgresql-tutorial/postgresql-primary-key/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68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35B8-A7EC-FDFC-6F99-5AF3F40D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E4F61-BA49-21BA-C5A8-855FE2FE9BF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360512" y="3794781"/>
            <a:ext cx="1442720" cy="244682"/>
          </a:xfrm>
        </p:spPr>
        <p:txBody>
          <a:bodyPr/>
          <a:lstStyle/>
          <a:p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5C8A4-8558-8C39-DBB7-D729EB0BC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4166" y="3179945"/>
            <a:ext cx="6388706" cy="367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B8670B-F633-223F-480F-CECAA3CB8946}"/>
              </a:ext>
            </a:extLst>
          </p:cNvPr>
          <p:cNvSpPr txBox="1"/>
          <p:nvPr/>
        </p:nvSpPr>
        <p:spPr>
          <a:xfrm>
            <a:off x="6116998" y="83722"/>
            <a:ext cx="5882059" cy="113184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Assessments (Test 1, Test 2, Test 3):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en-A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8E7F9-0E9B-A365-2D5C-1D2F5EC21980}"/>
              </a:ext>
            </a:extLst>
          </p:cNvPr>
          <p:cNvSpPr txBox="1"/>
          <p:nvPr/>
        </p:nvSpPr>
        <p:spPr>
          <a:xfrm>
            <a:off x="11016539" y="4132463"/>
            <a:ext cx="8863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Week 4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A96B-6013-01B0-6E95-F78FF74644E4}"/>
              </a:ext>
            </a:extLst>
          </p:cNvPr>
          <p:cNvSpPr txBox="1"/>
          <p:nvPr/>
        </p:nvSpPr>
        <p:spPr>
          <a:xfrm>
            <a:off x="10967563" y="5024312"/>
            <a:ext cx="8863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Week 7</a:t>
            </a:r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7FBB7-B61D-CFEE-775F-6EA0450FE4D9}"/>
              </a:ext>
            </a:extLst>
          </p:cNvPr>
          <p:cNvSpPr txBox="1"/>
          <p:nvPr/>
        </p:nvSpPr>
        <p:spPr>
          <a:xfrm>
            <a:off x="10995705" y="5896136"/>
            <a:ext cx="100335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Week 10</a:t>
            </a:r>
            <a:endParaRPr lang="en-A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7FB71C-376E-5218-7E86-065CCEAFBCB4}"/>
              </a:ext>
            </a:extLst>
          </p:cNvPr>
          <p:cNvSpPr txBox="1"/>
          <p:nvPr/>
        </p:nvSpPr>
        <p:spPr>
          <a:xfrm>
            <a:off x="208111" y="2123995"/>
            <a:ext cx="4792081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 Submission Policy: </a:t>
            </a:r>
          </a:p>
          <a:p>
            <a:r>
              <a:rPr lang="en-AE" sz="2000" dirty="0">
                <a:latin typeface="Arial" panose="020B0604020202020204" pitchFamily="34" charset="0"/>
                <a:cs typeface="Arial" panose="020B0604020202020204" pitchFamily="34" charset="0"/>
              </a:rPr>
              <a:t>Submissions between 8:00-8:30pm (Dubai Time) on 08 Feb incur a 10% penalty. </a:t>
            </a:r>
          </a:p>
          <a:p>
            <a:endParaRPr lang="en-A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E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marks for submissions after 8:30pm. </a:t>
            </a:r>
          </a:p>
          <a:p>
            <a:endParaRPr lang="en-A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E" sz="2000" dirty="0">
                <a:latin typeface="Arial" panose="020B0604020202020204" pitchFamily="34" charset="0"/>
                <a:cs typeface="Arial" panose="020B0604020202020204" pitchFamily="34" charset="0"/>
              </a:rPr>
              <a:t>Wellbeing approved cases: 1 day extension only.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91EC1-717A-8C57-1F2B-576074D694EB}"/>
              </a:ext>
            </a:extLst>
          </p:cNvPr>
          <p:cNvSpPr/>
          <p:nvPr/>
        </p:nvSpPr>
        <p:spPr>
          <a:xfrm>
            <a:off x="5792769" y="4791182"/>
            <a:ext cx="6206289" cy="11049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2841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37FC2-E23F-9054-798A-6908E89A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ABA8B2-32CF-33C5-0508-1CF65DA2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5" y="130134"/>
            <a:ext cx="9376985" cy="1946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EB80C3-3F1B-1C9F-96B4-F32C9C46E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0155" y="2073285"/>
            <a:ext cx="6195345" cy="2371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EA79D-E776-8F04-7E6C-99559B51B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5045" y="4445011"/>
            <a:ext cx="9266955" cy="2136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A9F664-DA11-4B83-928A-9DB001914957}"/>
              </a:ext>
            </a:extLst>
          </p:cNvPr>
          <p:cNvSpPr txBox="1"/>
          <p:nvPr/>
        </p:nvSpPr>
        <p:spPr>
          <a:xfrm>
            <a:off x="7162800" y="2076450"/>
            <a:ext cx="4746171" cy="2031325"/>
          </a:xfrm>
          <a:prstGeom prst="wedgeRectCallout">
            <a:avLst>
              <a:gd name="adj1" fmla="val -62576"/>
              <a:gd name="adj2" fmla="val 13734"/>
            </a:avLst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an attraction gets deleted, its extra information in museum etc. should also get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city gets deleted, all its attractions should go away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street gets deleted, its intersections should also get deleted.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606C-3EE6-4209-A52C-3DDC09E3857D}"/>
              </a:ext>
            </a:extLst>
          </p:cNvPr>
          <p:cNvSpPr txBox="1"/>
          <p:nvPr/>
        </p:nvSpPr>
        <p:spPr>
          <a:xfrm>
            <a:off x="0" y="6488668"/>
            <a:ext cx="8960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https://www.postgresqltutorial.com/postgresql-tutorial/postgresql-foreign-key/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44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Outline (This Week)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31545" y="1772383"/>
            <a:ext cx="5050155" cy="3455472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0) SQL statements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ex00.pdf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PostgreSQL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1) ER modelling &amp; Logical design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ex01.pdf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3) Relational algebra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ex02.pdf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492" y="1772384"/>
            <a:ext cx="5181600" cy="345547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6D3CE09-B5E9-2BAB-2016-5C709DA11663}"/>
              </a:ext>
            </a:extLst>
          </p:cNvPr>
          <p:cNvSpPr/>
          <p:nvPr/>
        </p:nvSpPr>
        <p:spPr>
          <a:xfrm>
            <a:off x="191349" y="3690267"/>
            <a:ext cx="623142" cy="4781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8764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83FA4-E8F1-8394-3D84-F3ABFE89B3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140" y="212576"/>
            <a:ext cx="9629313" cy="60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352A3-B357-E42D-4EE9-6E275B1B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CCD89-76B9-6B92-891C-AE295D358A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723" y="82515"/>
            <a:ext cx="4584777" cy="81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9520C-A334-17EB-D3C8-3D9ED86D1A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9" y="581025"/>
            <a:ext cx="3124361" cy="1955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7D070D-6416-B554-5D33-E5C714E1764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22" y="3343143"/>
            <a:ext cx="2182559" cy="14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67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9258E-970B-477E-75BC-C3BFCB986D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723" y="82515"/>
            <a:ext cx="4584777" cy="810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AA072-76BE-56D0-F7C7-8D31B6AE94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6193" y="745893"/>
            <a:ext cx="2692538" cy="1949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12852B-FE02-8296-7E17-EE3A121634C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207" y="2695443"/>
            <a:ext cx="1971459" cy="16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4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B9E3-4805-E91C-0EFB-E6552390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F235-7F6B-FE17-24FE-F66C24F580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198" y="0"/>
            <a:ext cx="4584777" cy="810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4F07D6-B984-D383-8D19-926F4B8884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0695" y="1739802"/>
            <a:ext cx="2182559" cy="1817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5038EA-30BD-2717-739B-7FD771BE7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072" y="1867883"/>
            <a:ext cx="2322403" cy="1561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1E4DE9-54C4-0145-5E17-97F51A667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813" y="4038600"/>
            <a:ext cx="4612034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1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3E83D-F920-E57B-AA77-E97517D4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09DE8-493C-DB5D-701B-F1FE0770BF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198" y="0"/>
            <a:ext cx="4584777" cy="810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22B402-D951-1ED6-D111-50EFC8902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037" y="904875"/>
            <a:ext cx="4854773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8062F-7EA2-4E7A-24D0-F0573794B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6074" y="4248364"/>
            <a:ext cx="2897486" cy="1987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F3FEC-7C09-2F7D-F75A-83D4ED813EE0}"/>
              </a:ext>
            </a:extLst>
          </p:cNvPr>
          <p:cNvSpPr txBox="1"/>
          <p:nvPr/>
        </p:nvSpPr>
        <p:spPr>
          <a:xfrm>
            <a:off x="207487" y="543821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a more efficient expression 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BA1D9-B020-7D4B-5219-123CDDCB68A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95" y="6051509"/>
            <a:ext cx="5054860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497A-05D2-8F22-9414-B338D12E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80518-9D89-BF9A-E9F9-472C727544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9879" y="203037"/>
            <a:ext cx="8598342" cy="6318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5A811-9F7D-11FC-D419-258668E3A6AC}"/>
              </a:ext>
            </a:extLst>
          </p:cNvPr>
          <p:cNvSpPr txBox="1"/>
          <p:nvPr/>
        </p:nvSpPr>
        <p:spPr>
          <a:xfrm>
            <a:off x="186386" y="336387"/>
            <a:ext cx="2565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Fundamentals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A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28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61C73-F72A-745C-292C-7B6D0E787E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6D7EC-5ABF-33CB-48D1-D05B14F410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913" y="2314560"/>
            <a:ext cx="4349974" cy="571529"/>
          </a:xfrm>
          <a:prstGeom prst="rect">
            <a:avLst/>
          </a:prstGeom>
        </p:spPr>
      </p:pic>
      <p:pic>
        <p:nvPicPr>
          <p:cNvPr id="6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47AB7E-C9E7-8E24-1D32-200256EC1F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4" y="3857625"/>
            <a:ext cx="4610101" cy="259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6B0DD-8F1E-2054-3495-3827C7C720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124" y="5772150"/>
            <a:ext cx="3228976" cy="771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DABF5E-6498-8AE7-0183-265A198D3501}"/>
              </a:ext>
            </a:extLst>
          </p:cNvPr>
          <p:cNvSpPr txBox="1"/>
          <p:nvPr/>
        </p:nvSpPr>
        <p:spPr>
          <a:xfrm>
            <a:off x="453913" y="2942526"/>
            <a:ext cx="528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name of all those members of staff whose first name is ‘John’.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7A2C0-9699-0073-3957-3BEBBF96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9C94A-3D30-1EC9-420F-C2C50F4B36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FDE30E-FB3C-DEF8-5498-1487B84B68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13" y="2073259"/>
            <a:ext cx="6242054" cy="698516"/>
          </a:xfrm>
          <a:prstGeom prst="rect">
            <a:avLst/>
          </a:prstGeom>
        </p:spPr>
      </p:pic>
      <p:pic>
        <p:nvPicPr>
          <p:cNvPr id="6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2B1639-7097-593C-B87B-9EB3CCFE09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3753"/>
          <a:stretch/>
        </p:blipFill>
        <p:spPr>
          <a:xfrm>
            <a:off x="8029575" y="1185863"/>
            <a:ext cx="3962538" cy="22431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9C0D5-24B0-D188-7DD8-726008C76F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698" y="5994416"/>
            <a:ext cx="8417067" cy="698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B8FF9-7597-E20F-1C12-061088FE307F}"/>
              </a:ext>
            </a:extLst>
          </p:cNvPr>
          <p:cNvSpPr txBox="1"/>
          <p:nvPr/>
        </p:nvSpPr>
        <p:spPr>
          <a:xfrm>
            <a:off x="390524" y="2718220"/>
            <a:ext cx="6410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family name of all those members of staff who taught a course with more than 100 students (in any year).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690D935-A40D-1238-66CB-0DFE59CF52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938"/>
          <a:stretch/>
        </p:blipFill>
        <p:spPr>
          <a:xfrm>
            <a:off x="8029575" y="3724275"/>
            <a:ext cx="3962538" cy="16774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3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Topics covered in Week 4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2920" y="1310641"/>
            <a:ext cx="6349572" cy="437895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databases 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Entity-relationship (ER) diagram /Modeling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design and creation, SQL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entities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Hierarchies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design (schemas)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Commands + PostgreSQL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269" y="1701264"/>
            <a:ext cx="5181600" cy="34554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50BFCD-605C-4ADA-9C60-34495A532069}"/>
              </a:ext>
            </a:extLst>
          </p:cNvPr>
          <p:cNvSpPr/>
          <p:nvPr/>
        </p:nvSpPr>
        <p:spPr>
          <a:xfrm>
            <a:off x="8202917" y="212521"/>
            <a:ext cx="334795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Handout 1 &amp; 2</a:t>
            </a:r>
          </a:p>
        </p:txBody>
      </p:sp>
    </p:spTree>
    <p:extLst>
      <p:ext uri="{BB962C8B-B14F-4D97-AF65-F5344CB8AC3E}">
        <p14:creationId xmlns:p14="http://schemas.microsoft.com/office/powerpoint/2010/main" val="206260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A5642-FEEA-134E-35FC-4AD447B4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D2337-C8C3-208A-7016-32280BE0D5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891656-785F-C82A-C02D-A2D56C3125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35" y="2133555"/>
            <a:ext cx="8350679" cy="56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5C3FE-1829-8BF9-49FD-854109CF51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3514" y="4584666"/>
            <a:ext cx="3533739" cy="22733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97017-0BA2-DCC7-60EA-7B12D1A984B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5203" y="1830262"/>
            <a:ext cx="2770359" cy="1903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86A44-52D9-C852-0381-188C87E4D6E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51" y="4964884"/>
            <a:ext cx="5810549" cy="1676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343977-EF72-2F88-C2B6-D66F5690E386}"/>
              </a:ext>
            </a:extLst>
          </p:cNvPr>
          <p:cNvSpPr txBox="1"/>
          <p:nvPr/>
        </p:nvSpPr>
        <p:spPr>
          <a:xfrm>
            <a:off x="285451" y="2672203"/>
            <a:ext cx="726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name of those courses, which had more than 100 students on them in at least one year, and which are not at level 1.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0DDB4-F970-F13B-D29A-7610B6DB9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4413B-3F19-6F16-4A28-576B91990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C845CC-4E4E-A1AE-C909-3D22F42A07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4806061"/>
            <a:ext cx="6864137" cy="67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9D3DE-68BF-7BAF-09ED-CCD3B16A39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1508" y="1601434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64FEE-0471-3321-F77E-10E4C3DF45B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806" y="4371975"/>
            <a:ext cx="3858496" cy="2329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8F13AB-9C2C-C1F2-1AB4-10AA2B61C0C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679" y="1601434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4E820-5E19-73B2-7751-B9EDE9FD3A5B}"/>
              </a:ext>
            </a:extLst>
          </p:cNvPr>
          <p:cNvSpPr txBox="1"/>
          <p:nvPr/>
        </p:nvSpPr>
        <p:spPr>
          <a:xfrm>
            <a:off x="78815" y="4339856"/>
            <a:ext cx="695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members of staff with the level 2 courses they taught in 1999.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8C24-0AF9-B2E6-72FE-190DB384DC2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91" y="5892793"/>
            <a:ext cx="7899806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268A4-469A-6B33-B336-9550227FFC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C90D6-8455-FA52-D85E-4681748836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13" y="1775219"/>
            <a:ext cx="7620055" cy="1653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C2C9A-1AE9-D5F2-EBE1-1066B3602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813" y="5972175"/>
            <a:ext cx="902568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332A4-EFB9-6A58-2655-E7B8A56518C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693" y="4730689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A9389-8688-74D5-AEE0-77F76C1405B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691" y="69816"/>
            <a:ext cx="3858496" cy="2329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2F11B2-1CCA-6B75-AF76-7C3C89EBA42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564" y="2511558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14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1624D1-7AE1-D2E1-2633-D0124865FE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BE3FAA-4331-C154-586A-2708C23F40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36" y="1838279"/>
            <a:ext cx="8213881" cy="1943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8AD1C5-DA93-92E0-4ED4-94F919632B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064" y="5629275"/>
            <a:ext cx="10795121" cy="612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DE9A2-DFBF-A91D-7F5A-97703E9FDE3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522" y="73001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952D0-5304-EA48-CAC7-AE4F6AFFE54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5393" y="2375804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73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D38AE-5BAD-DE9E-4FAD-16CDC40165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7F6852-046F-3CEB-BC5C-92CFE17E24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5" y="1517620"/>
            <a:ext cx="6751930" cy="1520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2D33A-7A3C-7595-4BC1-F5D69998717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5" y="4981598"/>
            <a:ext cx="6323002" cy="717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3442F-CED8-1969-0755-665B8A7C2D9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0033" y="1772884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627DE-AE4D-C8E5-2BF6-A1843B4A29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806" y="4371975"/>
            <a:ext cx="3858496" cy="2329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64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CAB26-19B5-5C1C-3B81-B73B0274F4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40FD1-58C4-D4C2-D879-B71DA1F774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431" y="1920844"/>
            <a:ext cx="7426301" cy="1603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8473E-E879-4253-B617-B7ECA3634F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744" y="6293345"/>
            <a:ext cx="10265131" cy="345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3B4C7-F04C-F407-1CF0-6B75D5EB072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475" y="3342865"/>
            <a:ext cx="2371725" cy="1629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68F551-83B9-6261-6258-805AF7DB742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5868" y="353733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39E49-55EB-A838-A094-38E0B85052E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4" y="3342865"/>
            <a:ext cx="2371725" cy="1629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72998A-4973-28C5-35EF-0711D1F45E0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050" y="5415018"/>
            <a:ext cx="9344200" cy="4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7023F-8C4B-12B7-A48C-1684063C45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71" y="85592"/>
            <a:ext cx="10470830" cy="60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0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05FE8-A61E-5C23-2074-5112E270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84663-338A-CE26-17A4-8A9C579F3F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71" y="85592"/>
            <a:ext cx="10470830" cy="6067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05A0B-CB39-A24A-76D8-3D2BD434F5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1775" y="1831916"/>
            <a:ext cx="5455548" cy="2682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35EE1-5D3D-19E1-9DB8-B0B2E79C1B8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4726" y="6365990"/>
            <a:ext cx="5804198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56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25102-F952-6FB2-F4C2-95B5F7107F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57" y="123723"/>
            <a:ext cx="9584552" cy="50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2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08C78-6B38-47D6-D6E4-1D6B9FC7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47B7D-0F2D-7606-25E0-ACEC656C61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57" y="123723"/>
            <a:ext cx="9584552" cy="3476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D0590E-9E5D-8F9B-2DE1-AB153323F6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0590" y="4735299"/>
            <a:ext cx="4559385" cy="15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4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Topics covered in Week 5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2920" y="1310641"/>
            <a:ext cx="6349572" cy="4378959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Design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Relational algebra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relations - Select </a:t>
            </a:r>
            <a:r>
              <a:rPr lang="el-G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 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 relations - Project </a:t>
            </a:r>
            <a:r>
              <a:rPr lang="el-G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relations (Joins)</a:t>
            </a:r>
          </a:p>
          <a:p>
            <a:pPr marL="43021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 / Functional dependency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9269" y="1701264"/>
            <a:ext cx="5181600" cy="34554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50DCD5-23E6-3778-F7C6-98AE7ECE1D6B}"/>
              </a:ext>
            </a:extLst>
          </p:cNvPr>
          <p:cNvSpPr/>
          <p:nvPr/>
        </p:nvSpPr>
        <p:spPr>
          <a:xfrm>
            <a:off x="8202917" y="212521"/>
            <a:ext cx="3347952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Handout 3,4,5</a:t>
            </a:r>
          </a:p>
        </p:txBody>
      </p:sp>
    </p:spTree>
    <p:extLst>
      <p:ext uri="{BB962C8B-B14F-4D97-AF65-F5344CB8AC3E}">
        <p14:creationId xmlns:p14="http://schemas.microsoft.com/office/powerpoint/2010/main" val="3385331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CE88-EDAD-9504-0968-A00BDEFE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E1A1A-0C1F-A331-7BF4-8E9375A896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57" y="123723"/>
            <a:ext cx="9584552" cy="44578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AD0AD3-7A3E-44CC-8712-8B766E5FBA1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1784" y="4640349"/>
            <a:ext cx="3476711" cy="20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15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02FD1-5197-F514-4265-73FBEBDA9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BD85B-AA56-C7D7-6CEA-F714DF0A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57" y="123723"/>
            <a:ext cx="9584552" cy="3943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76DED7-1297-6014-7D79-89EF152062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3675" y="5385502"/>
            <a:ext cx="5695066" cy="126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AEF86A-7CE4-3FB7-C120-1FB0CF7E99A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5289" y="123723"/>
            <a:ext cx="3476711" cy="20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18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2FED-4C1B-2B97-0DC5-78068A62F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96B3E-6E72-A881-7B96-B8844D2118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57" y="123723"/>
            <a:ext cx="9584552" cy="5048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DE21AF-10C4-1608-4B45-F1A0222E68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2016" y="5088433"/>
            <a:ext cx="4346676" cy="17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606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9964-1A2F-85E2-83EE-031060E25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6544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Title Placeholder">
            <a:extLst>
              <a:ext uri="{FF2B5EF4-FFF2-40B4-BE49-F238E27FC236}">
                <a16:creationId xmlns:a16="http://schemas.microsoft.com/office/drawing/2014/main" id="{02C2A2B1-B472-048E-3E14-F7A06982B21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Outline (This Week)</a:t>
            </a:r>
          </a:p>
        </p:txBody>
      </p:sp>
      <p:sp>
        <p:nvSpPr>
          <p:cNvPr id="12" name="2. Content Placeholder (1)">
            <a:extLst>
              <a:ext uri="{FF2B5EF4-FFF2-40B4-BE49-F238E27FC236}">
                <a16:creationId xmlns:a16="http://schemas.microsoft.com/office/drawing/2014/main" id="{D4ABC1F2-74B5-904F-4FA1-8BF799A59AB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31545" y="1772383"/>
            <a:ext cx="5050155" cy="3455472"/>
          </a:xfrm>
          <a:noFill/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0) SQL statements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ex00.pdf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PostgreSQL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1) ER modelling &amp; Logical design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ex01.pdf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(Part 3) Relational algebra 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ex02.pdf</a:t>
            </a:r>
          </a:p>
        </p:txBody>
      </p:sp>
      <p:pic>
        <p:nvPicPr>
          <p:cNvPr id="6" name="Content Placeholder 4" descr="A picture of an fountain within a patio of a campus building">
            <a:extLst>
              <a:ext uri="{FF2B5EF4-FFF2-40B4-BE49-F238E27FC236}">
                <a16:creationId xmlns:a16="http://schemas.microsoft.com/office/drawing/2014/main" id="{E55ADEA8-F951-7244-1189-24B421AE19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2492" y="1772384"/>
            <a:ext cx="5181600" cy="345547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6D3CE09-B5E9-2BAB-2016-5C709DA11663}"/>
              </a:ext>
            </a:extLst>
          </p:cNvPr>
          <p:cNvSpPr/>
          <p:nvPr/>
        </p:nvSpPr>
        <p:spPr>
          <a:xfrm>
            <a:off x="298878" y="1687295"/>
            <a:ext cx="623142" cy="47815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14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35C991-8FD2-5D11-ED3E-064D5928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5810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F928AA-9442-06C2-5B11-AE9A2453794D}"/>
              </a:ext>
            </a:extLst>
          </p:cNvPr>
          <p:cNvSpPr txBox="1"/>
          <p:nvPr/>
        </p:nvSpPr>
        <p:spPr>
          <a:xfrm>
            <a:off x="285750" y="2967335"/>
            <a:ext cx="2809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and open-source relational database management system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C3633D-F07E-DCD4-F56B-BB8434E4F2D1}"/>
              </a:ext>
            </a:extLst>
          </p:cNvPr>
          <p:cNvSpPr txBox="1"/>
          <p:nvPr/>
        </p:nvSpPr>
        <p:spPr>
          <a:xfrm>
            <a:off x="285750" y="5464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https://www.postgresql.org/download/</a:t>
            </a:r>
            <a:r>
              <a:rPr lang="en-GB" dirty="0"/>
              <a:t> </a:t>
            </a:r>
            <a:endParaRPr lang="en-A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25F16C-6366-8453-BA70-99F6927D55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700" y="3548721"/>
            <a:ext cx="3381375" cy="30937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E3E17B-BA62-A4E3-E264-0A7F0E9328E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8975" y="72639"/>
            <a:ext cx="5067299" cy="27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1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497A-05D2-8F22-9414-B338D12E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80518-9D89-BF9A-E9F9-472C727544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9879" y="203037"/>
            <a:ext cx="8598342" cy="6318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5A811-9F7D-11FC-D419-258668E3A6AC}"/>
              </a:ext>
            </a:extLst>
          </p:cNvPr>
          <p:cNvSpPr txBox="1"/>
          <p:nvPr/>
        </p:nvSpPr>
        <p:spPr>
          <a:xfrm>
            <a:off x="186386" y="336387"/>
            <a:ext cx="2565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Fundamentals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A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0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EC39F-E56A-822E-B9DE-EA2F3AA4DF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8903" y="152274"/>
            <a:ext cx="2616253" cy="6220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0E5E31-752F-7B30-823D-CB1C52FEE598}"/>
              </a:ext>
            </a:extLst>
          </p:cNvPr>
          <p:cNvSpPr txBox="1"/>
          <p:nvPr/>
        </p:nvSpPr>
        <p:spPr>
          <a:xfrm>
            <a:off x="186386" y="336387"/>
            <a:ext cx="2565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Fundamentals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A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078A556-4910-4643-3CB2-E45C2BA8549A}"/>
              </a:ext>
            </a:extLst>
          </p:cNvPr>
          <p:cNvSpPr/>
          <p:nvPr/>
        </p:nvSpPr>
        <p:spPr>
          <a:xfrm>
            <a:off x="6296025" y="1038226"/>
            <a:ext cx="2038350" cy="781050"/>
          </a:xfrm>
          <a:prstGeom prst="wedgeRectCallout">
            <a:avLst>
              <a:gd name="adj1" fmla="val 93653"/>
              <a:gd name="adj2" fmla="val -3383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pgAdmin4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7DDF9-9F4E-3318-4AD6-489CB8B8E859}"/>
              </a:ext>
            </a:extLst>
          </p:cNvPr>
          <p:cNvSpPr txBox="1"/>
          <p:nvPr/>
        </p:nvSpPr>
        <p:spPr>
          <a:xfrm>
            <a:off x="186386" y="3429000"/>
            <a:ext cx="8147989" cy="245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need to download the file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'FundamentalsSchemaData.txt'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Canvas to create this ‘Fundamentals’ schema and data in your local PostgreSQL installation. Once completed, you will be able to solve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ex00.pdf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A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8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825</Words>
  <Application>Microsoft Office PowerPoint</Application>
  <PresentationFormat>Widescreen</PresentationFormat>
  <Paragraphs>185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Week 6  Consolidation Week</vt:lpstr>
      <vt:lpstr>Topics by Week</vt:lpstr>
      <vt:lpstr>Assessments</vt:lpstr>
      <vt:lpstr>Topics covered in Week 4</vt:lpstr>
      <vt:lpstr>Topics covered in Week 5</vt:lpstr>
      <vt:lpstr>Outline (This Week)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(This Week)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(This Week)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05</dc:title>
  <dc:creator>Ahmad Ibrahim (Computer Science in Dubai ID=****00)</dc:creator>
  <cp:lastModifiedBy>Ahmad Ibrahim (Computer Science in Dubai ID=****00)</cp:lastModifiedBy>
  <cp:revision>54</cp:revision>
  <dcterms:created xsi:type="dcterms:W3CDTF">2024-02-19T13:16:29Z</dcterms:created>
  <dcterms:modified xsi:type="dcterms:W3CDTF">2024-02-23T13:24:18Z</dcterms:modified>
</cp:coreProperties>
</file>