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3" r:id="rId2"/>
    <p:sldMasterId id="2147483660" r:id="rId3"/>
  </p:sldMasterIdLst>
  <p:sldIdLst>
    <p:sldId id="256" r:id="rId4"/>
    <p:sldId id="257" r:id="rId5"/>
    <p:sldId id="279" r:id="rId6"/>
    <p:sldId id="281" r:id="rId7"/>
    <p:sldId id="282" r:id="rId8"/>
    <p:sldId id="280" r:id="rId9"/>
    <p:sldId id="283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8462EB-D1ED-423B-8D48-63DD38214025}" v="2" dt="2024-01-17T04:52:33.97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732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microsoft.com/office/2016/11/relationships/changesInfo" Target="changesInfos/changesInfo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hmad Ibrahim (Computer Science in Dubai ID=****00)" userId="0172243f-0019-48ce-95fc-b8bb7a88f654" providerId="ADAL" clId="{9F8462EB-D1ED-423B-8D48-63DD38214025}"/>
    <pc:docChg chg="undo custSel delSld modSld">
      <pc:chgData name="Ahmad Ibrahim (Computer Science in Dubai ID=****00)" userId="0172243f-0019-48ce-95fc-b8bb7a88f654" providerId="ADAL" clId="{9F8462EB-D1ED-423B-8D48-63DD38214025}" dt="2024-01-17T04:52:42.860" v="23" actId="2696"/>
      <pc:docMkLst>
        <pc:docMk/>
      </pc:docMkLst>
      <pc:sldChg chg="modSp mod">
        <pc:chgData name="Ahmad Ibrahim (Computer Science in Dubai ID=****00)" userId="0172243f-0019-48ce-95fc-b8bb7a88f654" providerId="ADAL" clId="{9F8462EB-D1ED-423B-8D48-63DD38214025}" dt="2024-01-17T04:51:17.627" v="1" actId="20577"/>
        <pc:sldMkLst>
          <pc:docMk/>
          <pc:sldMk cId="255267477" sldId="257"/>
        </pc:sldMkLst>
        <pc:spChg chg="mod">
          <ac:chgData name="Ahmad Ibrahim (Computer Science in Dubai ID=****00)" userId="0172243f-0019-48ce-95fc-b8bb7a88f654" providerId="ADAL" clId="{9F8462EB-D1ED-423B-8D48-63DD38214025}" dt="2024-01-17T04:51:17.627" v="1" actId="20577"/>
          <ac:spMkLst>
            <pc:docMk/>
            <pc:sldMk cId="255267477" sldId="257"/>
            <ac:spMk id="3" creationId="{00000000-0000-0000-0000-000000000000}"/>
          </ac:spMkLst>
        </pc:spChg>
      </pc:sldChg>
      <pc:sldChg chg="modSp mod">
        <pc:chgData name="Ahmad Ibrahim (Computer Science in Dubai ID=****00)" userId="0172243f-0019-48ce-95fc-b8bb7a88f654" providerId="ADAL" clId="{9F8462EB-D1ED-423B-8D48-63DD38214025}" dt="2024-01-17T04:51:38.762" v="14" actId="20577"/>
        <pc:sldMkLst>
          <pc:docMk/>
          <pc:sldMk cId="2993140818" sldId="280"/>
        </pc:sldMkLst>
        <pc:spChg chg="mod">
          <ac:chgData name="Ahmad Ibrahim (Computer Science in Dubai ID=****00)" userId="0172243f-0019-48ce-95fc-b8bb7a88f654" providerId="ADAL" clId="{9F8462EB-D1ED-423B-8D48-63DD38214025}" dt="2024-01-17T04:51:38.762" v="14" actId="20577"/>
          <ac:spMkLst>
            <pc:docMk/>
            <pc:sldMk cId="2993140818" sldId="280"/>
            <ac:spMk id="3" creationId="{00000000-0000-0000-0000-000000000000}"/>
          </ac:spMkLst>
        </pc:spChg>
      </pc:sldChg>
      <pc:sldChg chg="modSp mod">
        <pc:chgData name="Ahmad Ibrahim (Computer Science in Dubai ID=****00)" userId="0172243f-0019-48ce-95fc-b8bb7a88f654" providerId="ADAL" clId="{9F8462EB-D1ED-423B-8D48-63DD38214025}" dt="2024-01-17T04:52:21.266" v="22" actId="20577"/>
        <pc:sldMkLst>
          <pc:docMk/>
          <pc:sldMk cId="1579261033" sldId="283"/>
        </pc:sldMkLst>
        <pc:spChg chg="mod">
          <ac:chgData name="Ahmad Ibrahim (Computer Science in Dubai ID=****00)" userId="0172243f-0019-48ce-95fc-b8bb7a88f654" providerId="ADAL" clId="{9F8462EB-D1ED-423B-8D48-63DD38214025}" dt="2024-01-17T04:52:21.266" v="22" actId="20577"/>
          <ac:spMkLst>
            <pc:docMk/>
            <pc:sldMk cId="1579261033" sldId="283"/>
            <ac:spMk id="3" creationId="{00000000-0000-0000-0000-000000000000}"/>
          </ac:spMkLst>
        </pc:spChg>
      </pc:sldChg>
      <pc:sldChg chg="del">
        <pc:chgData name="Ahmad Ibrahim (Computer Science in Dubai ID=****00)" userId="0172243f-0019-48ce-95fc-b8bb7a88f654" providerId="ADAL" clId="{9F8462EB-D1ED-423B-8D48-63DD38214025}" dt="2024-01-17T04:52:42.860" v="23" actId="2696"/>
        <pc:sldMkLst>
          <pc:docMk/>
          <pc:sldMk cId="2541326694" sldId="284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2020-21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OOP &amp; SW Workshop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9C78-6FAF-42A2-B941-533F5C959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398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0419-B40F-4A44-B1DC-7F4677FC272B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9C78-6FAF-42A2-B941-533F5C959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48843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0419-B40F-4A44-B1DC-7F4677FC272B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9C78-6FAF-42A2-B941-533F5C959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60810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0419-B40F-4A44-B1DC-7F4677FC272B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9C78-6FAF-42A2-B941-533F5C959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96475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5FF6-C676-4F7C-B7EC-48CB4E27713D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D8B2-45A2-4CEF-9936-A037935BEA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44912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5FF6-C676-4F7C-B7EC-48CB4E27713D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D8B2-45A2-4CEF-9936-A037935BEA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6255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5FF6-C676-4F7C-B7EC-48CB4E27713D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D8B2-45A2-4CEF-9936-A037935BEA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466810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5FF6-C676-4F7C-B7EC-48CB4E27713D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D8B2-45A2-4CEF-9936-A037935BEA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07753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5FF6-C676-4F7C-B7EC-48CB4E27713D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D8B2-45A2-4CEF-9936-A037935BEA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93429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5FF6-C676-4F7C-B7EC-48CB4E27713D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D8B2-45A2-4CEF-9936-A037935BEA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211962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5FF6-C676-4F7C-B7EC-48CB4E27713D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D8B2-45A2-4CEF-9936-A037935BEA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9169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/>
              <a:t>2020-21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GB" dirty="0"/>
              <a:t>OOP &amp; SW Workshop 1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9C78-6FAF-42A2-B941-533F5C959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737099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5FF6-C676-4F7C-B7EC-48CB4E27713D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D8B2-45A2-4CEF-9936-A037935BEA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33242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5FF6-C676-4F7C-B7EC-48CB4E27713D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D8B2-45A2-4CEF-9936-A037935BEA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44722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5FF6-C676-4F7C-B7EC-48CB4E27713D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D8B2-45A2-4CEF-9936-A037935BEA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67371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5FF6-C676-4F7C-B7EC-48CB4E27713D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F5D8B2-45A2-4CEF-9936-A037935BEA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47638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CE1D-3F16-4218-BFB4-6CD9BD5B1014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CF74-8837-4FBF-A211-18E2176D7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77809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CE1D-3F16-4218-BFB4-6CD9BD5B1014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CF74-8837-4FBF-A211-18E2176D7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75722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CE1D-3F16-4218-BFB4-6CD9BD5B1014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CF74-8837-4FBF-A211-18E2176D7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14386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CE1D-3F16-4218-BFB4-6CD9BD5B1014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CF74-8837-4FBF-A211-18E2176D7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685411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CE1D-3F16-4218-BFB4-6CD9BD5B1014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CF74-8837-4FBF-A211-18E2176D7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985359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CE1D-3F16-4218-BFB4-6CD9BD5B1014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CF74-8837-4FBF-A211-18E2176D7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3314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0419-B40F-4A44-B1DC-7F4677FC272B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9C78-6FAF-42A2-B941-533F5C959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231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CE1D-3F16-4218-BFB4-6CD9BD5B1014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CF74-8837-4FBF-A211-18E2176D7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167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CE1D-3F16-4218-BFB4-6CD9BD5B1014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CF74-8837-4FBF-A211-18E2176D7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42892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CE1D-3F16-4218-BFB4-6CD9BD5B1014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CF74-8837-4FBF-A211-18E2176D7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495692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CE1D-3F16-4218-BFB4-6CD9BD5B1014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CF74-8837-4FBF-A211-18E2176D7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0341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FCE1D-3F16-4218-BFB4-6CD9BD5B1014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4BCF74-8837-4FBF-A211-18E2176D7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64494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0419-B40F-4A44-B1DC-7F4677FC272B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9C78-6FAF-42A2-B941-533F5C959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9504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0419-B40F-4A44-B1DC-7F4677FC272B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9C78-6FAF-42A2-B941-533F5C959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338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0419-B40F-4A44-B1DC-7F4677FC272B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9C78-6FAF-42A2-B941-533F5C959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1878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0419-B40F-4A44-B1DC-7F4677FC272B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9C78-6FAF-42A2-B941-533F5C959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2025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0419-B40F-4A44-B1DC-7F4677FC272B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9C78-6FAF-42A2-B941-533F5C959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22017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D0419-B40F-4A44-B1DC-7F4677FC272B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419C78-6FAF-42A2-B941-533F5C959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93089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D0419-B40F-4A44-B1DC-7F4677FC272B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419C78-6FAF-42A2-B941-533F5C95908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579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49" r:id="rId2"/>
    <p:sldLayoutId id="2147483672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A5FF6-C676-4F7C-B7EC-48CB4E27713D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F5D8B2-45A2-4CEF-9936-A037935BEAD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3085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FCE1D-3F16-4218-BFB4-6CD9BD5B1014}" type="datetimeFigureOut">
              <a:rPr lang="en-GB" smtClean="0"/>
              <a:t>17/01/2024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4BCF74-8837-4FBF-A211-18E2176D797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177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teams.microsoft.com/l/team/19%3aq2yGqxXsS5f5MN6zLlCdgLV5uf5m4bW39IKEGhQCSvI1%40thread.tacv2/conversations?groupId=d518a537-6936-4aca-a9b9-0d8d9d8b5672&amp;tenantId=b024cacf-dede-4241-a15c-3c97d553e9f3" TargetMode="External"/><Relationship Id="rId2" Type="http://schemas.openxmlformats.org/officeDocument/2006/relationships/hyperlink" Target="https://canvas.bham.ac.uk/courses/73005/" TargetMode="Externa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Data Structures, Algorithms &amp; Databases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707205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This module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Compulsory module for </a:t>
            </a:r>
            <a:r>
              <a:rPr lang="en-GB" dirty="0">
                <a:solidFill>
                  <a:schemeClr val="accent5"/>
                </a:solidFill>
              </a:rPr>
              <a:t>MSc Computer Science</a:t>
            </a:r>
            <a:r>
              <a:rPr lang="en-GB" dirty="0"/>
              <a:t> and </a:t>
            </a:r>
            <a:r>
              <a:rPr lang="en-GB" dirty="0">
                <a:solidFill>
                  <a:schemeClr val="accent5"/>
                </a:solidFill>
              </a:rPr>
              <a:t>Year in Computer Science</a:t>
            </a:r>
          </a:p>
          <a:p>
            <a:r>
              <a:rPr lang="en-GB" dirty="0"/>
              <a:t>Offered in the Edgbaston campus as well as the Dubai campus</a:t>
            </a:r>
          </a:p>
          <a:p>
            <a:r>
              <a:rPr lang="en-GB" dirty="0"/>
              <a:t>Follows on from the </a:t>
            </a:r>
            <a:r>
              <a:rPr lang="en-GB" dirty="0">
                <a:solidFill>
                  <a:schemeClr val="accent5"/>
                </a:solidFill>
              </a:rPr>
              <a:t>Software Workshop 1</a:t>
            </a:r>
          </a:p>
          <a:p>
            <a:r>
              <a:rPr lang="en-GB" dirty="0"/>
              <a:t>Runs concurrently with </a:t>
            </a:r>
            <a:r>
              <a:rPr lang="en-GB" dirty="0">
                <a:solidFill>
                  <a:schemeClr val="accent5"/>
                </a:solidFill>
              </a:rPr>
              <a:t>Software Workshop 2</a:t>
            </a:r>
          </a:p>
        </p:txBody>
      </p:sp>
    </p:spTree>
    <p:extLst>
      <p:ext uri="{BB962C8B-B14F-4D97-AF65-F5344CB8AC3E}">
        <p14:creationId xmlns:p14="http://schemas.microsoft.com/office/powerpoint/2010/main" val="255267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Module content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Data structures and algorithms</a:t>
            </a:r>
          </a:p>
          <a:p>
            <a:pPr lvl="1"/>
            <a:r>
              <a:rPr lang="en-GB" dirty="0"/>
              <a:t>Organising data items into structures for efficient processing</a:t>
            </a:r>
          </a:p>
          <a:p>
            <a:pPr lvl="1"/>
            <a:r>
              <a:rPr lang="en-GB" dirty="0"/>
              <a:t>The algorithms that process them</a:t>
            </a:r>
          </a:p>
          <a:p>
            <a:pPr lvl="1"/>
            <a:r>
              <a:rPr lang="en-GB" dirty="0"/>
              <a:t>Some programming on paper, no programming assignments.</a:t>
            </a:r>
          </a:p>
          <a:p>
            <a:pPr lvl="1"/>
            <a:r>
              <a:rPr lang="en-GB" dirty="0"/>
              <a:t>Cover theory and design</a:t>
            </a:r>
          </a:p>
          <a:p>
            <a:r>
              <a:rPr lang="en-GB" dirty="0"/>
              <a:t>Databases</a:t>
            </a:r>
          </a:p>
          <a:p>
            <a:pPr lvl="1"/>
            <a:r>
              <a:rPr lang="en-GB" dirty="0"/>
              <a:t>Organising large-scale data on external memory (e.g. disk)</a:t>
            </a:r>
          </a:p>
          <a:p>
            <a:pPr lvl="1"/>
            <a:r>
              <a:rPr lang="en-GB" dirty="0"/>
              <a:t>Persistent, long-term, available to many applications</a:t>
            </a:r>
          </a:p>
          <a:p>
            <a:pPr lvl="1"/>
            <a:r>
              <a:rPr lang="en-GB" dirty="0"/>
              <a:t>Coordinated with the Software Workshop 2 for querying (</a:t>
            </a:r>
            <a:r>
              <a:rPr lang="en-GB" dirty="0">
                <a:solidFill>
                  <a:schemeClr val="accent5"/>
                </a:solidFill>
              </a:rPr>
              <a:t>SQL</a:t>
            </a:r>
            <a:r>
              <a:rPr lang="en-GB" dirty="0"/>
              <a:t>)</a:t>
            </a:r>
          </a:p>
          <a:p>
            <a:pPr lvl="1"/>
            <a:r>
              <a:rPr lang="en-GB" dirty="0"/>
              <a:t>Cover theory and design</a:t>
            </a:r>
          </a:p>
        </p:txBody>
      </p:sp>
    </p:spTree>
    <p:extLst>
      <p:ext uri="{BB962C8B-B14F-4D97-AF65-F5344CB8AC3E}">
        <p14:creationId xmlns:p14="http://schemas.microsoft.com/office/powerpoint/2010/main" val="937707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 – Four blocks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75175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Data structures &amp; algorithms, Part 1 (3 weeks)</a:t>
            </a:r>
          </a:p>
          <a:p>
            <a:pPr lvl="1"/>
            <a:r>
              <a:rPr lang="en-GB" dirty="0"/>
              <a:t>Searching, search tree data structures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Databases, Part 1 (3 weeks)</a:t>
            </a:r>
          </a:p>
          <a:p>
            <a:pPr lvl="1"/>
            <a:r>
              <a:rPr lang="en-GB" dirty="0"/>
              <a:t>Relational algebra</a:t>
            </a:r>
          </a:p>
          <a:p>
            <a:pPr lvl="1"/>
            <a:r>
              <a:rPr lang="en-GB" dirty="0"/>
              <a:t>Entity-Relationship modelling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Data structures &amp; algorithms, Part 2 (3 weeks)</a:t>
            </a:r>
          </a:p>
          <a:p>
            <a:pPr lvl="1"/>
            <a:r>
              <a:rPr lang="en-GB" dirty="0"/>
              <a:t>Sorting algorithms</a:t>
            </a:r>
          </a:p>
          <a:p>
            <a:pPr lvl="1"/>
            <a:r>
              <a:rPr lang="en-GB" dirty="0"/>
              <a:t>Graph data structures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Databases, Part 2 (2 weeks)</a:t>
            </a:r>
          </a:p>
          <a:p>
            <a:pPr lvl="1"/>
            <a:r>
              <a:rPr lang="en-GB" dirty="0"/>
              <a:t>Table design, designing for performance</a:t>
            </a:r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908410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Assessment and feedback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Weekly exercises (unassessed)</a:t>
            </a:r>
          </a:p>
          <a:p>
            <a:pPr lvl="1"/>
            <a:r>
              <a:rPr lang="en-GB" dirty="0"/>
              <a:t>Solutions discussed in a tutorial (normally the first lecture hour of the week)</a:t>
            </a:r>
          </a:p>
          <a:p>
            <a:r>
              <a:rPr lang="en-GB" dirty="0"/>
              <a:t>Continuous assessment (20%)</a:t>
            </a:r>
          </a:p>
          <a:p>
            <a:pPr lvl="1"/>
            <a:r>
              <a:rPr lang="en-GB" dirty="0"/>
              <a:t>Three class tests (one for each block, in weeks 4, 7 and 10)</a:t>
            </a:r>
          </a:p>
          <a:p>
            <a:pPr lvl="1"/>
            <a:r>
              <a:rPr lang="en-GB" dirty="0"/>
              <a:t>Marked with feedback (in two weeks or less)</a:t>
            </a:r>
          </a:p>
          <a:p>
            <a:r>
              <a:rPr lang="en-GB" dirty="0"/>
              <a:t>Final exam (80%)</a:t>
            </a:r>
          </a:p>
          <a:p>
            <a:pPr lvl="1"/>
            <a:r>
              <a:rPr lang="en-GB"/>
              <a:t>On-campus, </a:t>
            </a:r>
            <a:r>
              <a:rPr lang="en-GB" dirty="0"/>
              <a:t>covers all four blocks</a:t>
            </a:r>
          </a:p>
          <a:p>
            <a:r>
              <a:rPr lang="en-GB" dirty="0"/>
              <a:t>(We will attempt to make the class tests as similar as possible to the final exam, so that you get practice.)</a:t>
            </a:r>
          </a:p>
        </p:txBody>
      </p:sp>
    </p:spTree>
    <p:extLst>
      <p:ext uri="{BB962C8B-B14F-4D97-AF65-F5344CB8AC3E}">
        <p14:creationId xmlns:p14="http://schemas.microsoft.com/office/powerpoint/2010/main" val="38379208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Staff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Edgbaston</a:t>
            </a:r>
          </a:p>
          <a:p>
            <a:pPr lvl="1"/>
            <a:r>
              <a:rPr lang="en-GB" dirty="0"/>
              <a:t>Uday Reddy (module lead, Databases)</a:t>
            </a:r>
          </a:p>
          <a:p>
            <a:pPr lvl="1"/>
            <a:r>
              <a:rPr lang="en-GB" dirty="0" err="1"/>
              <a:t>Mirco</a:t>
            </a:r>
            <a:r>
              <a:rPr lang="en-GB" dirty="0"/>
              <a:t> </a:t>
            </a:r>
            <a:r>
              <a:rPr lang="en-GB" dirty="0" err="1"/>
              <a:t>Giacobbe</a:t>
            </a:r>
            <a:r>
              <a:rPr lang="en-GB" dirty="0"/>
              <a:t> (Data structures and algorithms)</a:t>
            </a:r>
          </a:p>
          <a:p>
            <a:pPr lvl="1"/>
            <a:r>
              <a:rPr lang="en-GB" dirty="0" err="1"/>
              <a:t>Jizhen</a:t>
            </a:r>
            <a:r>
              <a:rPr lang="en-GB" dirty="0"/>
              <a:t> Wan (online </a:t>
            </a:r>
            <a:r>
              <a:rPr lang="en-GB" dirty="0" err="1"/>
              <a:t>tuorials</a:t>
            </a:r>
            <a:r>
              <a:rPr lang="en-GB" dirty="0"/>
              <a:t>)</a:t>
            </a:r>
          </a:p>
          <a:p>
            <a:r>
              <a:rPr lang="en-GB" dirty="0"/>
              <a:t>Dubai</a:t>
            </a:r>
          </a:p>
          <a:p>
            <a:pPr lvl="1"/>
            <a:r>
              <a:rPr lang="en-GB" dirty="0"/>
              <a:t>Ahmad Ibrahim</a:t>
            </a:r>
          </a:p>
          <a:p>
            <a:r>
              <a:rPr lang="en-GB" dirty="0"/>
              <a:t>Teaching assistants</a:t>
            </a:r>
          </a:p>
          <a:p>
            <a:pPr lvl="1"/>
            <a:r>
              <a:rPr lang="en-GB" dirty="0"/>
              <a:t> </a:t>
            </a:r>
            <a:r>
              <a:rPr lang="en-GB" dirty="0" err="1"/>
              <a:t>Sagir</a:t>
            </a:r>
            <a:r>
              <a:rPr lang="en-GB" dirty="0"/>
              <a:t> Yusuf </a:t>
            </a:r>
          </a:p>
          <a:p>
            <a:pPr lvl="1"/>
            <a:r>
              <a:rPr lang="en-GB" dirty="0" err="1"/>
              <a:t>Shanshan</a:t>
            </a:r>
            <a:r>
              <a:rPr lang="en-GB" dirty="0"/>
              <a:t> Mao </a:t>
            </a:r>
          </a:p>
          <a:p>
            <a:pPr lvl="1"/>
            <a:r>
              <a:rPr lang="en-GB" dirty="0" err="1"/>
              <a:t>Lingxi</a:t>
            </a:r>
            <a:r>
              <a:rPr lang="en-GB" dirty="0"/>
              <a:t> Hu </a:t>
            </a:r>
          </a:p>
          <a:p>
            <a:pPr lvl="1"/>
            <a:r>
              <a:rPr lang="en-GB" dirty="0" err="1"/>
              <a:t>Abdulrahman</a:t>
            </a:r>
            <a:r>
              <a:rPr lang="en-GB" dirty="0"/>
              <a:t> </a:t>
            </a:r>
            <a:r>
              <a:rPr lang="en-GB" dirty="0" err="1"/>
              <a:t>Aloyayri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31408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Content provision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Canvas module: </a:t>
            </a:r>
            <a:r>
              <a:rPr lang="en-GB" dirty="0">
                <a:hlinkClick r:id="rId2"/>
              </a:rPr>
              <a:t>https://canvas.bham.ac.uk/courses/73005/</a:t>
            </a:r>
            <a:r>
              <a:rPr lang="en-GB" dirty="0"/>
              <a:t> </a:t>
            </a:r>
          </a:p>
          <a:p>
            <a:r>
              <a:rPr lang="en-GB" dirty="0"/>
              <a:t>Slides, lecture notes (where necessary)</a:t>
            </a:r>
          </a:p>
          <a:p>
            <a:r>
              <a:rPr lang="en-GB" dirty="0"/>
              <a:t>Code fragments to work with (where necessary)</a:t>
            </a:r>
          </a:p>
          <a:p>
            <a:r>
              <a:rPr lang="en-GB" dirty="0"/>
              <a:t>Lecture videos (pre-recorded + </a:t>
            </a:r>
            <a:r>
              <a:rPr lang="en-GB" dirty="0" err="1"/>
              <a:t>Panopto</a:t>
            </a:r>
            <a:r>
              <a:rPr lang="en-GB" dirty="0"/>
              <a:t>)</a:t>
            </a:r>
          </a:p>
          <a:p>
            <a:r>
              <a:rPr lang="en-GB" dirty="0"/>
              <a:t>Announcements will be made on Canvas.</a:t>
            </a:r>
          </a:p>
          <a:p>
            <a:r>
              <a:rPr lang="en-GB" dirty="0"/>
              <a:t>Question-answering on Microsoft Teams: </a:t>
            </a:r>
          </a:p>
          <a:p>
            <a:pPr lvl="1"/>
            <a:r>
              <a:rPr lang="en-GB" b="1" dirty="0">
                <a:hlinkClick r:id="rId3"/>
              </a:rPr>
              <a:t>Data Structures and Databases 2024 - Teaching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92610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7813</TotalTime>
  <Words>366</Words>
  <Application>Microsoft Office PowerPoint</Application>
  <PresentationFormat>Widescreen</PresentationFormat>
  <Paragraphs>58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1_Custom Design</vt:lpstr>
      <vt:lpstr>Custom Design</vt:lpstr>
      <vt:lpstr>Data Structures, Algorithms &amp; Databases</vt:lpstr>
      <vt:lpstr>This module</vt:lpstr>
      <vt:lpstr>Module content</vt:lpstr>
      <vt:lpstr>Schedule – Four blocks</vt:lpstr>
      <vt:lpstr>Assessment and feedback</vt:lpstr>
      <vt:lpstr>Staff</vt:lpstr>
      <vt:lpstr>Content provision</vt:lpstr>
    </vt:vector>
  </TitlesOfParts>
  <Company>UoB IT Services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6</dc:title>
  <dc:creator>Uday Reddy</dc:creator>
  <cp:lastModifiedBy>Ahmad Ibrahim (Computer Science in Dubai ID=****00)</cp:lastModifiedBy>
  <cp:revision>52</cp:revision>
  <dcterms:created xsi:type="dcterms:W3CDTF">2020-10-15T14:29:14Z</dcterms:created>
  <dcterms:modified xsi:type="dcterms:W3CDTF">2024-01-17T04:52:42Z</dcterms:modified>
</cp:coreProperties>
</file>