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64" r:id="rId6"/>
    <p:sldId id="266" r:id="rId7"/>
    <p:sldId id="267" r:id="rId8"/>
    <p:sldId id="263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760" autoAdjust="0"/>
  </p:normalViewPr>
  <p:slideViewPr>
    <p:cSldViewPr snapToGrid="0" snapToObjects="1">
      <p:cViewPr varScale="1">
        <p:scale>
          <a:sx n="94" d="100"/>
          <a:sy n="94" d="100"/>
        </p:scale>
        <p:origin x="-14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5E7E7-D2F6-BC4D-9BF1-25BA2018D05D}" type="datetimeFigureOut">
              <a:rPr lang="en-US" smtClean="0"/>
              <a:t>11/30/14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B2EE9-1EC6-5E43-B57B-FAE65FA6E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78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5E7E7-D2F6-BC4D-9BF1-25BA2018D05D}" type="datetimeFigureOut">
              <a:rPr lang="en-US" smtClean="0"/>
              <a:t>11/30/14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B2EE9-1EC6-5E43-B57B-FAE65FA6E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712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5E7E7-D2F6-BC4D-9BF1-25BA2018D05D}" type="datetimeFigureOut">
              <a:rPr lang="en-US" smtClean="0"/>
              <a:t>11/30/14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B2EE9-1EC6-5E43-B57B-FAE65FA6E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604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5E7E7-D2F6-BC4D-9BF1-25BA2018D05D}" type="datetimeFigureOut">
              <a:rPr lang="en-US" smtClean="0"/>
              <a:t>11/30/14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B2EE9-1EC6-5E43-B57B-FAE65FA6E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904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5E7E7-D2F6-BC4D-9BF1-25BA2018D05D}" type="datetimeFigureOut">
              <a:rPr lang="en-US" smtClean="0"/>
              <a:t>11/30/14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B2EE9-1EC6-5E43-B57B-FAE65FA6E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835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5E7E7-D2F6-BC4D-9BF1-25BA2018D05D}" type="datetimeFigureOut">
              <a:rPr lang="en-US" smtClean="0"/>
              <a:t>11/30/14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B2EE9-1EC6-5E43-B57B-FAE65FA6E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919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5E7E7-D2F6-BC4D-9BF1-25BA2018D05D}" type="datetimeFigureOut">
              <a:rPr lang="en-US" smtClean="0"/>
              <a:t>11/30/14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B2EE9-1EC6-5E43-B57B-FAE65FA6E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12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5E7E7-D2F6-BC4D-9BF1-25BA2018D05D}" type="datetimeFigureOut">
              <a:rPr lang="en-US" smtClean="0"/>
              <a:t>11/30/14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B2EE9-1EC6-5E43-B57B-FAE65FA6E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125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5E7E7-D2F6-BC4D-9BF1-25BA2018D05D}" type="datetimeFigureOut">
              <a:rPr lang="en-US" smtClean="0"/>
              <a:t>11/30/14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B2EE9-1EC6-5E43-B57B-FAE65FA6E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521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5E7E7-D2F6-BC4D-9BF1-25BA2018D05D}" type="datetimeFigureOut">
              <a:rPr lang="en-US" smtClean="0"/>
              <a:t>11/30/14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B2EE9-1EC6-5E43-B57B-FAE65FA6E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01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5E7E7-D2F6-BC4D-9BF1-25BA2018D05D}" type="datetimeFigureOut">
              <a:rPr lang="en-US" smtClean="0"/>
              <a:t>11/30/14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B2EE9-1EC6-5E43-B57B-FAE65FA6E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24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25E7E7-D2F6-BC4D-9BF1-25BA2018D05D}" type="datetimeFigureOut">
              <a:rPr lang="en-US" smtClean="0"/>
              <a:t>11/30/14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AB2EE9-1EC6-5E43-B57B-FAE65FA6E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082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/>
          <p:cNvGrpSpPr/>
          <p:nvPr/>
        </p:nvGrpSpPr>
        <p:grpSpPr>
          <a:xfrm>
            <a:off x="762410" y="492231"/>
            <a:ext cx="7438474" cy="5581127"/>
            <a:chOff x="762410" y="492231"/>
            <a:chExt cx="7438474" cy="5581127"/>
          </a:xfrm>
        </p:grpSpPr>
        <p:sp>
          <p:nvSpPr>
            <p:cNvPr id="4" name="Oval 3"/>
            <p:cNvSpPr/>
            <p:nvPr/>
          </p:nvSpPr>
          <p:spPr>
            <a:xfrm>
              <a:off x="2736636" y="492231"/>
              <a:ext cx="3318341" cy="1397934"/>
            </a:xfrm>
            <a:prstGeom prst="ellipse">
              <a:avLst/>
            </a:prstGeom>
            <a:noFill/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762410" y="2509993"/>
              <a:ext cx="3318341" cy="1397934"/>
            </a:xfrm>
            <a:prstGeom prst="ellipse">
              <a:avLst/>
            </a:prstGeom>
            <a:noFill/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4882543" y="2509993"/>
              <a:ext cx="3318341" cy="1397934"/>
            </a:xfrm>
            <a:prstGeom prst="ellipse">
              <a:avLst/>
            </a:prstGeom>
            <a:noFill/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762410" y="4675424"/>
              <a:ext cx="3318341" cy="1397934"/>
            </a:xfrm>
            <a:prstGeom prst="ellipse">
              <a:avLst/>
            </a:prstGeom>
            <a:noFill/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882543" y="4675424"/>
              <a:ext cx="3318341" cy="1397934"/>
            </a:xfrm>
            <a:prstGeom prst="ellipse">
              <a:avLst/>
            </a:prstGeom>
            <a:noFill/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/>
            <p:cNvCxnSpPr>
              <a:stCxn id="9" idx="0"/>
              <a:endCxn id="7" idx="4"/>
            </p:cNvCxnSpPr>
            <p:nvPr/>
          </p:nvCxnSpPr>
          <p:spPr>
            <a:xfrm flipV="1">
              <a:off x="2421581" y="3907927"/>
              <a:ext cx="0" cy="767497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10" idx="0"/>
              <a:endCxn id="8" idx="4"/>
            </p:cNvCxnSpPr>
            <p:nvPr/>
          </p:nvCxnSpPr>
          <p:spPr>
            <a:xfrm flipV="1">
              <a:off x="6541714" y="3907927"/>
              <a:ext cx="0" cy="767497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7" idx="0"/>
              <a:endCxn id="4" idx="4"/>
            </p:cNvCxnSpPr>
            <p:nvPr/>
          </p:nvCxnSpPr>
          <p:spPr>
            <a:xfrm flipV="1">
              <a:off x="2421581" y="1890165"/>
              <a:ext cx="1974226" cy="619828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8" idx="0"/>
              <a:endCxn id="4" idx="4"/>
            </p:cNvCxnSpPr>
            <p:nvPr/>
          </p:nvCxnSpPr>
          <p:spPr>
            <a:xfrm flipH="1" flipV="1">
              <a:off x="4395807" y="1890165"/>
              <a:ext cx="2145907" cy="619828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Freeform 33"/>
            <p:cNvSpPr/>
            <p:nvPr/>
          </p:nvSpPr>
          <p:spPr>
            <a:xfrm>
              <a:off x="5992294" y="655456"/>
              <a:ext cx="685028" cy="651130"/>
            </a:xfrm>
            <a:custGeom>
              <a:avLst/>
              <a:gdLst>
                <a:gd name="connsiteX0" fmla="*/ 0 w 685028"/>
                <a:gd name="connsiteY0" fmla="*/ 139210 h 651130"/>
                <a:gd name="connsiteX1" fmla="*/ 265829 w 685028"/>
                <a:gd name="connsiteY1" fmla="*/ 1386 h 651130"/>
                <a:gd name="connsiteX2" fmla="*/ 571039 w 685028"/>
                <a:gd name="connsiteY2" fmla="*/ 80143 h 651130"/>
                <a:gd name="connsiteX3" fmla="*/ 669494 w 685028"/>
                <a:gd name="connsiteY3" fmla="*/ 267190 h 651130"/>
                <a:gd name="connsiteX4" fmla="*/ 669494 w 685028"/>
                <a:gd name="connsiteY4" fmla="*/ 483772 h 651130"/>
                <a:gd name="connsiteX5" fmla="*/ 521811 w 685028"/>
                <a:gd name="connsiteY5" fmla="*/ 592062 h 651130"/>
                <a:gd name="connsiteX6" fmla="*/ 275674 w 685028"/>
                <a:gd name="connsiteY6" fmla="*/ 651130 h 651130"/>
                <a:gd name="connsiteX7" fmla="*/ 275674 w 685028"/>
                <a:gd name="connsiteY7" fmla="*/ 651130 h 651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85028" h="651130">
                  <a:moveTo>
                    <a:pt x="0" y="139210"/>
                  </a:moveTo>
                  <a:cubicBezTo>
                    <a:pt x="85328" y="75220"/>
                    <a:pt x="170656" y="11230"/>
                    <a:pt x="265829" y="1386"/>
                  </a:cubicBezTo>
                  <a:cubicBezTo>
                    <a:pt x="361002" y="-8458"/>
                    <a:pt x="503762" y="35842"/>
                    <a:pt x="571039" y="80143"/>
                  </a:cubicBezTo>
                  <a:cubicBezTo>
                    <a:pt x="638317" y="124444"/>
                    <a:pt x="653085" y="199919"/>
                    <a:pt x="669494" y="267190"/>
                  </a:cubicBezTo>
                  <a:cubicBezTo>
                    <a:pt x="685903" y="334462"/>
                    <a:pt x="694108" y="429627"/>
                    <a:pt x="669494" y="483772"/>
                  </a:cubicBezTo>
                  <a:cubicBezTo>
                    <a:pt x="644880" y="537917"/>
                    <a:pt x="587448" y="564169"/>
                    <a:pt x="521811" y="592062"/>
                  </a:cubicBezTo>
                  <a:cubicBezTo>
                    <a:pt x="456174" y="619955"/>
                    <a:pt x="275674" y="651130"/>
                    <a:pt x="275674" y="651130"/>
                  </a:cubicBezTo>
                  <a:lnTo>
                    <a:pt x="275674" y="651130"/>
                  </a:lnTo>
                </a:path>
              </a:pathLst>
            </a:custGeom>
            <a:ln w="381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 flipH="1">
              <a:off x="6128053" y="1306586"/>
              <a:ext cx="135608" cy="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3079075" y="867098"/>
              <a:ext cx="26334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Hidden</a:t>
              </a:r>
            </a:p>
            <a:p>
              <a:pPr algn="ctr"/>
              <a:r>
                <a:rPr lang="en-US" sz="2000" dirty="0" smtClean="0"/>
                <a:t> </a:t>
              </a:r>
              <a:r>
                <a:rPr lang="en-US" sz="2000" dirty="0" smtClean="0"/>
                <a:t>(60 units)</a:t>
              </a:r>
              <a:endParaRPr lang="en-US" sz="20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104849" y="2929353"/>
              <a:ext cx="26334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Verbal representation (60 units)</a:t>
              </a:r>
              <a:endParaRPr lang="en-US" sz="20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224982" y="2934857"/>
              <a:ext cx="26334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Visual representation (60 units)</a:t>
              </a:r>
              <a:endParaRPr lang="en-US" sz="20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104849" y="5090053"/>
              <a:ext cx="26334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Verbal input </a:t>
              </a:r>
            </a:p>
            <a:p>
              <a:pPr algn="ctr"/>
              <a:r>
                <a:rPr lang="en-US" sz="2000" dirty="0" smtClean="0"/>
                <a:t>(60 units)</a:t>
              </a:r>
              <a:endParaRPr lang="en-US" sz="20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224982" y="5090443"/>
              <a:ext cx="26334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Visual input </a:t>
              </a:r>
            </a:p>
            <a:p>
              <a:pPr algn="ctr"/>
              <a:r>
                <a:rPr lang="en-US" sz="2000" dirty="0" smtClean="0"/>
                <a:t>(60 units)</a:t>
              </a:r>
              <a:endParaRPr lang="en-US" sz="20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569673" y="4193420"/>
              <a:ext cx="7187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1-1</a:t>
              </a:r>
              <a:endParaRPr 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765930" y="4188689"/>
              <a:ext cx="7187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1-1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50008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4-11-30 at 10.36.47 PM Nov 3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595938"/>
            <a:ext cx="6902660" cy="5944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096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mpDy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700" y="508000"/>
            <a:ext cx="7467600" cy="584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333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/>
          <p:cNvGrpSpPr/>
          <p:nvPr/>
        </p:nvGrpSpPr>
        <p:grpSpPr>
          <a:xfrm>
            <a:off x="980495" y="853938"/>
            <a:ext cx="7044795" cy="2416452"/>
            <a:chOff x="681321" y="2217737"/>
            <a:chExt cx="7044795" cy="2416452"/>
          </a:xfrm>
        </p:grpSpPr>
        <p:grpSp>
          <p:nvGrpSpPr>
            <p:cNvPr id="76" name="Group 75"/>
            <p:cNvGrpSpPr/>
            <p:nvPr/>
          </p:nvGrpSpPr>
          <p:grpSpPr>
            <a:xfrm>
              <a:off x="681321" y="2766375"/>
              <a:ext cx="7044795" cy="1867814"/>
              <a:chOff x="661692" y="2455686"/>
              <a:chExt cx="7044795" cy="1867814"/>
            </a:xfrm>
          </p:grpSpPr>
          <p:grpSp>
            <p:nvGrpSpPr>
              <p:cNvPr id="48" name="Group 47"/>
              <p:cNvGrpSpPr/>
              <p:nvPr/>
            </p:nvGrpSpPr>
            <p:grpSpPr>
              <a:xfrm>
                <a:off x="973292" y="3117580"/>
                <a:ext cx="6702597" cy="369332"/>
                <a:chOff x="973292" y="3117580"/>
                <a:chExt cx="6702597" cy="369332"/>
              </a:xfrm>
            </p:grpSpPr>
            <p:grpSp>
              <p:nvGrpSpPr>
                <p:cNvPr id="24" name="Group 23"/>
                <p:cNvGrpSpPr/>
                <p:nvPr/>
              </p:nvGrpSpPr>
              <p:grpSpPr>
                <a:xfrm>
                  <a:off x="973292" y="3258949"/>
                  <a:ext cx="820660" cy="196892"/>
                  <a:chOff x="1171613" y="4745101"/>
                  <a:chExt cx="820660" cy="196892"/>
                </a:xfrm>
              </p:grpSpPr>
              <p:sp>
                <p:nvSpPr>
                  <p:cNvPr id="10" name="Oval 9"/>
                  <p:cNvSpPr/>
                  <p:nvPr/>
                </p:nvSpPr>
                <p:spPr>
                  <a:xfrm>
                    <a:off x="1171613" y="4745101"/>
                    <a:ext cx="196909" cy="196892"/>
                  </a:xfrm>
                  <a:prstGeom prst="ellipse">
                    <a:avLst/>
                  </a:prstGeom>
                  <a:noFill/>
                  <a:ln w="3810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" name="Oval 10"/>
                  <p:cNvSpPr/>
                  <p:nvPr/>
                </p:nvSpPr>
                <p:spPr>
                  <a:xfrm>
                    <a:off x="1387394" y="4745101"/>
                    <a:ext cx="196909" cy="196892"/>
                  </a:xfrm>
                  <a:prstGeom prst="ellipse">
                    <a:avLst/>
                  </a:prstGeom>
                  <a:noFill/>
                  <a:ln w="3810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" name="Oval 11"/>
                  <p:cNvSpPr/>
                  <p:nvPr/>
                </p:nvSpPr>
                <p:spPr>
                  <a:xfrm>
                    <a:off x="1584303" y="4745101"/>
                    <a:ext cx="196909" cy="196892"/>
                  </a:xfrm>
                  <a:prstGeom prst="ellipse">
                    <a:avLst/>
                  </a:prstGeom>
                  <a:noFill/>
                  <a:ln w="3810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Oval 12"/>
                  <p:cNvSpPr/>
                  <p:nvPr/>
                </p:nvSpPr>
                <p:spPr>
                  <a:xfrm>
                    <a:off x="1795364" y="4745101"/>
                    <a:ext cx="196909" cy="196892"/>
                  </a:xfrm>
                  <a:prstGeom prst="ellipse">
                    <a:avLst/>
                  </a:prstGeom>
                  <a:noFill/>
                  <a:ln w="3810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5" name="Group 24"/>
                <p:cNvGrpSpPr/>
                <p:nvPr/>
              </p:nvGrpSpPr>
              <p:grpSpPr>
                <a:xfrm>
                  <a:off x="1866928" y="3254219"/>
                  <a:ext cx="1621322" cy="201622"/>
                  <a:chOff x="2454914" y="5089663"/>
                  <a:chExt cx="1621322" cy="201622"/>
                </a:xfrm>
              </p:grpSpPr>
              <p:sp>
                <p:nvSpPr>
                  <p:cNvPr id="16" name="Oval 15"/>
                  <p:cNvSpPr/>
                  <p:nvPr/>
                </p:nvSpPr>
                <p:spPr>
                  <a:xfrm>
                    <a:off x="3288600" y="5089663"/>
                    <a:ext cx="196909" cy="196892"/>
                  </a:xfrm>
                  <a:prstGeom prst="ellipse">
                    <a:avLst/>
                  </a:prstGeom>
                  <a:noFill/>
                  <a:ln w="3810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" name="Oval 16"/>
                  <p:cNvSpPr/>
                  <p:nvPr/>
                </p:nvSpPr>
                <p:spPr>
                  <a:xfrm>
                    <a:off x="3485509" y="5089663"/>
                    <a:ext cx="196909" cy="196892"/>
                  </a:xfrm>
                  <a:prstGeom prst="ellipse">
                    <a:avLst/>
                  </a:prstGeom>
                  <a:noFill/>
                  <a:ln w="3810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" name="Oval 17"/>
                  <p:cNvSpPr/>
                  <p:nvPr/>
                </p:nvSpPr>
                <p:spPr>
                  <a:xfrm>
                    <a:off x="3682418" y="5089663"/>
                    <a:ext cx="196909" cy="196892"/>
                  </a:xfrm>
                  <a:prstGeom prst="ellipse">
                    <a:avLst/>
                  </a:prstGeom>
                  <a:noFill/>
                  <a:ln w="3810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" name="Oval 18"/>
                  <p:cNvSpPr/>
                  <p:nvPr/>
                </p:nvSpPr>
                <p:spPr>
                  <a:xfrm>
                    <a:off x="3879327" y="5089663"/>
                    <a:ext cx="196909" cy="196892"/>
                  </a:xfrm>
                  <a:prstGeom prst="ellipse">
                    <a:avLst/>
                  </a:prstGeom>
                  <a:noFill/>
                  <a:ln w="3810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" name="Oval 19"/>
                  <p:cNvSpPr/>
                  <p:nvPr/>
                </p:nvSpPr>
                <p:spPr>
                  <a:xfrm>
                    <a:off x="2454914" y="5094393"/>
                    <a:ext cx="196909" cy="196892"/>
                  </a:xfrm>
                  <a:prstGeom prst="ellipse">
                    <a:avLst/>
                  </a:prstGeom>
                  <a:noFill/>
                  <a:ln w="3810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" name="Oval 20"/>
                  <p:cNvSpPr/>
                  <p:nvPr/>
                </p:nvSpPr>
                <p:spPr>
                  <a:xfrm>
                    <a:off x="2670695" y="5094393"/>
                    <a:ext cx="196909" cy="196892"/>
                  </a:xfrm>
                  <a:prstGeom prst="ellipse">
                    <a:avLst/>
                  </a:prstGeom>
                  <a:noFill/>
                  <a:ln w="3810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" name="Oval 21"/>
                  <p:cNvSpPr/>
                  <p:nvPr/>
                </p:nvSpPr>
                <p:spPr>
                  <a:xfrm>
                    <a:off x="2867604" y="5094393"/>
                    <a:ext cx="196909" cy="196892"/>
                  </a:xfrm>
                  <a:prstGeom prst="ellipse">
                    <a:avLst/>
                  </a:prstGeom>
                  <a:noFill/>
                  <a:ln w="3810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Oval 22"/>
                  <p:cNvSpPr/>
                  <p:nvPr/>
                </p:nvSpPr>
                <p:spPr>
                  <a:xfrm>
                    <a:off x="3078665" y="5094393"/>
                    <a:ext cx="196909" cy="196892"/>
                  </a:xfrm>
                  <a:prstGeom prst="ellipse">
                    <a:avLst/>
                  </a:prstGeom>
                  <a:noFill/>
                  <a:ln w="3810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6" name="Group 25"/>
                <p:cNvGrpSpPr/>
                <p:nvPr/>
              </p:nvGrpSpPr>
              <p:grpSpPr>
                <a:xfrm>
                  <a:off x="3576457" y="3254219"/>
                  <a:ext cx="1621322" cy="201622"/>
                  <a:chOff x="2454914" y="5089663"/>
                  <a:chExt cx="1621322" cy="201622"/>
                </a:xfrm>
              </p:grpSpPr>
              <p:sp>
                <p:nvSpPr>
                  <p:cNvPr id="27" name="Oval 26"/>
                  <p:cNvSpPr/>
                  <p:nvPr/>
                </p:nvSpPr>
                <p:spPr>
                  <a:xfrm>
                    <a:off x="3288600" y="5089663"/>
                    <a:ext cx="196909" cy="196892"/>
                  </a:xfrm>
                  <a:prstGeom prst="ellipse">
                    <a:avLst/>
                  </a:prstGeom>
                  <a:noFill/>
                  <a:ln w="3810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" name="Oval 27"/>
                  <p:cNvSpPr/>
                  <p:nvPr/>
                </p:nvSpPr>
                <p:spPr>
                  <a:xfrm>
                    <a:off x="3485509" y="5089663"/>
                    <a:ext cx="196909" cy="196892"/>
                  </a:xfrm>
                  <a:prstGeom prst="ellipse">
                    <a:avLst/>
                  </a:prstGeom>
                  <a:noFill/>
                  <a:ln w="3810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" name="Oval 28"/>
                  <p:cNvSpPr/>
                  <p:nvPr/>
                </p:nvSpPr>
                <p:spPr>
                  <a:xfrm>
                    <a:off x="3682418" y="5089663"/>
                    <a:ext cx="196909" cy="196892"/>
                  </a:xfrm>
                  <a:prstGeom prst="ellipse">
                    <a:avLst/>
                  </a:prstGeom>
                  <a:noFill/>
                  <a:ln w="3810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" name="Oval 29"/>
                  <p:cNvSpPr/>
                  <p:nvPr/>
                </p:nvSpPr>
                <p:spPr>
                  <a:xfrm>
                    <a:off x="3879327" y="5089663"/>
                    <a:ext cx="196909" cy="196892"/>
                  </a:xfrm>
                  <a:prstGeom prst="ellipse">
                    <a:avLst/>
                  </a:prstGeom>
                  <a:noFill/>
                  <a:ln w="3810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" name="Oval 30"/>
                  <p:cNvSpPr/>
                  <p:nvPr/>
                </p:nvSpPr>
                <p:spPr>
                  <a:xfrm>
                    <a:off x="2454914" y="5094393"/>
                    <a:ext cx="196909" cy="196892"/>
                  </a:xfrm>
                  <a:prstGeom prst="ellipse">
                    <a:avLst/>
                  </a:prstGeom>
                  <a:noFill/>
                  <a:ln w="3810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" name="Oval 31"/>
                  <p:cNvSpPr/>
                  <p:nvPr/>
                </p:nvSpPr>
                <p:spPr>
                  <a:xfrm>
                    <a:off x="2670695" y="5094393"/>
                    <a:ext cx="196909" cy="196892"/>
                  </a:xfrm>
                  <a:prstGeom prst="ellipse">
                    <a:avLst/>
                  </a:prstGeom>
                  <a:noFill/>
                  <a:ln w="3810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" name="Oval 32"/>
                  <p:cNvSpPr/>
                  <p:nvPr/>
                </p:nvSpPr>
                <p:spPr>
                  <a:xfrm>
                    <a:off x="2867604" y="5094393"/>
                    <a:ext cx="196909" cy="196892"/>
                  </a:xfrm>
                  <a:prstGeom prst="ellipse">
                    <a:avLst/>
                  </a:prstGeom>
                  <a:noFill/>
                  <a:ln w="3810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4" name="Oval 33"/>
                  <p:cNvSpPr/>
                  <p:nvPr/>
                </p:nvSpPr>
                <p:spPr>
                  <a:xfrm>
                    <a:off x="3078665" y="5094393"/>
                    <a:ext cx="196909" cy="196892"/>
                  </a:xfrm>
                  <a:prstGeom prst="ellipse">
                    <a:avLst/>
                  </a:prstGeom>
                  <a:noFill/>
                  <a:ln w="3810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7" name="TextBox 36"/>
                <p:cNvSpPr txBox="1"/>
                <p:nvPr/>
              </p:nvSpPr>
              <p:spPr>
                <a:xfrm>
                  <a:off x="5228027" y="3117580"/>
                  <a:ext cx="82653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…</a:t>
                  </a:r>
                  <a:r>
                    <a:rPr lang="en-US" dirty="0" smtClean="0"/>
                    <a:t>………</a:t>
                  </a:r>
                  <a:endParaRPr lang="en-US" dirty="0"/>
                </a:p>
              </p:txBody>
            </p:sp>
            <p:grpSp>
              <p:nvGrpSpPr>
                <p:cNvPr id="38" name="Group 37"/>
                <p:cNvGrpSpPr/>
                <p:nvPr/>
              </p:nvGrpSpPr>
              <p:grpSpPr>
                <a:xfrm>
                  <a:off x="6054567" y="3240029"/>
                  <a:ext cx="1621322" cy="201622"/>
                  <a:chOff x="2454914" y="5089663"/>
                  <a:chExt cx="1621322" cy="201622"/>
                </a:xfrm>
              </p:grpSpPr>
              <p:sp>
                <p:nvSpPr>
                  <p:cNvPr id="39" name="Oval 38"/>
                  <p:cNvSpPr/>
                  <p:nvPr/>
                </p:nvSpPr>
                <p:spPr>
                  <a:xfrm>
                    <a:off x="3288600" y="5089663"/>
                    <a:ext cx="196909" cy="196892"/>
                  </a:xfrm>
                  <a:prstGeom prst="ellipse">
                    <a:avLst/>
                  </a:prstGeom>
                  <a:noFill/>
                  <a:ln w="3810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" name="Oval 39"/>
                  <p:cNvSpPr/>
                  <p:nvPr/>
                </p:nvSpPr>
                <p:spPr>
                  <a:xfrm>
                    <a:off x="3485509" y="5089663"/>
                    <a:ext cx="196909" cy="196892"/>
                  </a:xfrm>
                  <a:prstGeom prst="ellipse">
                    <a:avLst/>
                  </a:prstGeom>
                  <a:noFill/>
                  <a:ln w="3810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" name="Oval 40"/>
                  <p:cNvSpPr/>
                  <p:nvPr/>
                </p:nvSpPr>
                <p:spPr>
                  <a:xfrm>
                    <a:off x="3682418" y="5089663"/>
                    <a:ext cx="196909" cy="196892"/>
                  </a:xfrm>
                  <a:prstGeom prst="ellipse">
                    <a:avLst/>
                  </a:prstGeom>
                  <a:noFill/>
                  <a:ln w="3810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" name="Oval 41"/>
                  <p:cNvSpPr/>
                  <p:nvPr/>
                </p:nvSpPr>
                <p:spPr>
                  <a:xfrm>
                    <a:off x="3879327" y="5089663"/>
                    <a:ext cx="196909" cy="196892"/>
                  </a:xfrm>
                  <a:prstGeom prst="ellipse">
                    <a:avLst/>
                  </a:prstGeom>
                  <a:noFill/>
                  <a:ln w="3810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" name="Oval 42"/>
                  <p:cNvSpPr/>
                  <p:nvPr/>
                </p:nvSpPr>
                <p:spPr>
                  <a:xfrm>
                    <a:off x="2454914" y="5094393"/>
                    <a:ext cx="196909" cy="196892"/>
                  </a:xfrm>
                  <a:prstGeom prst="ellipse">
                    <a:avLst/>
                  </a:prstGeom>
                  <a:noFill/>
                  <a:ln w="3810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" name="Oval 43"/>
                  <p:cNvSpPr/>
                  <p:nvPr/>
                </p:nvSpPr>
                <p:spPr>
                  <a:xfrm>
                    <a:off x="2670695" y="5094393"/>
                    <a:ext cx="196909" cy="196892"/>
                  </a:xfrm>
                  <a:prstGeom prst="ellipse">
                    <a:avLst/>
                  </a:prstGeom>
                  <a:noFill/>
                  <a:ln w="3810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" name="Oval 44"/>
                  <p:cNvSpPr/>
                  <p:nvPr/>
                </p:nvSpPr>
                <p:spPr>
                  <a:xfrm>
                    <a:off x="2867604" y="5094393"/>
                    <a:ext cx="196909" cy="196892"/>
                  </a:xfrm>
                  <a:prstGeom prst="ellipse">
                    <a:avLst/>
                  </a:prstGeom>
                  <a:noFill/>
                  <a:ln w="3810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" name="Oval 45"/>
                  <p:cNvSpPr/>
                  <p:nvPr/>
                </p:nvSpPr>
                <p:spPr>
                  <a:xfrm>
                    <a:off x="3078665" y="5094393"/>
                    <a:ext cx="196909" cy="196892"/>
                  </a:xfrm>
                  <a:prstGeom prst="ellipse">
                    <a:avLst/>
                  </a:prstGeom>
                  <a:noFill/>
                  <a:ln w="3810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53" name="Right Brace 52"/>
              <p:cNvSpPr/>
              <p:nvPr/>
            </p:nvSpPr>
            <p:spPr>
              <a:xfrm rot="16200000">
                <a:off x="2999067" y="918866"/>
                <a:ext cx="203576" cy="4193852"/>
              </a:xfrm>
              <a:prstGeom prst="rightBrace">
                <a:avLst>
                  <a:gd name="adj1" fmla="val 8333"/>
                  <a:gd name="adj2" fmla="val 47797"/>
                </a:avLst>
              </a:prstGeom>
              <a:noFill/>
              <a:ln w="254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55" name="Right Brace 54"/>
              <p:cNvSpPr/>
              <p:nvPr/>
            </p:nvSpPr>
            <p:spPr>
              <a:xfrm rot="16200000">
                <a:off x="6357111" y="1920837"/>
                <a:ext cx="203577" cy="2189907"/>
              </a:xfrm>
              <a:prstGeom prst="rightBrace">
                <a:avLst>
                  <a:gd name="adj1" fmla="val 8333"/>
                  <a:gd name="adj2" fmla="val 47797"/>
                </a:avLst>
              </a:prstGeom>
              <a:noFill/>
              <a:ln w="254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1823910" y="2490685"/>
                <a:ext cx="23552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Category A, 20 units</a:t>
                </a:r>
                <a:endParaRPr lang="en-US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5228027" y="2455686"/>
                <a:ext cx="24784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Category B &amp; C, 40 units</a:t>
                </a:r>
                <a:endParaRPr lang="en-US" dirty="0"/>
              </a:p>
            </p:txBody>
          </p:sp>
          <p:sp>
            <p:nvSpPr>
              <p:cNvPr id="58" name="Right Brace 57"/>
              <p:cNvSpPr/>
              <p:nvPr/>
            </p:nvSpPr>
            <p:spPr>
              <a:xfrm rot="5400000">
                <a:off x="1305415" y="3272107"/>
                <a:ext cx="187049" cy="790024"/>
              </a:xfrm>
              <a:prstGeom prst="rightBrace">
                <a:avLst>
                  <a:gd name="adj1" fmla="val 8333"/>
                  <a:gd name="adj2" fmla="val 47797"/>
                </a:avLst>
              </a:prstGeom>
              <a:noFill/>
              <a:ln w="254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59" name="Right Brace 58"/>
              <p:cNvSpPr/>
              <p:nvPr/>
            </p:nvSpPr>
            <p:spPr>
              <a:xfrm rot="5400000">
                <a:off x="2592902" y="2865300"/>
                <a:ext cx="187051" cy="1603644"/>
              </a:xfrm>
              <a:prstGeom prst="rightBrace">
                <a:avLst>
                  <a:gd name="adj1" fmla="val 8333"/>
                  <a:gd name="adj2" fmla="val 47797"/>
                </a:avLst>
              </a:prstGeom>
              <a:noFill/>
              <a:ln w="254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60" name="Right Brace 59"/>
              <p:cNvSpPr/>
              <p:nvPr/>
            </p:nvSpPr>
            <p:spPr>
              <a:xfrm rot="5400000">
                <a:off x="4276553" y="2865297"/>
                <a:ext cx="187051" cy="1603644"/>
              </a:xfrm>
              <a:prstGeom prst="rightBrace">
                <a:avLst>
                  <a:gd name="adj1" fmla="val 8333"/>
                  <a:gd name="adj2" fmla="val 47797"/>
                </a:avLst>
              </a:prstGeom>
              <a:noFill/>
              <a:ln w="254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661692" y="3677169"/>
                <a:ext cx="156937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Superordinate</a:t>
                </a:r>
              </a:p>
              <a:p>
                <a:pPr algn="ctr"/>
                <a:r>
                  <a:rPr lang="en-US" dirty="0" smtClean="0"/>
                  <a:t>(4 units)</a:t>
                </a:r>
                <a:endParaRPr lang="en-US" dirty="0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1958896" y="3677169"/>
                <a:ext cx="156937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Basic</a:t>
                </a:r>
              </a:p>
              <a:p>
                <a:pPr algn="ctr"/>
                <a:r>
                  <a:rPr lang="en-US" dirty="0" smtClean="0"/>
                  <a:t>(8 units)</a:t>
                </a:r>
                <a:endParaRPr lang="en-US" dirty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3620876" y="3677169"/>
                <a:ext cx="156937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Subordinate</a:t>
                </a:r>
              </a:p>
              <a:p>
                <a:pPr algn="ctr"/>
                <a:r>
                  <a:rPr lang="en-US" dirty="0" smtClean="0"/>
                  <a:t>( 8 units)</a:t>
                </a:r>
                <a:endParaRPr lang="en-US" dirty="0"/>
              </a:p>
            </p:txBody>
          </p:sp>
        </p:grpSp>
        <p:sp>
          <p:nvSpPr>
            <p:cNvPr id="85" name="TextBox 84"/>
            <p:cNvSpPr txBox="1"/>
            <p:nvPr/>
          </p:nvSpPr>
          <p:spPr>
            <a:xfrm>
              <a:off x="2209630" y="2217737"/>
              <a:ext cx="40204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Organization of the </a:t>
              </a:r>
              <a:r>
                <a:rPr lang="en-US" b="1" dirty="0" smtClean="0"/>
                <a:t>input/output </a:t>
              </a:r>
              <a:r>
                <a:rPr lang="en-US" b="1" dirty="0" smtClean="0"/>
                <a:t>layer</a:t>
              </a:r>
              <a:endParaRPr lang="en-US" b="1" dirty="0"/>
            </a:p>
          </p:txBody>
        </p:sp>
      </p:grpSp>
      <p:pic>
        <p:nvPicPr>
          <p:cNvPr id="94" name="Picture 9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" y="4311647"/>
            <a:ext cx="8636000" cy="115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248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4-11-30 at 10.18.09 PM Nov 3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87" y="391748"/>
            <a:ext cx="7880124" cy="538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190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4-11-30 at 10.18.54 PM Nov 3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63" y="508001"/>
            <a:ext cx="8154547" cy="5548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458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22538"/>
            <a:ext cx="8229600" cy="1143000"/>
          </a:xfrm>
        </p:spPr>
        <p:txBody>
          <a:bodyPr/>
          <a:lstStyle/>
          <a:p>
            <a:r>
              <a:rPr lang="en-US" dirty="0" smtClean="0"/>
              <a:t>After 10 epochs…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376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ep001HclustHidde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791" y="607952"/>
            <a:ext cx="8606560" cy="5687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820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p001MdsHidde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69" y="769263"/>
            <a:ext cx="6937941" cy="5526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528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22538"/>
            <a:ext cx="8229600" cy="1143000"/>
          </a:xfrm>
        </p:spPr>
        <p:txBody>
          <a:bodyPr/>
          <a:lstStyle/>
          <a:p>
            <a:r>
              <a:rPr lang="en-US" dirty="0" smtClean="0"/>
              <a:t>After 3000 epochs…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551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4-11-30 at 10.34.08 PM Nov 3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593106"/>
            <a:ext cx="7696200" cy="5743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030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82</Words>
  <Application>Microsoft Macintosh PowerPoint</Application>
  <PresentationFormat>On-screen Show (4:3)</PresentationFormat>
  <Paragraphs>22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After 10 epochs…</vt:lpstr>
      <vt:lpstr>PowerPoint Presentation</vt:lpstr>
      <vt:lpstr>PowerPoint Presentation</vt:lpstr>
      <vt:lpstr>After 3000 epochs…</vt:lpstr>
      <vt:lpstr>PowerPoint Presentation</vt:lpstr>
      <vt:lpstr>PowerPoint Presentation</vt:lpstr>
      <vt:lpstr>PowerPoint Presentation</vt:lpstr>
    </vt:vector>
  </TitlesOfParts>
  <Company>University of Wisconsin - Madison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Bucky Badger</dc:creator>
  <cp:lastModifiedBy>Qihong Lu</cp:lastModifiedBy>
  <cp:revision>83</cp:revision>
  <dcterms:created xsi:type="dcterms:W3CDTF">2014-11-30T21:55:03Z</dcterms:created>
  <dcterms:modified xsi:type="dcterms:W3CDTF">2014-12-01T05:23:23Z</dcterms:modified>
</cp:coreProperties>
</file>